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85772-D98E-4340-A1A9-A17E6CC6B16D}" type="datetimeFigureOut">
              <a:rPr lang="en-US" smtClean="0"/>
              <a:t>8/11/2008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739B2-37F7-4111-AAD1-7BF24D6B39D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F22723-D956-4C00-817D-A4C94826BEC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73DF4D-9E61-4AFE-864B-B5F656F90C39}" type="datetimeFigureOut">
              <a:rPr lang="en-US" smtClean="0"/>
              <a:pPr/>
              <a:t>8/11/2008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81CB229-24D0-4856-AAD4-E3C91AA1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1"/>
          <p:cNvGrpSpPr>
            <a:grpSpLocks/>
          </p:cNvGrpSpPr>
          <p:nvPr/>
        </p:nvGrpSpPr>
        <p:grpSpPr bwMode="auto">
          <a:xfrm>
            <a:off x="1014413" y="2008585"/>
            <a:ext cx="3862387" cy="1852613"/>
            <a:chOff x="3681054" y="3276600"/>
            <a:chExt cx="3862746" cy="1852817"/>
          </a:xfrm>
        </p:grpSpPr>
        <p:sp>
          <p:nvSpPr>
            <p:cNvPr id="6" name="Parallelogram 5"/>
            <p:cNvSpPr>
              <a:spLocks noChangeAspect="1"/>
            </p:cNvSpPr>
            <p:nvPr/>
          </p:nvSpPr>
          <p:spPr>
            <a:xfrm>
              <a:off x="368105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Parallelogram 6"/>
            <p:cNvSpPr>
              <a:spLocks noChangeAspect="1"/>
            </p:cNvSpPr>
            <p:nvPr/>
          </p:nvSpPr>
          <p:spPr>
            <a:xfrm>
              <a:off x="3868396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Parallelogram 7"/>
            <p:cNvSpPr>
              <a:spLocks noChangeAspect="1"/>
            </p:cNvSpPr>
            <p:nvPr/>
          </p:nvSpPr>
          <p:spPr>
            <a:xfrm>
              <a:off x="403827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Parallelogram 8"/>
            <p:cNvSpPr>
              <a:spLocks noChangeAspect="1"/>
            </p:cNvSpPr>
            <p:nvPr/>
          </p:nvSpPr>
          <p:spPr>
            <a:xfrm>
              <a:off x="421450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Parallelogram 9"/>
            <p:cNvSpPr>
              <a:spLocks noChangeAspect="1"/>
            </p:cNvSpPr>
            <p:nvPr/>
          </p:nvSpPr>
          <p:spPr>
            <a:xfrm>
              <a:off x="438438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Parallelogram 10"/>
            <p:cNvSpPr>
              <a:spLocks noChangeAspect="1"/>
            </p:cNvSpPr>
            <p:nvPr/>
          </p:nvSpPr>
          <p:spPr>
            <a:xfrm>
              <a:off x="457172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Parallelogram 11"/>
            <p:cNvSpPr>
              <a:spLocks noChangeAspect="1"/>
            </p:cNvSpPr>
            <p:nvPr/>
          </p:nvSpPr>
          <p:spPr>
            <a:xfrm>
              <a:off x="4741603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Parallelogram 12"/>
            <p:cNvSpPr>
              <a:spLocks noChangeAspect="1"/>
            </p:cNvSpPr>
            <p:nvPr/>
          </p:nvSpPr>
          <p:spPr>
            <a:xfrm>
              <a:off x="491783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Parallelogram 13"/>
            <p:cNvSpPr>
              <a:spLocks noChangeAspect="1"/>
            </p:cNvSpPr>
            <p:nvPr/>
          </p:nvSpPr>
          <p:spPr>
            <a:xfrm>
              <a:off x="3809653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Parallelogram 14"/>
            <p:cNvSpPr>
              <a:spLocks noChangeAspect="1"/>
            </p:cNvSpPr>
            <p:nvPr/>
          </p:nvSpPr>
          <p:spPr>
            <a:xfrm>
              <a:off x="3996995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Parallelogram 15"/>
            <p:cNvSpPr>
              <a:spLocks noChangeAspect="1"/>
            </p:cNvSpPr>
            <p:nvPr/>
          </p:nvSpPr>
          <p:spPr>
            <a:xfrm>
              <a:off x="4166874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Parallelogram 16"/>
            <p:cNvSpPr>
              <a:spLocks noChangeAspect="1"/>
            </p:cNvSpPr>
            <p:nvPr/>
          </p:nvSpPr>
          <p:spPr>
            <a:xfrm>
              <a:off x="4343103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Parallelogram 17"/>
            <p:cNvSpPr>
              <a:spLocks noChangeAspect="1"/>
            </p:cNvSpPr>
            <p:nvPr/>
          </p:nvSpPr>
          <p:spPr>
            <a:xfrm>
              <a:off x="451298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Parallelogram 18"/>
            <p:cNvSpPr>
              <a:spLocks noChangeAspect="1"/>
            </p:cNvSpPr>
            <p:nvPr/>
          </p:nvSpPr>
          <p:spPr>
            <a:xfrm>
              <a:off x="4700324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Parallelogram 19"/>
            <p:cNvSpPr>
              <a:spLocks noChangeAspect="1"/>
            </p:cNvSpPr>
            <p:nvPr/>
          </p:nvSpPr>
          <p:spPr>
            <a:xfrm>
              <a:off x="4870202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Parallelogram 20"/>
            <p:cNvSpPr>
              <a:spLocks noChangeAspect="1"/>
            </p:cNvSpPr>
            <p:nvPr/>
          </p:nvSpPr>
          <p:spPr>
            <a:xfrm>
              <a:off x="504643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Parallelogram 21"/>
            <p:cNvSpPr>
              <a:spLocks noChangeAspect="1"/>
            </p:cNvSpPr>
            <p:nvPr/>
          </p:nvSpPr>
          <p:spPr>
            <a:xfrm>
              <a:off x="3938253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Parallelogram 22"/>
            <p:cNvSpPr>
              <a:spLocks noChangeAspect="1"/>
            </p:cNvSpPr>
            <p:nvPr/>
          </p:nvSpPr>
          <p:spPr>
            <a:xfrm>
              <a:off x="4127182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Parallelogram 23"/>
            <p:cNvSpPr>
              <a:spLocks noChangeAspect="1"/>
            </p:cNvSpPr>
            <p:nvPr/>
          </p:nvSpPr>
          <p:spPr>
            <a:xfrm>
              <a:off x="4297061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Parallelogram 24"/>
            <p:cNvSpPr>
              <a:spLocks noChangeAspect="1"/>
            </p:cNvSpPr>
            <p:nvPr/>
          </p:nvSpPr>
          <p:spPr>
            <a:xfrm>
              <a:off x="4471702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Parallelogram 25"/>
            <p:cNvSpPr>
              <a:spLocks noChangeAspect="1"/>
            </p:cNvSpPr>
            <p:nvPr/>
          </p:nvSpPr>
          <p:spPr>
            <a:xfrm>
              <a:off x="464158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Parallelogram 26"/>
            <p:cNvSpPr>
              <a:spLocks noChangeAspect="1"/>
            </p:cNvSpPr>
            <p:nvPr/>
          </p:nvSpPr>
          <p:spPr>
            <a:xfrm>
              <a:off x="4830511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" name="Parallelogram 27"/>
            <p:cNvSpPr>
              <a:spLocks noChangeAspect="1"/>
            </p:cNvSpPr>
            <p:nvPr/>
          </p:nvSpPr>
          <p:spPr>
            <a:xfrm>
              <a:off x="5000389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" name="Parallelogram 28"/>
            <p:cNvSpPr>
              <a:spLocks noChangeAspect="1"/>
            </p:cNvSpPr>
            <p:nvPr/>
          </p:nvSpPr>
          <p:spPr>
            <a:xfrm>
              <a:off x="517503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0" name="Parallelogram 29"/>
            <p:cNvSpPr>
              <a:spLocks noChangeAspect="1"/>
            </p:cNvSpPr>
            <p:nvPr/>
          </p:nvSpPr>
          <p:spPr>
            <a:xfrm>
              <a:off x="406844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1" name="Parallelogram 30"/>
            <p:cNvSpPr>
              <a:spLocks noChangeAspect="1"/>
            </p:cNvSpPr>
            <p:nvPr/>
          </p:nvSpPr>
          <p:spPr>
            <a:xfrm>
              <a:off x="4255782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2" name="Parallelogram 31"/>
            <p:cNvSpPr>
              <a:spLocks noChangeAspect="1"/>
            </p:cNvSpPr>
            <p:nvPr/>
          </p:nvSpPr>
          <p:spPr>
            <a:xfrm>
              <a:off x="442566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3" name="Parallelogram 32"/>
            <p:cNvSpPr>
              <a:spLocks noChangeAspect="1"/>
            </p:cNvSpPr>
            <p:nvPr/>
          </p:nvSpPr>
          <p:spPr>
            <a:xfrm>
              <a:off x="460189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4" name="Parallelogram 33"/>
            <p:cNvSpPr>
              <a:spLocks noChangeAspect="1"/>
            </p:cNvSpPr>
            <p:nvPr/>
          </p:nvSpPr>
          <p:spPr>
            <a:xfrm>
              <a:off x="477176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5" name="Parallelogram 34"/>
            <p:cNvSpPr>
              <a:spLocks noChangeAspect="1"/>
            </p:cNvSpPr>
            <p:nvPr/>
          </p:nvSpPr>
          <p:spPr>
            <a:xfrm>
              <a:off x="495911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6" name="Parallelogram 35"/>
            <p:cNvSpPr>
              <a:spLocks noChangeAspect="1"/>
            </p:cNvSpPr>
            <p:nvPr/>
          </p:nvSpPr>
          <p:spPr>
            <a:xfrm>
              <a:off x="5128989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7" name="Parallelogram 36"/>
            <p:cNvSpPr>
              <a:spLocks noChangeAspect="1"/>
            </p:cNvSpPr>
            <p:nvPr/>
          </p:nvSpPr>
          <p:spPr>
            <a:xfrm>
              <a:off x="530521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8" name="Parallelogram 37"/>
            <p:cNvSpPr>
              <a:spLocks noChangeAspect="1"/>
            </p:cNvSpPr>
            <p:nvPr/>
          </p:nvSpPr>
          <p:spPr>
            <a:xfrm>
              <a:off x="5098823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39" name="Parallelogram 38"/>
            <p:cNvSpPr>
              <a:spLocks noChangeAspect="1"/>
            </p:cNvSpPr>
            <p:nvPr/>
          </p:nvSpPr>
          <p:spPr>
            <a:xfrm>
              <a:off x="5287753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0" name="Parallelogram 39"/>
            <p:cNvSpPr>
              <a:spLocks noChangeAspect="1"/>
            </p:cNvSpPr>
            <p:nvPr/>
          </p:nvSpPr>
          <p:spPr>
            <a:xfrm>
              <a:off x="545763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1" name="Parallelogram 40"/>
            <p:cNvSpPr>
              <a:spLocks noChangeAspect="1"/>
            </p:cNvSpPr>
            <p:nvPr/>
          </p:nvSpPr>
          <p:spPr>
            <a:xfrm>
              <a:off x="5632272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2" name="Parallelogram 41"/>
            <p:cNvSpPr>
              <a:spLocks noChangeAspect="1"/>
            </p:cNvSpPr>
            <p:nvPr/>
          </p:nvSpPr>
          <p:spPr>
            <a:xfrm>
              <a:off x="580215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3" name="Parallelogram 42"/>
            <p:cNvSpPr>
              <a:spLocks noChangeAspect="1"/>
            </p:cNvSpPr>
            <p:nvPr/>
          </p:nvSpPr>
          <p:spPr>
            <a:xfrm>
              <a:off x="599108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4" name="Parallelogram 43"/>
            <p:cNvSpPr>
              <a:spLocks noChangeAspect="1"/>
            </p:cNvSpPr>
            <p:nvPr/>
          </p:nvSpPr>
          <p:spPr>
            <a:xfrm>
              <a:off x="6160959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5" name="Parallelogram 44"/>
            <p:cNvSpPr>
              <a:spLocks noChangeAspect="1"/>
            </p:cNvSpPr>
            <p:nvPr/>
          </p:nvSpPr>
          <p:spPr>
            <a:xfrm>
              <a:off x="633560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6" name="Parallelogram 45"/>
            <p:cNvSpPr>
              <a:spLocks noChangeAspect="1"/>
            </p:cNvSpPr>
            <p:nvPr/>
          </p:nvSpPr>
          <p:spPr>
            <a:xfrm>
              <a:off x="5229010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7" name="Parallelogram 46"/>
            <p:cNvSpPr>
              <a:spLocks noChangeAspect="1"/>
            </p:cNvSpPr>
            <p:nvPr/>
          </p:nvSpPr>
          <p:spPr>
            <a:xfrm>
              <a:off x="5416352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8" name="Parallelogram 47"/>
            <p:cNvSpPr>
              <a:spLocks noChangeAspect="1"/>
            </p:cNvSpPr>
            <p:nvPr/>
          </p:nvSpPr>
          <p:spPr>
            <a:xfrm>
              <a:off x="558623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9" name="Parallelogram 48"/>
            <p:cNvSpPr>
              <a:spLocks noChangeAspect="1"/>
            </p:cNvSpPr>
            <p:nvPr/>
          </p:nvSpPr>
          <p:spPr>
            <a:xfrm>
              <a:off x="5762459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0" name="Parallelogram 49"/>
            <p:cNvSpPr>
              <a:spLocks noChangeAspect="1"/>
            </p:cNvSpPr>
            <p:nvPr/>
          </p:nvSpPr>
          <p:spPr>
            <a:xfrm>
              <a:off x="5932338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1" name="Parallelogram 50"/>
            <p:cNvSpPr>
              <a:spLocks noChangeAspect="1"/>
            </p:cNvSpPr>
            <p:nvPr/>
          </p:nvSpPr>
          <p:spPr>
            <a:xfrm>
              <a:off x="611968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2" name="Parallelogram 51"/>
            <p:cNvSpPr>
              <a:spLocks noChangeAspect="1"/>
            </p:cNvSpPr>
            <p:nvPr/>
          </p:nvSpPr>
          <p:spPr>
            <a:xfrm>
              <a:off x="6289558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3" name="Parallelogram 52"/>
            <p:cNvSpPr>
              <a:spLocks noChangeAspect="1"/>
            </p:cNvSpPr>
            <p:nvPr/>
          </p:nvSpPr>
          <p:spPr>
            <a:xfrm>
              <a:off x="6465788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4" name="Parallelogram 53"/>
            <p:cNvSpPr>
              <a:spLocks noChangeAspect="1"/>
            </p:cNvSpPr>
            <p:nvPr/>
          </p:nvSpPr>
          <p:spPr>
            <a:xfrm>
              <a:off x="535761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5" name="Parallelogram 54"/>
            <p:cNvSpPr>
              <a:spLocks noChangeAspect="1"/>
            </p:cNvSpPr>
            <p:nvPr/>
          </p:nvSpPr>
          <p:spPr>
            <a:xfrm>
              <a:off x="5544952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6" name="Parallelogram 55"/>
            <p:cNvSpPr>
              <a:spLocks noChangeAspect="1"/>
            </p:cNvSpPr>
            <p:nvPr/>
          </p:nvSpPr>
          <p:spPr>
            <a:xfrm>
              <a:off x="571483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7" name="Parallelogram 56"/>
            <p:cNvSpPr>
              <a:spLocks noChangeAspect="1"/>
            </p:cNvSpPr>
            <p:nvPr/>
          </p:nvSpPr>
          <p:spPr>
            <a:xfrm>
              <a:off x="5891059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8" name="Parallelogram 57"/>
            <p:cNvSpPr>
              <a:spLocks noChangeAspect="1"/>
            </p:cNvSpPr>
            <p:nvPr/>
          </p:nvSpPr>
          <p:spPr>
            <a:xfrm>
              <a:off x="6060937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9" name="Parallelogram 58"/>
            <p:cNvSpPr>
              <a:spLocks noChangeAspect="1"/>
            </p:cNvSpPr>
            <p:nvPr/>
          </p:nvSpPr>
          <p:spPr>
            <a:xfrm>
              <a:off x="624828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0" name="Parallelogram 59"/>
            <p:cNvSpPr>
              <a:spLocks noChangeAspect="1"/>
            </p:cNvSpPr>
            <p:nvPr/>
          </p:nvSpPr>
          <p:spPr>
            <a:xfrm>
              <a:off x="6418158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1" name="Parallelogram 60"/>
            <p:cNvSpPr>
              <a:spLocks noChangeAspect="1"/>
            </p:cNvSpPr>
            <p:nvPr/>
          </p:nvSpPr>
          <p:spPr>
            <a:xfrm>
              <a:off x="6594387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2" name="Parallelogram 61"/>
            <p:cNvSpPr>
              <a:spLocks noChangeAspect="1"/>
            </p:cNvSpPr>
            <p:nvPr/>
          </p:nvSpPr>
          <p:spPr>
            <a:xfrm>
              <a:off x="5486209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3" name="Parallelogram 62"/>
            <p:cNvSpPr>
              <a:spLocks noChangeAspect="1"/>
            </p:cNvSpPr>
            <p:nvPr/>
          </p:nvSpPr>
          <p:spPr>
            <a:xfrm>
              <a:off x="5673551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4" name="Parallelogram 63"/>
            <p:cNvSpPr>
              <a:spLocks noChangeAspect="1"/>
            </p:cNvSpPr>
            <p:nvPr/>
          </p:nvSpPr>
          <p:spPr>
            <a:xfrm>
              <a:off x="584343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5" name="Parallelogram 64"/>
            <p:cNvSpPr>
              <a:spLocks noChangeAspect="1"/>
            </p:cNvSpPr>
            <p:nvPr/>
          </p:nvSpPr>
          <p:spPr>
            <a:xfrm>
              <a:off x="6019658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6" name="Parallelogram 65"/>
            <p:cNvSpPr>
              <a:spLocks noChangeAspect="1"/>
            </p:cNvSpPr>
            <p:nvPr/>
          </p:nvSpPr>
          <p:spPr>
            <a:xfrm>
              <a:off x="618953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7" name="Parallelogram 66"/>
            <p:cNvSpPr>
              <a:spLocks noChangeAspect="1"/>
            </p:cNvSpPr>
            <p:nvPr/>
          </p:nvSpPr>
          <p:spPr>
            <a:xfrm>
              <a:off x="637688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8" name="Parallelogram 67"/>
            <p:cNvSpPr>
              <a:spLocks noChangeAspect="1"/>
            </p:cNvSpPr>
            <p:nvPr/>
          </p:nvSpPr>
          <p:spPr>
            <a:xfrm>
              <a:off x="654675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9" name="Parallelogram 68"/>
            <p:cNvSpPr>
              <a:spLocks noChangeAspect="1"/>
            </p:cNvSpPr>
            <p:nvPr/>
          </p:nvSpPr>
          <p:spPr>
            <a:xfrm>
              <a:off x="672298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0" name="Parallelogram 69"/>
            <p:cNvSpPr>
              <a:spLocks noChangeAspect="1"/>
            </p:cNvSpPr>
            <p:nvPr/>
          </p:nvSpPr>
          <p:spPr>
            <a:xfrm>
              <a:off x="4197039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1" name="Parallelogram 70"/>
            <p:cNvSpPr>
              <a:spLocks noChangeAspect="1"/>
            </p:cNvSpPr>
            <p:nvPr/>
          </p:nvSpPr>
          <p:spPr>
            <a:xfrm>
              <a:off x="4384381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2" name="Parallelogram 71"/>
            <p:cNvSpPr>
              <a:spLocks noChangeAspect="1"/>
            </p:cNvSpPr>
            <p:nvPr/>
          </p:nvSpPr>
          <p:spPr>
            <a:xfrm>
              <a:off x="4554260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3" name="Parallelogram 72"/>
            <p:cNvSpPr>
              <a:spLocks noChangeAspect="1"/>
            </p:cNvSpPr>
            <p:nvPr/>
          </p:nvSpPr>
          <p:spPr>
            <a:xfrm>
              <a:off x="4730489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4" name="Parallelogram 73"/>
            <p:cNvSpPr>
              <a:spLocks noChangeAspect="1"/>
            </p:cNvSpPr>
            <p:nvPr/>
          </p:nvSpPr>
          <p:spPr>
            <a:xfrm>
              <a:off x="490036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5" name="Parallelogram 74"/>
            <p:cNvSpPr>
              <a:spLocks noChangeAspect="1"/>
            </p:cNvSpPr>
            <p:nvPr/>
          </p:nvSpPr>
          <p:spPr>
            <a:xfrm>
              <a:off x="5087710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6" name="Parallelogram 75"/>
            <p:cNvSpPr>
              <a:spLocks noChangeAspect="1"/>
            </p:cNvSpPr>
            <p:nvPr/>
          </p:nvSpPr>
          <p:spPr>
            <a:xfrm>
              <a:off x="5257588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7" name="Parallelogram 76"/>
            <p:cNvSpPr>
              <a:spLocks noChangeAspect="1"/>
            </p:cNvSpPr>
            <p:nvPr/>
          </p:nvSpPr>
          <p:spPr>
            <a:xfrm>
              <a:off x="543381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8" name="Parallelogram 77"/>
            <p:cNvSpPr>
              <a:spLocks noChangeAspect="1"/>
            </p:cNvSpPr>
            <p:nvPr/>
          </p:nvSpPr>
          <p:spPr>
            <a:xfrm>
              <a:off x="4325639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9" name="Parallelogram 78"/>
            <p:cNvSpPr>
              <a:spLocks noChangeAspect="1"/>
            </p:cNvSpPr>
            <p:nvPr/>
          </p:nvSpPr>
          <p:spPr>
            <a:xfrm>
              <a:off x="4512981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0" name="Parallelogram 79"/>
            <p:cNvSpPr>
              <a:spLocks noChangeAspect="1"/>
            </p:cNvSpPr>
            <p:nvPr/>
          </p:nvSpPr>
          <p:spPr>
            <a:xfrm>
              <a:off x="4682859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1" name="Parallelogram 80"/>
            <p:cNvSpPr>
              <a:spLocks noChangeAspect="1"/>
            </p:cNvSpPr>
            <p:nvPr/>
          </p:nvSpPr>
          <p:spPr>
            <a:xfrm>
              <a:off x="4859088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2" name="Parallelogram 81"/>
            <p:cNvSpPr>
              <a:spLocks noChangeAspect="1"/>
            </p:cNvSpPr>
            <p:nvPr/>
          </p:nvSpPr>
          <p:spPr>
            <a:xfrm>
              <a:off x="502896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3" name="Parallelogram 82"/>
            <p:cNvSpPr>
              <a:spLocks noChangeAspect="1"/>
            </p:cNvSpPr>
            <p:nvPr/>
          </p:nvSpPr>
          <p:spPr>
            <a:xfrm>
              <a:off x="5216309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4" name="Parallelogram 83"/>
            <p:cNvSpPr>
              <a:spLocks noChangeAspect="1"/>
            </p:cNvSpPr>
            <p:nvPr/>
          </p:nvSpPr>
          <p:spPr>
            <a:xfrm>
              <a:off x="5386187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5" name="Parallelogram 84"/>
            <p:cNvSpPr>
              <a:spLocks noChangeAspect="1"/>
            </p:cNvSpPr>
            <p:nvPr/>
          </p:nvSpPr>
          <p:spPr>
            <a:xfrm>
              <a:off x="556241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6" name="Parallelogram 85"/>
            <p:cNvSpPr>
              <a:spLocks noChangeAspect="1"/>
            </p:cNvSpPr>
            <p:nvPr/>
          </p:nvSpPr>
          <p:spPr>
            <a:xfrm>
              <a:off x="4454238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7" name="Parallelogram 86"/>
            <p:cNvSpPr>
              <a:spLocks noChangeAspect="1"/>
            </p:cNvSpPr>
            <p:nvPr/>
          </p:nvSpPr>
          <p:spPr>
            <a:xfrm>
              <a:off x="4641580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8" name="Parallelogram 87"/>
            <p:cNvSpPr>
              <a:spLocks noChangeAspect="1"/>
            </p:cNvSpPr>
            <p:nvPr/>
          </p:nvSpPr>
          <p:spPr>
            <a:xfrm>
              <a:off x="481304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9" name="Parallelogram 88"/>
            <p:cNvSpPr>
              <a:spLocks noChangeAspect="1"/>
            </p:cNvSpPr>
            <p:nvPr/>
          </p:nvSpPr>
          <p:spPr>
            <a:xfrm>
              <a:off x="4987687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0" name="Parallelogram 89"/>
            <p:cNvSpPr>
              <a:spLocks noChangeAspect="1"/>
            </p:cNvSpPr>
            <p:nvPr/>
          </p:nvSpPr>
          <p:spPr>
            <a:xfrm>
              <a:off x="515756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1" name="Parallelogram 90"/>
            <p:cNvSpPr>
              <a:spLocks noChangeAspect="1"/>
            </p:cNvSpPr>
            <p:nvPr/>
          </p:nvSpPr>
          <p:spPr>
            <a:xfrm>
              <a:off x="5346496" y="3505225"/>
              <a:ext cx="303241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2" name="Parallelogram 91"/>
            <p:cNvSpPr>
              <a:spLocks noChangeAspect="1"/>
            </p:cNvSpPr>
            <p:nvPr/>
          </p:nvSpPr>
          <p:spPr>
            <a:xfrm>
              <a:off x="5516375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3" name="Parallelogram 92"/>
            <p:cNvSpPr>
              <a:spLocks noChangeAspect="1"/>
            </p:cNvSpPr>
            <p:nvPr/>
          </p:nvSpPr>
          <p:spPr>
            <a:xfrm>
              <a:off x="569101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4" name="Parallelogram 93"/>
            <p:cNvSpPr>
              <a:spLocks noChangeAspect="1"/>
            </p:cNvSpPr>
            <p:nvPr/>
          </p:nvSpPr>
          <p:spPr>
            <a:xfrm>
              <a:off x="458442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5" name="Parallelogram 94"/>
            <p:cNvSpPr>
              <a:spLocks noChangeAspect="1"/>
            </p:cNvSpPr>
            <p:nvPr/>
          </p:nvSpPr>
          <p:spPr>
            <a:xfrm>
              <a:off x="4771767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6" name="Parallelogram 95"/>
            <p:cNvSpPr>
              <a:spLocks noChangeAspect="1"/>
            </p:cNvSpPr>
            <p:nvPr/>
          </p:nvSpPr>
          <p:spPr>
            <a:xfrm>
              <a:off x="4941646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7" name="Parallelogram 96"/>
            <p:cNvSpPr>
              <a:spLocks noChangeAspect="1"/>
            </p:cNvSpPr>
            <p:nvPr/>
          </p:nvSpPr>
          <p:spPr>
            <a:xfrm>
              <a:off x="511787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8" name="Parallelogram 97"/>
            <p:cNvSpPr>
              <a:spLocks noChangeAspect="1"/>
            </p:cNvSpPr>
            <p:nvPr/>
          </p:nvSpPr>
          <p:spPr>
            <a:xfrm>
              <a:off x="5287753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9" name="Parallelogram 98"/>
            <p:cNvSpPr>
              <a:spLocks noChangeAspect="1"/>
            </p:cNvSpPr>
            <p:nvPr/>
          </p:nvSpPr>
          <p:spPr>
            <a:xfrm>
              <a:off x="5475096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0" name="Parallelogram 99"/>
            <p:cNvSpPr>
              <a:spLocks noChangeAspect="1"/>
            </p:cNvSpPr>
            <p:nvPr/>
          </p:nvSpPr>
          <p:spPr>
            <a:xfrm>
              <a:off x="5644974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1" name="Parallelogram 100"/>
            <p:cNvSpPr>
              <a:spLocks noChangeAspect="1"/>
            </p:cNvSpPr>
            <p:nvPr/>
          </p:nvSpPr>
          <p:spPr>
            <a:xfrm>
              <a:off x="5821203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2" name="Parallelogram 101"/>
            <p:cNvSpPr>
              <a:spLocks noChangeAspect="1"/>
            </p:cNvSpPr>
            <p:nvPr/>
          </p:nvSpPr>
          <p:spPr>
            <a:xfrm>
              <a:off x="5614809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3" name="Parallelogram 102"/>
            <p:cNvSpPr>
              <a:spLocks noChangeAspect="1"/>
            </p:cNvSpPr>
            <p:nvPr/>
          </p:nvSpPr>
          <p:spPr>
            <a:xfrm>
              <a:off x="5802151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4" name="Parallelogram 103"/>
            <p:cNvSpPr>
              <a:spLocks noChangeAspect="1"/>
            </p:cNvSpPr>
            <p:nvPr/>
          </p:nvSpPr>
          <p:spPr>
            <a:xfrm>
              <a:off x="597361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5" name="Parallelogram 104"/>
            <p:cNvSpPr>
              <a:spLocks noChangeAspect="1"/>
            </p:cNvSpPr>
            <p:nvPr/>
          </p:nvSpPr>
          <p:spPr>
            <a:xfrm>
              <a:off x="6148258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6" name="Parallelogram 105"/>
            <p:cNvSpPr>
              <a:spLocks noChangeAspect="1"/>
            </p:cNvSpPr>
            <p:nvPr/>
          </p:nvSpPr>
          <p:spPr>
            <a:xfrm>
              <a:off x="6318136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7" name="Parallelogram 106"/>
            <p:cNvSpPr>
              <a:spLocks noChangeAspect="1"/>
            </p:cNvSpPr>
            <p:nvPr/>
          </p:nvSpPr>
          <p:spPr>
            <a:xfrm>
              <a:off x="650706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8" name="Parallelogram 107"/>
            <p:cNvSpPr>
              <a:spLocks noChangeAspect="1"/>
            </p:cNvSpPr>
            <p:nvPr/>
          </p:nvSpPr>
          <p:spPr>
            <a:xfrm>
              <a:off x="6676944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9" name="Parallelogram 108"/>
            <p:cNvSpPr>
              <a:spLocks noChangeAspect="1"/>
            </p:cNvSpPr>
            <p:nvPr/>
          </p:nvSpPr>
          <p:spPr>
            <a:xfrm>
              <a:off x="6851586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0" name="Parallelogram 109"/>
            <p:cNvSpPr>
              <a:spLocks noChangeAspect="1"/>
            </p:cNvSpPr>
            <p:nvPr/>
          </p:nvSpPr>
          <p:spPr>
            <a:xfrm>
              <a:off x="574499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1" name="Parallelogram 110"/>
            <p:cNvSpPr>
              <a:spLocks noChangeAspect="1"/>
            </p:cNvSpPr>
            <p:nvPr/>
          </p:nvSpPr>
          <p:spPr>
            <a:xfrm>
              <a:off x="5932338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2" name="Parallelogram 111"/>
            <p:cNvSpPr>
              <a:spLocks noChangeAspect="1"/>
            </p:cNvSpPr>
            <p:nvPr/>
          </p:nvSpPr>
          <p:spPr>
            <a:xfrm>
              <a:off x="610221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3" name="Parallelogram 112"/>
            <p:cNvSpPr>
              <a:spLocks noChangeAspect="1"/>
            </p:cNvSpPr>
            <p:nvPr/>
          </p:nvSpPr>
          <p:spPr>
            <a:xfrm>
              <a:off x="6278445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4" name="Parallelogram 113"/>
            <p:cNvSpPr>
              <a:spLocks noChangeAspect="1"/>
            </p:cNvSpPr>
            <p:nvPr/>
          </p:nvSpPr>
          <p:spPr>
            <a:xfrm>
              <a:off x="6448323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5" name="Parallelogram 114"/>
            <p:cNvSpPr>
              <a:spLocks noChangeAspect="1"/>
            </p:cNvSpPr>
            <p:nvPr/>
          </p:nvSpPr>
          <p:spPr>
            <a:xfrm>
              <a:off x="663566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6" name="Parallelogram 115"/>
            <p:cNvSpPr>
              <a:spLocks noChangeAspect="1"/>
            </p:cNvSpPr>
            <p:nvPr/>
          </p:nvSpPr>
          <p:spPr>
            <a:xfrm>
              <a:off x="6805544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7" name="Parallelogram 116"/>
            <p:cNvSpPr>
              <a:spLocks noChangeAspect="1"/>
            </p:cNvSpPr>
            <p:nvPr/>
          </p:nvSpPr>
          <p:spPr>
            <a:xfrm>
              <a:off x="6981773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8" name="Parallelogram 117"/>
            <p:cNvSpPr>
              <a:spLocks noChangeAspect="1"/>
            </p:cNvSpPr>
            <p:nvPr/>
          </p:nvSpPr>
          <p:spPr>
            <a:xfrm>
              <a:off x="5873595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9" name="Parallelogram 118"/>
            <p:cNvSpPr>
              <a:spLocks noChangeAspect="1"/>
            </p:cNvSpPr>
            <p:nvPr/>
          </p:nvSpPr>
          <p:spPr>
            <a:xfrm>
              <a:off x="6060937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0" name="Parallelogram 119"/>
            <p:cNvSpPr>
              <a:spLocks noChangeAspect="1"/>
            </p:cNvSpPr>
            <p:nvPr/>
          </p:nvSpPr>
          <p:spPr>
            <a:xfrm>
              <a:off x="623081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1" name="Parallelogram 120"/>
            <p:cNvSpPr>
              <a:spLocks noChangeAspect="1"/>
            </p:cNvSpPr>
            <p:nvPr/>
          </p:nvSpPr>
          <p:spPr>
            <a:xfrm>
              <a:off x="6407044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2" name="Parallelogram 121"/>
            <p:cNvSpPr>
              <a:spLocks noChangeAspect="1"/>
            </p:cNvSpPr>
            <p:nvPr/>
          </p:nvSpPr>
          <p:spPr>
            <a:xfrm>
              <a:off x="6576923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3" name="Parallelogram 122"/>
            <p:cNvSpPr>
              <a:spLocks noChangeAspect="1"/>
            </p:cNvSpPr>
            <p:nvPr/>
          </p:nvSpPr>
          <p:spPr>
            <a:xfrm>
              <a:off x="676426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4" name="Parallelogram 123"/>
            <p:cNvSpPr>
              <a:spLocks noChangeAspect="1"/>
            </p:cNvSpPr>
            <p:nvPr/>
          </p:nvSpPr>
          <p:spPr>
            <a:xfrm>
              <a:off x="6934143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5" name="Parallelogram 124"/>
            <p:cNvSpPr>
              <a:spLocks noChangeAspect="1"/>
            </p:cNvSpPr>
            <p:nvPr/>
          </p:nvSpPr>
          <p:spPr>
            <a:xfrm>
              <a:off x="7110373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6" name="Parallelogram 125"/>
            <p:cNvSpPr>
              <a:spLocks noChangeAspect="1"/>
            </p:cNvSpPr>
            <p:nvPr/>
          </p:nvSpPr>
          <p:spPr>
            <a:xfrm>
              <a:off x="600219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7" name="Parallelogram 126"/>
            <p:cNvSpPr>
              <a:spLocks noChangeAspect="1"/>
            </p:cNvSpPr>
            <p:nvPr/>
          </p:nvSpPr>
          <p:spPr>
            <a:xfrm>
              <a:off x="6189537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8" name="Parallelogram 127"/>
            <p:cNvSpPr>
              <a:spLocks noChangeAspect="1"/>
            </p:cNvSpPr>
            <p:nvPr/>
          </p:nvSpPr>
          <p:spPr>
            <a:xfrm>
              <a:off x="635941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9" name="Parallelogram 128"/>
            <p:cNvSpPr>
              <a:spLocks noChangeAspect="1"/>
            </p:cNvSpPr>
            <p:nvPr/>
          </p:nvSpPr>
          <p:spPr>
            <a:xfrm>
              <a:off x="6535644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0" name="Parallelogram 129"/>
            <p:cNvSpPr>
              <a:spLocks noChangeAspect="1"/>
            </p:cNvSpPr>
            <p:nvPr/>
          </p:nvSpPr>
          <p:spPr>
            <a:xfrm>
              <a:off x="6705522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1" name="Parallelogram 130"/>
            <p:cNvSpPr>
              <a:spLocks noChangeAspect="1"/>
            </p:cNvSpPr>
            <p:nvPr/>
          </p:nvSpPr>
          <p:spPr>
            <a:xfrm>
              <a:off x="689286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2" name="Parallelogram 131"/>
            <p:cNvSpPr>
              <a:spLocks noChangeAspect="1"/>
            </p:cNvSpPr>
            <p:nvPr/>
          </p:nvSpPr>
          <p:spPr>
            <a:xfrm>
              <a:off x="7062743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3" name="Parallelogram 132"/>
            <p:cNvSpPr>
              <a:spLocks noChangeAspect="1"/>
            </p:cNvSpPr>
            <p:nvPr/>
          </p:nvSpPr>
          <p:spPr>
            <a:xfrm>
              <a:off x="7238972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134" name="Straight Arrow Connector 133"/>
          <p:cNvCxnSpPr/>
          <p:nvPr/>
        </p:nvCxnSpPr>
        <p:spPr>
          <a:xfrm rot="5400000">
            <a:off x="304800" y="2287985"/>
            <a:ext cx="1752600" cy="99060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432"/>
          <p:cNvSpPr txBox="1">
            <a:spLocks noChangeArrowheads="1"/>
          </p:cNvSpPr>
          <p:nvPr/>
        </p:nvSpPr>
        <p:spPr bwMode="auto">
          <a:xfrm>
            <a:off x="-152400" y="2209800"/>
            <a:ext cx="1606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Carbon</a:t>
            </a:r>
          </a:p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Number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36" name="Straight Arrow Connector 135"/>
          <p:cNvCxnSpPr/>
          <p:nvPr/>
        </p:nvCxnSpPr>
        <p:spPr>
          <a:xfrm>
            <a:off x="1277938" y="4181873"/>
            <a:ext cx="2362200" cy="158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434"/>
          <p:cNvSpPr txBox="1">
            <a:spLocks noChangeArrowheads="1"/>
          </p:cNvSpPr>
          <p:nvPr/>
        </p:nvSpPr>
        <p:spPr bwMode="auto">
          <a:xfrm>
            <a:off x="990600" y="4278869"/>
            <a:ext cx="22719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      Molecular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Polarity</a:t>
            </a:r>
          </a:p>
        </p:txBody>
      </p:sp>
      <p:sp>
        <p:nvSpPr>
          <p:cNvPr id="138" name="Cube 137"/>
          <p:cNvSpPr/>
          <p:nvPr/>
        </p:nvSpPr>
        <p:spPr>
          <a:xfrm>
            <a:off x="2022475" y="2195910"/>
            <a:ext cx="222250" cy="311150"/>
          </a:xfrm>
          <a:prstGeom prst="cub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9" name="Cube 138"/>
          <p:cNvSpPr/>
          <p:nvPr/>
        </p:nvSpPr>
        <p:spPr>
          <a:xfrm>
            <a:off x="2562225" y="2400698"/>
            <a:ext cx="222250" cy="92075"/>
          </a:xfrm>
          <a:prstGeom prst="cube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" name="Group 301"/>
          <p:cNvGrpSpPr>
            <a:grpSpLocks/>
          </p:cNvGrpSpPr>
          <p:nvPr/>
        </p:nvGrpSpPr>
        <p:grpSpPr bwMode="auto">
          <a:xfrm>
            <a:off x="4976813" y="2008585"/>
            <a:ext cx="3862387" cy="1852613"/>
            <a:chOff x="3681054" y="3276600"/>
            <a:chExt cx="3862746" cy="1852817"/>
          </a:xfrm>
        </p:grpSpPr>
        <p:sp>
          <p:nvSpPr>
            <p:cNvPr id="145" name="Parallelogram 144"/>
            <p:cNvSpPr>
              <a:spLocks noChangeAspect="1"/>
            </p:cNvSpPr>
            <p:nvPr/>
          </p:nvSpPr>
          <p:spPr>
            <a:xfrm>
              <a:off x="368105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6" name="Parallelogram 145"/>
            <p:cNvSpPr>
              <a:spLocks noChangeAspect="1"/>
            </p:cNvSpPr>
            <p:nvPr/>
          </p:nvSpPr>
          <p:spPr>
            <a:xfrm>
              <a:off x="3868396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7" name="Parallelogram 146"/>
            <p:cNvSpPr>
              <a:spLocks noChangeAspect="1"/>
            </p:cNvSpPr>
            <p:nvPr/>
          </p:nvSpPr>
          <p:spPr>
            <a:xfrm>
              <a:off x="403827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8" name="Parallelogram 147"/>
            <p:cNvSpPr>
              <a:spLocks noChangeAspect="1"/>
            </p:cNvSpPr>
            <p:nvPr/>
          </p:nvSpPr>
          <p:spPr>
            <a:xfrm>
              <a:off x="421450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9" name="Parallelogram 148"/>
            <p:cNvSpPr>
              <a:spLocks noChangeAspect="1"/>
            </p:cNvSpPr>
            <p:nvPr/>
          </p:nvSpPr>
          <p:spPr>
            <a:xfrm>
              <a:off x="438438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0" name="Parallelogram 149"/>
            <p:cNvSpPr>
              <a:spLocks noChangeAspect="1"/>
            </p:cNvSpPr>
            <p:nvPr/>
          </p:nvSpPr>
          <p:spPr>
            <a:xfrm>
              <a:off x="4571724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1" name="Parallelogram 150"/>
            <p:cNvSpPr>
              <a:spLocks noChangeAspect="1"/>
            </p:cNvSpPr>
            <p:nvPr/>
          </p:nvSpPr>
          <p:spPr>
            <a:xfrm>
              <a:off x="4741603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2" name="Parallelogram 151"/>
            <p:cNvSpPr>
              <a:spLocks noChangeAspect="1"/>
            </p:cNvSpPr>
            <p:nvPr/>
          </p:nvSpPr>
          <p:spPr>
            <a:xfrm>
              <a:off x="491783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3" name="Parallelogram 152"/>
            <p:cNvSpPr>
              <a:spLocks noChangeAspect="1"/>
            </p:cNvSpPr>
            <p:nvPr/>
          </p:nvSpPr>
          <p:spPr>
            <a:xfrm>
              <a:off x="3809653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4" name="Parallelogram 153"/>
            <p:cNvSpPr>
              <a:spLocks noChangeAspect="1"/>
            </p:cNvSpPr>
            <p:nvPr/>
          </p:nvSpPr>
          <p:spPr>
            <a:xfrm>
              <a:off x="3996995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5" name="Parallelogram 154"/>
            <p:cNvSpPr>
              <a:spLocks noChangeAspect="1"/>
            </p:cNvSpPr>
            <p:nvPr/>
          </p:nvSpPr>
          <p:spPr>
            <a:xfrm>
              <a:off x="4166874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6" name="Parallelogram 155"/>
            <p:cNvSpPr>
              <a:spLocks noChangeAspect="1"/>
            </p:cNvSpPr>
            <p:nvPr/>
          </p:nvSpPr>
          <p:spPr>
            <a:xfrm>
              <a:off x="4343103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7" name="Parallelogram 156"/>
            <p:cNvSpPr>
              <a:spLocks noChangeAspect="1"/>
            </p:cNvSpPr>
            <p:nvPr/>
          </p:nvSpPr>
          <p:spPr>
            <a:xfrm>
              <a:off x="451298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8" name="Parallelogram 157"/>
            <p:cNvSpPr>
              <a:spLocks noChangeAspect="1"/>
            </p:cNvSpPr>
            <p:nvPr/>
          </p:nvSpPr>
          <p:spPr>
            <a:xfrm>
              <a:off x="4700324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9" name="Parallelogram 158"/>
            <p:cNvSpPr>
              <a:spLocks noChangeAspect="1"/>
            </p:cNvSpPr>
            <p:nvPr/>
          </p:nvSpPr>
          <p:spPr>
            <a:xfrm>
              <a:off x="4870202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0" name="Parallelogram 159"/>
            <p:cNvSpPr>
              <a:spLocks noChangeAspect="1"/>
            </p:cNvSpPr>
            <p:nvPr/>
          </p:nvSpPr>
          <p:spPr>
            <a:xfrm>
              <a:off x="504643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1" name="Parallelogram 160"/>
            <p:cNvSpPr>
              <a:spLocks noChangeAspect="1"/>
            </p:cNvSpPr>
            <p:nvPr/>
          </p:nvSpPr>
          <p:spPr>
            <a:xfrm>
              <a:off x="3938253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2" name="Parallelogram 161"/>
            <p:cNvSpPr>
              <a:spLocks noChangeAspect="1"/>
            </p:cNvSpPr>
            <p:nvPr/>
          </p:nvSpPr>
          <p:spPr>
            <a:xfrm>
              <a:off x="4127182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3" name="Parallelogram 162"/>
            <p:cNvSpPr>
              <a:spLocks noChangeAspect="1"/>
            </p:cNvSpPr>
            <p:nvPr/>
          </p:nvSpPr>
          <p:spPr>
            <a:xfrm>
              <a:off x="4297061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4" name="Parallelogram 163"/>
            <p:cNvSpPr>
              <a:spLocks noChangeAspect="1"/>
            </p:cNvSpPr>
            <p:nvPr/>
          </p:nvSpPr>
          <p:spPr>
            <a:xfrm>
              <a:off x="4471702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5" name="Parallelogram 164"/>
            <p:cNvSpPr>
              <a:spLocks noChangeAspect="1"/>
            </p:cNvSpPr>
            <p:nvPr/>
          </p:nvSpPr>
          <p:spPr>
            <a:xfrm>
              <a:off x="464158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6" name="Parallelogram 165"/>
            <p:cNvSpPr>
              <a:spLocks noChangeAspect="1"/>
            </p:cNvSpPr>
            <p:nvPr/>
          </p:nvSpPr>
          <p:spPr>
            <a:xfrm>
              <a:off x="4830511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7" name="Parallelogram 166"/>
            <p:cNvSpPr>
              <a:spLocks noChangeAspect="1"/>
            </p:cNvSpPr>
            <p:nvPr/>
          </p:nvSpPr>
          <p:spPr>
            <a:xfrm>
              <a:off x="5000389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8" name="Parallelogram 167"/>
            <p:cNvSpPr>
              <a:spLocks noChangeAspect="1"/>
            </p:cNvSpPr>
            <p:nvPr/>
          </p:nvSpPr>
          <p:spPr>
            <a:xfrm>
              <a:off x="517503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9" name="Parallelogram 168"/>
            <p:cNvSpPr>
              <a:spLocks noChangeAspect="1"/>
            </p:cNvSpPr>
            <p:nvPr/>
          </p:nvSpPr>
          <p:spPr>
            <a:xfrm>
              <a:off x="406844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0" name="Parallelogram 169"/>
            <p:cNvSpPr>
              <a:spLocks noChangeAspect="1"/>
            </p:cNvSpPr>
            <p:nvPr/>
          </p:nvSpPr>
          <p:spPr>
            <a:xfrm>
              <a:off x="4255782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1" name="Parallelogram 170"/>
            <p:cNvSpPr>
              <a:spLocks noChangeAspect="1"/>
            </p:cNvSpPr>
            <p:nvPr/>
          </p:nvSpPr>
          <p:spPr>
            <a:xfrm>
              <a:off x="442566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2" name="Parallelogram 171"/>
            <p:cNvSpPr>
              <a:spLocks noChangeAspect="1"/>
            </p:cNvSpPr>
            <p:nvPr/>
          </p:nvSpPr>
          <p:spPr>
            <a:xfrm>
              <a:off x="460189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3" name="Parallelogram 172"/>
            <p:cNvSpPr>
              <a:spLocks noChangeAspect="1"/>
            </p:cNvSpPr>
            <p:nvPr/>
          </p:nvSpPr>
          <p:spPr>
            <a:xfrm>
              <a:off x="477176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4" name="Parallelogram 173"/>
            <p:cNvSpPr>
              <a:spLocks noChangeAspect="1"/>
            </p:cNvSpPr>
            <p:nvPr/>
          </p:nvSpPr>
          <p:spPr>
            <a:xfrm>
              <a:off x="495911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5" name="Parallelogram 174"/>
            <p:cNvSpPr>
              <a:spLocks noChangeAspect="1"/>
            </p:cNvSpPr>
            <p:nvPr/>
          </p:nvSpPr>
          <p:spPr>
            <a:xfrm>
              <a:off x="5128989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6" name="Parallelogram 175"/>
            <p:cNvSpPr>
              <a:spLocks noChangeAspect="1"/>
            </p:cNvSpPr>
            <p:nvPr/>
          </p:nvSpPr>
          <p:spPr>
            <a:xfrm>
              <a:off x="530521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7" name="Parallelogram 176"/>
            <p:cNvSpPr>
              <a:spLocks noChangeAspect="1"/>
            </p:cNvSpPr>
            <p:nvPr/>
          </p:nvSpPr>
          <p:spPr>
            <a:xfrm>
              <a:off x="5098823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8" name="Parallelogram 177"/>
            <p:cNvSpPr>
              <a:spLocks noChangeAspect="1"/>
            </p:cNvSpPr>
            <p:nvPr/>
          </p:nvSpPr>
          <p:spPr>
            <a:xfrm>
              <a:off x="5287753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9" name="Parallelogram 178"/>
            <p:cNvSpPr>
              <a:spLocks noChangeAspect="1"/>
            </p:cNvSpPr>
            <p:nvPr/>
          </p:nvSpPr>
          <p:spPr>
            <a:xfrm>
              <a:off x="545763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0" name="Parallelogram 179"/>
            <p:cNvSpPr>
              <a:spLocks noChangeAspect="1"/>
            </p:cNvSpPr>
            <p:nvPr/>
          </p:nvSpPr>
          <p:spPr>
            <a:xfrm>
              <a:off x="5632272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1" name="Parallelogram 180"/>
            <p:cNvSpPr>
              <a:spLocks noChangeAspect="1"/>
            </p:cNvSpPr>
            <p:nvPr/>
          </p:nvSpPr>
          <p:spPr>
            <a:xfrm>
              <a:off x="580215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2" name="Parallelogram 181"/>
            <p:cNvSpPr>
              <a:spLocks noChangeAspect="1"/>
            </p:cNvSpPr>
            <p:nvPr/>
          </p:nvSpPr>
          <p:spPr>
            <a:xfrm>
              <a:off x="599108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3" name="Parallelogram 182"/>
            <p:cNvSpPr>
              <a:spLocks noChangeAspect="1"/>
            </p:cNvSpPr>
            <p:nvPr/>
          </p:nvSpPr>
          <p:spPr>
            <a:xfrm>
              <a:off x="6160959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4" name="Parallelogram 183"/>
            <p:cNvSpPr>
              <a:spLocks noChangeAspect="1"/>
            </p:cNvSpPr>
            <p:nvPr/>
          </p:nvSpPr>
          <p:spPr>
            <a:xfrm>
              <a:off x="6335601" y="4900792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5" name="Parallelogram 184"/>
            <p:cNvSpPr>
              <a:spLocks noChangeAspect="1"/>
            </p:cNvSpPr>
            <p:nvPr/>
          </p:nvSpPr>
          <p:spPr>
            <a:xfrm>
              <a:off x="5229010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6" name="Parallelogram 185"/>
            <p:cNvSpPr>
              <a:spLocks noChangeAspect="1"/>
            </p:cNvSpPr>
            <p:nvPr/>
          </p:nvSpPr>
          <p:spPr>
            <a:xfrm>
              <a:off x="5416352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7" name="Parallelogram 186"/>
            <p:cNvSpPr>
              <a:spLocks noChangeAspect="1"/>
            </p:cNvSpPr>
            <p:nvPr/>
          </p:nvSpPr>
          <p:spPr>
            <a:xfrm>
              <a:off x="558623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8" name="Parallelogram 187"/>
            <p:cNvSpPr>
              <a:spLocks noChangeAspect="1"/>
            </p:cNvSpPr>
            <p:nvPr/>
          </p:nvSpPr>
          <p:spPr>
            <a:xfrm>
              <a:off x="5762459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0" name="Parallelogram 189"/>
            <p:cNvSpPr>
              <a:spLocks noChangeAspect="1"/>
            </p:cNvSpPr>
            <p:nvPr/>
          </p:nvSpPr>
          <p:spPr>
            <a:xfrm>
              <a:off x="6119681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1" name="Parallelogram 190"/>
            <p:cNvSpPr>
              <a:spLocks noChangeAspect="1"/>
            </p:cNvSpPr>
            <p:nvPr/>
          </p:nvSpPr>
          <p:spPr>
            <a:xfrm>
              <a:off x="6289558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2" name="Parallelogram 191"/>
            <p:cNvSpPr>
              <a:spLocks noChangeAspect="1"/>
            </p:cNvSpPr>
            <p:nvPr/>
          </p:nvSpPr>
          <p:spPr>
            <a:xfrm>
              <a:off x="6465788" y="4670578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3" name="Parallelogram 192"/>
            <p:cNvSpPr>
              <a:spLocks noChangeAspect="1"/>
            </p:cNvSpPr>
            <p:nvPr/>
          </p:nvSpPr>
          <p:spPr>
            <a:xfrm>
              <a:off x="535761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4" name="Parallelogram 193"/>
            <p:cNvSpPr>
              <a:spLocks noChangeAspect="1"/>
            </p:cNvSpPr>
            <p:nvPr/>
          </p:nvSpPr>
          <p:spPr>
            <a:xfrm>
              <a:off x="5544952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5" name="Parallelogram 194"/>
            <p:cNvSpPr>
              <a:spLocks noChangeAspect="1"/>
            </p:cNvSpPr>
            <p:nvPr/>
          </p:nvSpPr>
          <p:spPr>
            <a:xfrm>
              <a:off x="571483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6" name="Parallelogram 195"/>
            <p:cNvSpPr>
              <a:spLocks noChangeAspect="1"/>
            </p:cNvSpPr>
            <p:nvPr/>
          </p:nvSpPr>
          <p:spPr>
            <a:xfrm>
              <a:off x="5891059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7" name="Parallelogram 196"/>
            <p:cNvSpPr>
              <a:spLocks noChangeAspect="1"/>
            </p:cNvSpPr>
            <p:nvPr/>
          </p:nvSpPr>
          <p:spPr>
            <a:xfrm>
              <a:off x="6060937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8" name="Parallelogram 197"/>
            <p:cNvSpPr>
              <a:spLocks noChangeAspect="1"/>
            </p:cNvSpPr>
            <p:nvPr/>
          </p:nvSpPr>
          <p:spPr>
            <a:xfrm>
              <a:off x="6248280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9" name="Parallelogram 198"/>
            <p:cNvSpPr>
              <a:spLocks noChangeAspect="1"/>
            </p:cNvSpPr>
            <p:nvPr/>
          </p:nvSpPr>
          <p:spPr>
            <a:xfrm>
              <a:off x="6418158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0" name="Parallelogram 199"/>
            <p:cNvSpPr>
              <a:spLocks noChangeAspect="1"/>
            </p:cNvSpPr>
            <p:nvPr/>
          </p:nvSpPr>
          <p:spPr>
            <a:xfrm>
              <a:off x="6594387" y="4432427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1" name="Parallelogram 200"/>
            <p:cNvSpPr>
              <a:spLocks noChangeAspect="1"/>
            </p:cNvSpPr>
            <p:nvPr/>
          </p:nvSpPr>
          <p:spPr>
            <a:xfrm>
              <a:off x="5486209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2" name="Parallelogram 201"/>
            <p:cNvSpPr>
              <a:spLocks noChangeAspect="1"/>
            </p:cNvSpPr>
            <p:nvPr/>
          </p:nvSpPr>
          <p:spPr>
            <a:xfrm>
              <a:off x="5673551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3" name="Parallelogram 202"/>
            <p:cNvSpPr>
              <a:spLocks noChangeAspect="1"/>
            </p:cNvSpPr>
            <p:nvPr/>
          </p:nvSpPr>
          <p:spPr>
            <a:xfrm>
              <a:off x="584343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4" name="Parallelogram 203"/>
            <p:cNvSpPr>
              <a:spLocks noChangeAspect="1"/>
            </p:cNvSpPr>
            <p:nvPr/>
          </p:nvSpPr>
          <p:spPr>
            <a:xfrm>
              <a:off x="6019658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5" name="Parallelogram 204"/>
            <p:cNvSpPr>
              <a:spLocks noChangeAspect="1"/>
            </p:cNvSpPr>
            <p:nvPr/>
          </p:nvSpPr>
          <p:spPr>
            <a:xfrm>
              <a:off x="618953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6" name="Parallelogram 205"/>
            <p:cNvSpPr>
              <a:spLocks noChangeAspect="1"/>
            </p:cNvSpPr>
            <p:nvPr/>
          </p:nvSpPr>
          <p:spPr>
            <a:xfrm>
              <a:off x="6376880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7" name="Parallelogram 206"/>
            <p:cNvSpPr>
              <a:spLocks noChangeAspect="1"/>
            </p:cNvSpPr>
            <p:nvPr/>
          </p:nvSpPr>
          <p:spPr>
            <a:xfrm>
              <a:off x="654675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8" name="Parallelogram 207"/>
            <p:cNvSpPr>
              <a:spLocks noChangeAspect="1"/>
            </p:cNvSpPr>
            <p:nvPr/>
          </p:nvSpPr>
          <p:spPr>
            <a:xfrm>
              <a:off x="6722987" y="4202215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9" name="Parallelogram 208"/>
            <p:cNvSpPr>
              <a:spLocks noChangeAspect="1"/>
            </p:cNvSpPr>
            <p:nvPr/>
          </p:nvSpPr>
          <p:spPr>
            <a:xfrm>
              <a:off x="4197039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0" name="Parallelogram 209"/>
            <p:cNvSpPr>
              <a:spLocks noChangeAspect="1"/>
            </p:cNvSpPr>
            <p:nvPr/>
          </p:nvSpPr>
          <p:spPr>
            <a:xfrm>
              <a:off x="4384381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1" name="Parallelogram 210"/>
            <p:cNvSpPr>
              <a:spLocks noChangeAspect="1"/>
            </p:cNvSpPr>
            <p:nvPr/>
          </p:nvSpPr>
          <p:spPr>
            <a:xfrm>
              <a:off x="4554260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2" name="Parallelogram 211"/>
            <p:cNvSpPr>
              <a:spLocks noChangeAspect="1"/>
            </p:cNvSpPr>
            <p:nvPr/>
          </p:nvSpPr>
          <p:spPr>
            <a:xfrm>
              <a:off x="4730489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3" name="Parallelogram 212"/>
            <p:cNvSpPr>
              <a:spLocks noChangeAspect="1"/>
            </p:cNvSpPr>
            <p:nvPr/>
          </p:nvSpPr>
          <p:spPr>
            <a:xfrm>
              <a:off x="490036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4" name="Parallelogram 213"/>
            <p:cNvSpPr>
              <a:spLocks noChangeAspect="1"/>
            </p:cNvSpPr>
            <p:nvPr/>
          </p:nvSpPr>
          <p:spPr>
            <a:xfrm>
              <a:off x="5087710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5" name="Parallelogram 214"/>
            <p:cNvSpPr>
              <a:spLocks noChangeAspect="1"/>
            </p:cNvSpPr>
            <p:nvPr/>
          </p:nvSpPr>
          <p:spPr>
            <a:xfrm>
              <a:off x="5257588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6" name="Parallelogram 215"/>
            <p:cNvSpPr>
              <a:spLocks noChangeAspect="1"/>
            </p:cNvSpPr>
            <p:nvPr/>
          </p:nvSpPr>
          <p:spPr>
            <a:xfrm>
              <a:off x="543381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7" name="Parallelogram 216"/>
            <p:cNvSpPr>
              <a:spLocks noChangeAspect="1"/>
            </p:cNvSpPr>
            <p:nvPr/>
          </p:nvSpPr>
          <p:spPr>
            <a:xfrm>
              <a:off x="4325639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8" name="Parallelogram 217"/>
            <p:cNvSpPr>
              <a:spLocks noChangeAspect="1"/>
            </p:cNvSpPr>
            <p:nvPr/>
          </p:nvSpPr>
          <p:spPr>
            <a:xfrm>
              <a:off x="4512981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9" name="Parallelogram 218"/>
            <p:cNvSpPr>
              <a:spLocks noChangeAspect="1"/>
            </p:cNvSpPr>
            <p:nvPr/>
          </p:nvSpPr>
          <p:spPr>
            <a:xfrm>
              <a:off x="4682859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0" name="Parallelogram 219"/>
            <p:cNvSpPr>
              <a:spLocks noChangeAspect="1"/>
            </p:cNvSpPr>
            <p:nvPr/>
          </p:nvSpPr>
          <p:spPr>
            <a:xfrm>
              <a:off x="4859088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1" name="Parallelogram 220"/>
            <p:cNvSpPr>
              <a:spLocks noChangeAspect="1"/>
            </p:cNvSpPr>
            <p:nvPr/>
          </p:nvSpPr>
          <p:spPr>
            <a:xfrm>
              <a:off x="502896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2" name="Parallelogram 221"/>
            <p:cNvSpPr>
              <a:spLocks noChangeAspect="1"/>
            </p:cNvSpPr>
            <p:nvPr/>
          </p:nvSpPr>
          <p:spPr>
            <a:xfrm>
              <a:off x="5216309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3" name="Parallelogram 222"/>
            <p:cNvSpPr>
              <a:spLocks noChangeAspect="1"/>
            </p:cNvSpPr>
            <p:nvPr/>
          </p:nvSpPr>
          <p:spPr>
            <a:xfrm>
              <a:off x="5386187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4" name="Parallelogram 223"/>
            <p:cNvSpPr>
              <a:spLocks noChangeAspect="1"/>
            </p:cNvSpPr>
            <p:nvPr/>
          </p:nvSpPr>
          <p:spPr>
            <a:xfrm>
              <a:off x="556241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5" name="Parallelogram 224"/>
            <p:cNvSpPr>
              <a:spLocks noChangeAspect="1"/>
            </p:cNvSpPr>
            <p:nvPr/>
          </p:nvSpPr>
          <p:spPr>
            <a:xfrm>
              <a:off x="4454238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6" name="Parallelogram 225"/>
            <p:cNvSpPr>
              <a:spLocks noChangeAspect="1"/>
            </p:cNvSpPr>
            <p:nvPr/>
          </p:nvSpPr>
          <p:spPr>
            <a:xfrm>
              <a:off x="4641580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7" name="Parallelogram 226"/>
            <p:cNvSpPr>
              <a:spLocks noChangeAspect="1"/>
            </p:cNvSpPr>
            <p:nvPr/>
          </p:nvSpPr>
          <p:spPr>
            <a:xfrm>
              <a:off x="481304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8" name="Parallelogram 227"/>
            <p:cNvSpPr>
              <a:spLocks noChangeAspect="1"/>
            </p:cNvSpPr>
            <p:nvPr/>
          </p:nvSpPr>
          <p:spPr>
            <a:xfrm>
              <a:off x="4987687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9" name="Parallelogram 228"/>
            <p:cNvSpPr>
              <a:spLocks noChangeAspect="1"/>
            </p:cNvSpPr>
            <p:nvPr/>
          </p:nvSpPr>
          <p:spPr>
            <a:xfrm>
              <a:off x="515756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0" name="Parallelogram 229"/>
            <p:cNvSpPr>
              <a:spLocks noChangeAspect="1"/>
            </p:cNvSpPr>
            <p:nvPr/>
          </p:nvSpPr>
          <p:spPr>
            <a:xfrm>
              <a:off x="5346496" y="3505225"/>
              <a:ext cx="303241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1" name="Parallelogram 230"/>
            <p:cNvSpPr>
              <a:spLocks noChangeAspect="1"/>
            </p:cNvSpPr>
            <p:nvPr/>
          </p:nvSpPr>
          <p:spPr>
            <a:xfrm>
              <a:off x="5516375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2" name="Parallelogram 231"/>
            <p:cNvSpPr>
              <a:spLocks noChangeAspect="1"/>
            </p:cNvSpPr>
            <p:nvPr/>
          </p:nvSpPr>
          <p:spPr>
            <a:xfrm>
              <a:off x="569101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3" name="Parallelogram 232"/>
            <p:cNvSpPr>
              <a:spLocks noChangeAspect="1"/>
            </p:cNvSpPr>
            <p:nvPr/>
          </p:nvSpPr>
          <p:spPr>
            <a:xfrm>
              <a:off x="458442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4" name="Parallelogram 233"/>
            <p:cNvSpPr>
              <a:spLocks noChangeAspect="1"/>
            </p:cNvSpPr>
            <p:nvPr/>
          </p:nvSpPr>
          <p:spPr>
            <a:xfrm>
              <a:off x="4771767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5" name="Parallelogram 234"/>
            <p:cNvSpPr>
              <a:spLocks noChangeAspect="1"/>
            </p:cNvSpPr>
            <p:nvPr/>
          </p:nvSpPr>
          <p:spPr>
            <a:xfrm>
              <a:off x="4941646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6" name="Parallelogram 235"/>
            <p:cNvSpPr>
              <a:spLocks noChangeAspect="1"/>
            </p:cNvSpPr>
            <p:nvPr/>
          </p:nvSpPr>
          <p:spPr>
            <a:xfrm>
              <a:off x="511787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7" name="Parallelogram 236"/>
            <p:cNvSpPr>
              <a:spLocks noChangeAspect="1"/>
            </p:cNvSpPr>
            <p:nvPr/>
          </p:nvSpPr>
          <p:spPr>
            <a:xfrm>
              <a:off x="5287753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8" name="Parallelogram 237"/>
            <p:cNvSpPr>
              <a:spLocks noChangeAspect="1"/>
            </p:cNvSpPr>
            <p:nvPr/>
          </p:nvSpPr>
          <p:spPr>
            <a:xfrm>
              <a:off x="5475096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9" name="Parallelogram 238"/>
            <p:cNvSpPr>
              <a:spLocks noChangeAspect="1"/>
            </p:cNvSpPr>
            <p:nvPr/>
          </p:nvSpPr>
          <p:spPr>
            <a:xfrm>
              <a:off x="5644974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0" name="Parallelogram 239"/>
            <p:cNvSpPr>
              <a:spLocks noChangeAspect="1"/>
            </p:cNvSpPr>
            <p:nvPr/>
          </p:nvSpPr>
          <p:spPr>
            <a:xfrm>
              <a:off x="5821203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1" name="Parallelogram 240"/>
            <p:cNvSpPr>
              <a:spLocks noChangeAspect="1"/>
            </p:cNvSpPr>
            <p:nvPr/>
          </p:nvSpPr>
          <p:spPr>
            <a:xfrm>
              <a:off x="5614809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2" name="Parallelogram 241"/>
            <p:cNvSpPr>
              <a:spLocks noChangeAspect="1"/>
            </p:cNvSpPr>
            <p:nvPr/>
          </p:nvSpPr>
          <p:spPr>
            <a:xfrm>
              <a:off x="5802151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3" name="Parallelogram 242"/>
            <p:cNvSpPr>
              <a:spLocks noChangeAspect="1"/>
            </p:cNvSpPr>
            <p:nvPr/>
          </p:nvSpPr>
          <p:spPr>
            <a:xfrm>
              <a:off x="597361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4" name="Parallelogram 243"/>
            <p:cNvSpPr>
              <a:spLocks noChangeAspect="1"/>
            </p:cNvSpPr>
            <p:nvPr/>
          </p:nvSpPr>
          <p:spPr>
            <a:xfrm>
              <a:off x="6148258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5" name="Parallelogram 244"/>
            <p:cNvSpPr>
              <a:spLocks noChangeAspect="1"/>
            </p:cNvSpPr>
            <p:nvPr/>
          </p:nvSpPr>
          <p:spPr>
            <a:xfrm>
              <a:off x="6318136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6" name="Parallelogram 245"/>
            <p:cNvSpPr>
              <a:spLocks noChangeAspect="1"/>
            </p:cNvSpPr>
            <p:nvPr/>
          </p:nvSpPr>
          <p:spPr>
            <a:xfrm>
              <a:off x="6507067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7" name="Parallelogram 246"/>
            <p:cNvSpPr>
              <a:spLocks noChangeAspect="1"/>
            </p:cNvSpPr>
            <p:nvPr/>
          </p:nvSpPr>
          <p:spPr>
            <a:xfrm>
              <a:off x="6676944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8" name="Parallelogram 247"/>
            <p:cNvSpPr>
              <a:spLocks noChangeAspect="1"/>
            </p:cNvSpPr>
            <p:nvPr/>
          </p:nvSpPr>
          <p:spPr>
            <a:xfrm>
              <a:off x="6851586" y="3973590"/>
              <a:ext cx="304828" cy="230212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9" name="Parallelogram 248"/>
            <p:cNvSpPr>
              <a:spLocks noChangeAspect="1"/>
            </p:cNvSpPr>
            <p:nvPr/>
          </p:nvSpPr>
          <p:spPr>
            <a:xfrm>
              <a:off x="574499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0" name="Parallelogram 249"/>
            <p:cNvSpPr>
              <a:spLocks noChangeAspect="1"/>
            </p:cNvSpPr>
            <p:nvPr/>
          </p:nvSpPr>
          <p:spPr>
            <a:xfrm>
              <a:off x="5932338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1" name="Parallelogram 250"/>
            <p:cNvSpPr>
              <a:spLocks noChangeAspect="1"/>
            </p:cNvSpPr>
            <p:nvPr/>
          </p:nvSpPr>
          <p:spPr>
            <a:xfrm>
              <a:off x="610221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2" name="Parallelogram 251"/>
            <p:cNvSpPr>
              <a:spLocks noChangeAspect="1"/>
            </p:cNvSpPr>
            <p:nvPr/>
          </p:nvSpPr>
          <p:spPr>
            <a:xfrm>
              <a:off x="6278445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3" name="Parallelogram 252"/>
            <p:cNvSpPr>
              <a:spLocks noChangeAspect="1"/>
            </p:cNvSpPr>
            <p:nvPr/>
          </p:nvSpPr>
          <p:spPr>
            <a:xfrm>
              <a:off x="6448323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4" name="Parallelogram 253"/>
            <p:cNvSpPr>
              <a:spLocks noChangeAspect="1"/>
            </p:cNvSpPr>
            <p:nvPr/>
          </p:nvSpPr>
          <p:spPr>
            <a:xfrm>
              <a:off x="6635666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5" name="Parallelogram 254"/>
            <p:cNvSpPr>
              <a:spLocks noChangeAspect="1"/>
            </p:cNvSpPr>
            <p:nvPr/>
          </p:nvSpPr>
          <p:spPr>
            <a:xfrm>
              <a:off x="6805544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6" name="Parallelogram 255"/>
            <p:cNvSpPr>
              <a:spLocks noChangeAspect="1"/>
            </p:cNvSpPr>
            <p:nvPr/>
          </p:nvSpPr>
          <p:spPr>
            <a:xfrm>
              <a:off x="6981773" y="3744965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7" name="Parallelogram 256"/>
            <p:cNvSpPr>
              <a:spLocks noChangeAspect="1"/>
            </p:cNvSpPr>
            <p:nvPr/>
          </p:nvSpPr>
          <p:spPr>
            <a:xfrm>
              <a:off x="5873595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8" name="Parallelogram 257"/>
            <p:cNvSpPr>
              <a:spLocks noChangeAspect="1"/>
            </p:cNvSpPr>
            <p:nvPr/>
          </p:nvSpPr>
          <p:spPr>
            <a:xfrm>
              <a:off x="6060937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9" name="Parallelogram 258"/>
            <p:cNvSpPr>
              <a:spLocks noChangeAspect="1"/>
            </p:cNvSpPr>
            <p:nvPr/>
          </p:nvSpPr>
          <p:spPr>
            <a:xfrm>
              <a:off x="623081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0" name="Parallelogram 259"/>
            <p:cNvSpPr>
              <a:spLocks noChangeAspect="1"/>
            </p:cNvSpPr>
            <p:nvPr/>
          </p:nvSpPr>
          <p:spPr>
            <a:xfrm>
              <a:off x="6407044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1" name="Parallelogram 260"/>
            <p:cNvSpPr>
              <a:spLocks noChangeAspect="1"/>
            </p:cNvSpPr>
            <p:nvPr/>
          </p:nvSpPr>
          <p:spPr>
            <a:xfrm>
              <a:off x="6576923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2" name="Parallelogram 261"/>
            <p:cNvSpPr>
              <a:spLocks noChangeAspect="1"/>
            </p:cNvSpPr>
            <p:nvPr/>
          </p:nvSpPr>
          <p:spPr>
            <a:xfrm>
              <a:off x="6764266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3" name="Parallelogram 262"/>
            <p:cNvSpPr>
              <a:spLocks noChangeAspect="1"/>
            </p:cNvSpPr>
            <p:nvPr/>
          </p:nvSpPr>
          <p:spPr>
            <a:xfrm>
              <a:off x="6934143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4" name="Parallelogram 263"/>
            <p:cNvSpPr>
              <a:spLocks noChangeAspect="1"/>
            </p:cNvSpPr>
            <p:nvPr/>
          </p:nvSpPr>
          <p:spPr>
            <a:xfrm>
              <a:off x="7110373" y="3505225"/>
              <a:ext cx="304828" cy="230213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5" name="Parallelogram 264"/>
            <p:cNvSpPr>
              <a:spLocks noChangeAspect="1"/>
            </p:cNvSpPr>
            <p:nvPr/>
          </p:nvSpPr>
          <p:spPr>
            <a:xfrm>
              <a:off x="600219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6" name="Parallelogram 265"/>
            <p:cNvSpPr>
              <a:spLocks noChangeAspect="1"/>
            </p:cNvSpPr>
            <p:nvPr/>
          </p:nvSpPr>
          <p:spPr>
            <a:xfrm>
              <a:off x="6189537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7" name="Parallelogram 266"/>
            <p:cNvSpPr>
              <a:spLocks noChangeAspect="1"/>
            </p:cNvSpPr>
            <p:nvPr/>
          </p:nvSpPr>
          <p:spPr>
            <a:xfrm>
              <a:off x="635941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8" name="Parallelogram 267"/>
            <p:cNvSpPr>
              <a:spLocks noChangeAspect="1"/>
            </p:cNvSpPr>
            <p:nvPr/>
          </p:nvSpPr>
          <p:spPr>
            <a:xfrm>
              <a:off x="6535644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9" name="Parallelogram 268"/>
            <p:cNvSpPr>
              <a:spLocks noChangeAspect="1"/>
            </p:cNvSpPr>
            <p:nvPr/>
          </p:nvSpPr>
          <p:spPr>
            <a:xfrm>
              <a:off x="6705522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0" name="Parallelogram 269"/>
            <p:cNvSpPr>
              <a:spLocks noChangeAspect="1"/>
            </p:cNvSpPr>
            <p:nvPr/>
          </p:nvSpPr>
          <p:spPr>
            <a:xfrm>
              <a:off x="6892865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1" name="Parallelogram 270"/>
            <p:cNvSpPr>
              <a:spLocks noChangeAspect="1"/>
            </p:cNvSpPr>
            <p:nvPr/>
          </p:nvSpPr>
          <p:spPr>
            <a:xfrm>
              <a:off x="7062743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2" name="Parallelogram 271"/>
            <p:cNvSpPr>
              <a:spLocks noChangeAspect="1"/>
            </p:cNvSpPr>
            <p:nvPr/>
          </p:nvSpPr>
          <p:spPr>
            <a:xfrm>
              <a:off x="7238972" y="3276600"/>
              <a:ext cx="304828" cy="228625"/>
            </a:xfrm>
            <a:prstGeom prst="parallelogram">
              <a:avLst>
                <a:gd name="adj" fmla="val 55693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cxnSp>
        <p:nvCxnSpPr>
          <p:cNvPr id="273" name="Straight Arrow Connector 272"/>
          <p:cNvCxnSpPr/>
          <p:nvPr/>
        </p:nvCxnSpPr>
        <p:spPr>
          <a:xfrm rot="5400000">
            <a:off x="4267200" y="2287985"/>
            <a:ext cx="1752600" cy="99060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/>
          <p:nvPr/>
        </p:nvCxnSpPr>
        <p:spPr>
          <a:xfrm>
            <a:off x="5240338" y="4181873"/>
            <a:ext cx="2362200" cy="1587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Cube 277"/>
          <p:cNvSpPr/>
          <p:nvPr/>
        </p:nvSpPr>
        <p:spPr>
          <a:xfrm>
            <a:off x="6524625" y="2400698"/>
            <a:ext cx="222250" cy="92075"/>
          </a:xfrm>
          <a:prstGeom prst="cube">
            <a:avLst/>
          </a:prstGeom>
          <a:solidFill>
            <a:schemeClr val="accent3">
              <a:lumMod val="75000"/>
              <a:alpha val="50000"/>
            </a:schemeClr>
          </a:solidFill>
          <a:ln>
            <a:solidFill>
              <a:schemeClr val="accent3">
                <a:lumMod val="60000"/>
                <a:lumOff val="4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79" name="Straight Arrow Connector 278"/>
          <p:cNvCxnSpPr/>
          <p:nvPr/>
        </p:nvCxnSpPr>
        <p:spPr>
          <a:xfrm>
            <a:off x="6897687" y="2417461"/>
            <a:ext cx="762000" cy="1588"/>
          </a:xfrm>
          <a:prstGeom prst="straightConnector1">
            <a:avLst/>
          </a:prstGeom>
          <a:ln w="317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/>
          <p:cNvSpPr txBox="1">
            <a:spLocks noChangeArrowheads="1"/>
          </p:cNvSpPr>
          <p:nvPr/>
        </p:nvSpPr>
        <p:spPr bwMode="auto">
          <a:xfrm>
            <a:off x="6553200" y="1678385"/>
            <a:ext cx="129540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Georgia" pitchFamily="18" charset="0"/>
              </a:rPr>
              <a:t>oxidation</a:t>
            </a:r>
          </a:p>
        </p:txBody>
      </p:sp>
      <p:cxnSp>
        <p:nvCxnSpPr>
          <p:cNvPr id="281" name="Straight Arrow Connector 280"/>
          <p:cNvCxnSpPr/>
          <p:nvPr/>
        </p:nvCxnSpPr>
        <p:spPr>
          <a:xfrm>
            <a:off x="6228522" y="2592785"/>
            <a:ext cx="603250" cy="317500"/>
          </a:xfrm>
          <a:prstGeom prst="straightConnector1">
            <a:avLst/>
          </a:prstGeom>
          <a:ln w="317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TextBox 281"/>
          <p:cNvSpPr txBox="1">
            <a:spLocks noChangeArrowheads="1"/>
          </p:cNvSpPr>
          <p:nvPr/>
        </p:nvSpPr>
        <p:spPr bwMode="auto">
          <a:xfrm>
            <a:off x="5486400" y="3049985"/>
            <a:ext cx="129540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Georgia" pitchFamily="18" charset="0"/>
              </a:rPr>
              <a:t>accretion</a:t>
            </a:r>
          </a:p>
        </p:txBody>
      </p:sp>
      <p:sp>
        <p:nvSpPr>
          <p:cNvPr id="283" name="Cube 282"/>
          <p:cNvSpPr/>
          <p:nvPr/>
        </p:nvSpPr>
        <p:spPr>
          <a:xfrm>
            <a:off x="6867144" y="2891235"/>
            <a:ext cx="222250" cy="219456"/>
          </a:xfrm>
          <a:prstGeom prst="cub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4" name="Cube 283"/>
          <p:cNvSpPr/>
          <p:nvPr/>
        </p:nvSpPr>
        <p:spPr>
          <a:xfrm>
            <a:off x="7769606" y="2400761"/>
            <a:ext cx="222250" cy="92075"/>
          </a:xfrm>
          <a:prstGeom prst="cub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86" name="Straight Arrow Connector 285"/>
          <p:cNvCxnSpPr/>
          <p:nvPr/>
        </p:nvCxnSpPr>
        <p:spPr>
          <a:xfrm rot="10800000" flipV="1">
            <a:off x="5684520" y="2592785"/>
            <a:ext cx="533400" cy="381000"/>
          </a:xfrm>
          <a:prstGeom prst="straightConnector1">
            <a:avLst/>
          </a:prstGeom>
          <a:ln w="317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/>
          <p:cNvCxnSpPr/>
          <p:nvPr/>
        </p:nvCxnSpPr>
        <p:spPr>
          <a:xfrm rot="16200000" flipV="1">
            <a:off x="6371400" y="1896762"/>
            <a:ext cx="561276" cy="484187"/>
          </a:xfrm>
          <a:prstGeom prst="straightConnector1">
            <a:avLst/>
          </a:prstGeom>
          <a:ln w="317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/>
          <p:nvPr/>
        </p:nvCxnSpPr>
        <p:spPr>
          <a:xfrm rot="5400000" flipH="1" flipV="1">
            <a:off x="2699733" y="2663158"/>
            <a:ext cx="2325624" cy="4730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/>
          <p:nvPr/>
        </p:nvCxnSpPr>
        <p:spPr>
          <a:xfrm rot="5400000" flipH="1" flipV="1">
            <a:off x="6653121" y="2663290"/>
            <a:ext cx="2325624" cy="47309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TextBox 295"/>
          <p:cNvSpPr txBox="1"/>
          <p:nvPr/>
        </p:nvSpPr>
        <p:spPr>
          <a:xfrm>
            <a:off x="4038600" y="1219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Mass</a:t>
            </a:r>
            <a:endParaRPr lang="en-US" baseline="-25000" dirty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314131" y="4324928"/>
            <a:ext cx="8382000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663" indent="-347663">
              <a:spcBef>
                <a:spcPts val="200"/>
              </a:spcBef>
              <a:buClr>
                <a:schemeClr val="accent3">
                  <a:lumMod val="50000"/>
                </a:schemeClr>
              </a:buClr>
            </a:pPr>
            <a:endParaRPr lang="en-US" sz="2000" dirty="0" smtClean="0"/>
          </a:p>
          <a:p>
            <a:pPr marL="347663" indent="-347663">
              <a:spcBef>
                <a:spcPts val="200"/>
              </a:spcBef>
              <a:buClr>
                <a:schemeClr val="accent3">
                  <a:lumMod val="50000"/>
                </a:schemeClr>
              </a:buClr>
              <a:buBlip>
                <a:blip r:embed="rId2"/>
              </a:buBlip>
            </a:pPr>
            <a:r>
              <a:rPr lang="en-US" sz="2000" dirty="0" smtClean="0"/>
              <a:t># of carbons and molecular polarity gives us information about partitioning compounds and OPM properties (can calculate </a:t>
            </a:r>
            <a:r>
              <a:rPr lang="en-US" sz="2000" i="1" dirty="0" smtClean="0"/>
              <a:t>K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)</a:t>
            </a:r>
          </a:p>
          <a:p>
            <a:pPr marL="347663" indent="-347663">
              <a:spcBef>
                <a:spcPts val="200"/>
              </a:spcBef>
              <a:buClr>
                <a:schemeClr val="accent3">
                  <a:lumMod val="50000"/>
                </a:schemeClr>
              </a:buClr>
              <a:buBlip>
                <a:blip r:embed="rId2"/>
              </a:buBlip>
            </a:pPr>
            <a:r>
              <a:rPr lang="en-US" sz="2000" dirty="0" smtClean="0"/>
              <a:t>Accretion Reactions (any phase</a:t>
            </a:r>
            <a:r>
              <a:rPr lang="en-US" sz="2000" dirty="0" smtClean="0"/>
              <a:t>):  C number </a:t>
            </a:r>
            <a:r>
              <a:rPr lang="en-US" sz="2000" dirty="0" smtClean="0"/>
              <a:t>increases, polarity </a:t>
            </a:r>
            <a:r>
              <a:rPr lang="en-US" sz="2000" dirty="0" smtClean="0"/>
              <a:t>increases/decreases </a:t>
            </a:r>
            <a:endParaRPr lang="en-US" sz="2000" dirty="0" smtClean="0"/>
          </a:p>
          <a:p>
            <a:pPr marL="347663" indent="-347663">
              <a:spcBef>
                <a:spcPts val="200"/>
              </a:spcBef>
              <a:buClr>
                <a:schemeClr val="accent3">
                  <a:lumMod val="50000"/>
                </a:schemeClr>
              </a:buClr>
              <a:buBlip>
                <a:blip r:embed="rId2"/>
              </a:buBlip>
            </a:pPr>
            <a:r>
              <a:rPr lang="en-US" sz="2000" dirty="0" smtClean="0"/>
              <a:t>Oxidation (particle/heterogeneous</a:t>
            </a:r>
            <a:r>
              <a:rPr lang="en-US" sz="2000" dirty="0" smtClean="0"/>
              <a:t>): C number </a:t>
            </a:r>
            <a:r>
              <a:rPr lang="en-US" sz="2000" dirty="0" smtClean="0"/>
              <a:t>stays/decreases, polarity increases/decreases</a:t>
            </a:r>
          </a:p>
          <a:p>
            <a:pPr marL="347663" indent="-347663">
              <a:spcBef>
                <a:spcPts val="200"/>
              </a:spcBef>
              <a:buClr>
                <a:schemeClr val="accent3">
                  <a:lumMod val="50000"/>
                </a:schemeClr>
              </a:buClr>
              <a:buBlip>
                <a:blip r:embed="rId2"/>
              </a:buBlip>
            </a:pPr>
            <a:r>
              <a:rPr lang="en-US" sz="2000" dirty="0" smtClean="0"/>
              <a:t>Next step…how do we “move compounds” on the grid…</a:t>
            </a:r>
            <a:endParaRPr lang="en-US" sz="2000" dirty="0" smtClean="0"/>
          </a:p>
        </p:txBody>
      </p:sp>
      <p:sp>
        <p:nvSpPr>
          <p:cNvPr id="287" name="Title 7"/>
          <p:cNvSpPr txBox="1">
            <a:spLocks/>
          </p:cNvSpPr>
          <p:nvPr/>
        </p:nvSpPr>
        <p:spPr>
          <a:xfrm>
            <a:off x="457200" y="694458"/>
            <a:ext cx="8077200" cy="6771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SOA Modeling: </a:t>
            </a:r>
            <a:r>
              <a:rPr lang="en-US" sz="4000" dirty="0" smtClean="0">
                <a:latin typeface="+mj-lt"/>
                <a:ea typeface="+mj-ea"/>
                <a:cs typeface="+mj-cs"/>
              </a:rPr>
              <a:t>Partitioning Model to Take into Account Chemistry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9" name="Cube 288"/>
          <p:cNvSpPr/>
          <p:nvPr/>
        </p:nvSpPr>
        <p:spPr>
          <a:xfrm>
            <a:off x="5983356" y="2413222"/>
            <a:ext cx="222250" cy="91440"/>
          </a:xfrm>
          <a:prstGeom prst="cube">
            <a:avLst/>
          </a:prstGeom>
          <a:solidFill>
            <a:schemeClr val="accent6">
              <a:lumMod val="50000"/>
              <a:alpha val="30000"/>
            </a:schemeClr>
          </a:solidFill>
          <a:ln>
            <a:solidFill>
              <a:schemeClr val="accent6">
                <a:lumMod val="7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" grpId="0" animBg="1"/>
      <p:bldP spid="280" grpId="0" animBg="1"/>
      <p:bldP spid="282" grpId="0" animBg="1"/>
      <p:bldP spid="283" grpId="0" animBg="1"/>
      <p:bldP spid="284" grpId="0" animBg="1"/>
      <p:bldP spid="2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SOA Modeling</a:t>
            </a:r>
            <a:r>
              <a:rPr lang="en-US" dirty="0" smtClean="0"/>
              <a:t>: Do Low-Molecular Weight Amines Contribute to New Particle Growth? 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2743200" cy="32004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HA = Acids, could include inorganic acids, such as sulfuric and organic acids, such as acetic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B = Bases, could include inorganic bases, such as ammonia and organic bases, such as </a:t>
            </a:r>
            <a:r>
              <a:rPr lang="en-US" sz="2000" dirty="0" err="1" smtClean="0"/>
              <a:t>dimethylamine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4397375" y="1992313"/>
            <a:ext cx="1524000" cy="1600200"/>
          </a:xfrm>
          <a:prstGeom prst="ellipse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extBox 7"/>
          <p:cNvSpPr txBox="1">
            <a:spLocks noChangeArrowheads="1"/>
          </p:cNvSpPr>
          <p:nvPr/>
        </p:nvSpPr>
        <p:spPr bwMode="auto">
          <a:xfrm>
            <a:off x="5911850" y="1676400"/>
            <a:ext cx="476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HA</a:t>
            </a:r>
          </a:p>
        </p:txBody>
      </p:sp>
      <p:sp>
        <p:nvSpPr>
          <p:cNvPr id="1033" name="TextBox 8"/>
          <p:cNvSpPr txBox="1">
            <a:spLocks noChangeArrowheads="1"/>
          </p:cNvSpPr>
          <p:nvPr/>
        </p:nvSpPr>
        <p:spPr bwMode="auto">
          <a:xfrm>
            <a:off x="3962400" y="1852613"/>
            <a:ext cx="301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B</a:t>
            </a:r>
          </a:p>
        </p:txBody>
      </p:sp>
      <p:sp>
        <p:nvSpPr>
          <p:cNvPr id="1034" name="TextBox 9"/>
          <p:cNvSpPr txBox="1">
            <a:spLocks noChangeArrowheads="1"/>
          </p:cNvSpPr>
          <p:nvPr/>
        </p:nvSpPr>
        <p:spPr bwMode="auto">
          <a:xfrm>
            <a:off x="5254625" y="2220913"/>
            <a:ext cx="476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HA</a:t>
            </a:r>
          </a:p>
        </p:txBody>
      </p:sp>
      <p:sp>
        <p:nvSpPr>
          <p:cNvPr id="1035" name="TextBox 10"/>
          <p:cNvSpPr txBox="1">
            <a:spLocks noChangeArrowheads="1"/>
          </p:cNvSpPr>
          <p:nvPr/>
        </p:nvSpPr>
        <p:spPr bwMode="auto">
          <a:xfrm>
            <a:off x="4648200" y="2373313"/>
            <a:ext cx="30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B</a:t>
            </a:r>
          </a:p>
        </p:txBody>
      </p:sp>
      <p:sp>
        <p:nvSpPr>
          <p:cNvPr id="1036" name="TextBox 11"/>
          <p:cNvSpPr txBox="1">
            <a:spLocks noChangeArrowheads="1"/>
          </p:cNvSpPr>
          <p:nvPr/>
        </p:nvSpPr>
        <p:spPr bwMode="auto">
          <a:xfrm>
            <a:off x="5305425" y="2754313"/>
            <a:ext cx="558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BH</a:t>
            </a:r>
            <a:r>
              <a:rPr lang="en-US" baseline="30000">
                <a:latin typeface="Perpetua" pitchFamily="18" charset="0"/>
              </a:rPr>
              <a:t>+</a:t>
            </a:r>
          </a:p>
        </p:txBody>
      </p:sp>
      <p:sp>
        <p:nvSpPr>
          <p:cNvPr id="1037" name="TextBox 12"/>
          <p:cNvSpPr txBox="1">
            <a:spLocks noChangeArrowheads="1"/>
          </p:cNvSpPr>
          <p:nvPr/>
        </p:nvSpPr>
        <p:spPr bwMode="auto">
          <a:xfrm>
            <a:off x="5026025" y="2525713"/>
            <a:ext cx="369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A</a:t>
            </a:r>
            <a:r>
              <a:rPr lang="en-US" baseline="30000">
                <a:latin typeface="Perpetua" pitchFamily="18" charset="0"/>
              </a:rPr>
              <a:t>-</a:t>
            </a:r>
          </a:p>
        </p:txBody>
      </p:sp>
      <p:sp>
        <p:nvSpPr>
          <p:cNvPr id="1038" name="TextBox 13"/>
          <p:cNvSpPr txBox="1">
            <a:spLocks noChangeArrowheads="1"/>
          </p:cNvSpPr>
          <p:nvPr/>
        </p:nvSpPr>
        <p:spPr bwMode="auto">
          <a:xfrm>
            <a:off x="4579938" y="2754313"/>
            <a:ext cx="439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H</a:t>
            </a:r>
            <a:r>
              <a:rPr lang="en-US" baseline="30000">
                <a:latin typeface="Perpetua" pitchFamily="18" charset="0"/>
              </a:rPr>
              <a:t>+</a:t>
            </a:r>
          </a:p>
        </p:txBody>
      </p:sp>
      <p:sp>
        <p:nvSpPr>
          <p:cNvPr id="1039" name="TextBox 14"/>
          <p:cNvSpPr txBox="1">
            <a:spLocks noChangeArrowheads="1"/>
          </p:cNvSpPr>
          <p:nvPr/>
        </p:nvSpPr>
        <p:spPr bwMode="auto">
          <a:xfrm>
            <a:off x="4797425" y="2081213"/>
            <a:ext cx="555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OH</a:t>
            </a:r>
            <a:r>
              <a:rPr lang="en-US" baseline="30000">
                <a:latin typeface="Perpetua" pitchFamily="18" charset="0"/>
              </a:rPr>
              <a:t>-</a:t>
            </a:r>
          </a:p>
        </p:txBody>
      </p:sp>
      <p:sp>
        <p:nvSpPr>
          <p:cNvPr id="1040" name="TextBox 15"/>
          <p:cNvSpPr txBox="1">
            <a:spLocks noChangeArrowheads="1"/>
          </p:cNvSpPr>
          <p:nvPr/>
        </p:nvSpPr>
        <p:spPr bwMode="auto">
          <a:xfrm>
            <a:off x="4873625" y="3071813"/>
            <a:ext cx="577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H</a:t>
            </a:r>
            <a:r>
              <a:rPr lang="en-US" baseline="-25000">
                <a:latin typeface="Perpetua" pitchFamily="18" charset="0"/>
              </a:rPr>
              <a:t>2</a:t>
            </a:r>
            <a:r>
              <a:rPr lang="en-US">
                <a:latin typeface="Perpetua" pitchFamily="18" charset="0"/>
              </a:rPr>
              <a:t>O</a:t>
            </a:r>
            <a:endParaRPr lang="en-US" baseline="30000">
              <a:latin typeface="Perpetua" pitchFamily="18" charset="0"/>
            </a:endParaRPr>
          </a:p>
        </p:txBody>
      </p:sp>
      <p:sp>
        <p:nvSpPr>
          <p:cNvPr id="1041" name="TextBox 16"/>
          <p:cNvSpPr txBox="1">
            <a:spLocks noChangeArrowheads="1"/>
          </p:cNvSpPr>
          <p:nvPr/>
        </p:nvSpPr>
        <p:spPr bwMode="auto">
          <a:xfrm>
            <a:off x="5667375" y="3668713"/>
            <a:ext cx="577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Perpetua" pitchFamily="18" charset="0"/>
              </a:rPr>
              <a:t>H</a:t>
            </a:r>
            <a:r>
              <a:rPr lang="en-US" baseline="-25000">
                <a:latin typeface="Perpetua" pitchFamily="18" charset="0"/>
              </a:rPr>
              <a:t>2</a:t>
            </a:r>
            <a:r>
              <a:rPr lang="en-US">
                <a:latin typeface="Perpetua" pitchFamily="18" charset="0"/>
              </a:rPr>
              <a:t>O</a:t>
            </a:r>
            <a:endParaRPr lang="en-US" baseline="30000">
              <a:latin typeface="Perpetua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5711825" y="1916113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>
            <a:off x="5797550" y="1992313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21600000">
            <a:off x="4264025" y="2068513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4168775" y="2144713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21600000">
            <a:off x="5654675" y="3516313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0800000">
            <a:off x="5559425" y="3592513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8"/>
          <p:cNvPicPr>
            <a:picLocks noChangeAspect="1" noChangeArrowheads="1"/>
          </p:cNvPicPr>
          <p:nvPr/>
        </p:nvPicPr>
        <p:blipFill>
          <a:blip r:embed="rId3"/>
          <a:srcRect l="5147"/>
          <a:stretch>
            <a:fillRect/>
          </a:stretch>
        </p:blipFill>
        <p:spPr bwMode="auto">
          <a:xfrm>
            <a:off x="3048000" y="4648200"/>
            <a:ext cx="3716338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6477000" y="4953000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Gas-Phase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512749" y="5638800"/>
            <a:ext cx="136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Particle-Phase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819400" y="4724400"/>
            <a:ext cx="9906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44</TotalTime>
  <Words>126</Words>
  <Application>Microsoft Office PowerPoint</Application>
  <PresentationFormat>On-screen Show (4:3)</PresentationFormat>
  <Paragraphs>29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Equity</vt:lpstr>
      <vt:lpstr>Slide 1</vt:lpstr>
      <vt:lpstr>  SOA Modeling: Do Low-Molecular Weight Amines Contribute to New Particle Growth? 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barsanti</dc:creator>
  <cp:lastModifiedBy>barsanti</cp:lastModifiedBy>
  <cp:revision>4</cp:revision>
  <dcterms:created xsi:type="dcterms:W3CDTF">2008-08-06T22:05:02Z</dcterms:created>
  <dcterms:modified xsi:type="dcterms:W3CDTF">2008-08-11T13:08:21Z</dcterms:modified>
</cp:coreProperties>
</file>