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76"/>
  </p:normalViewPr>
  <p:slideViewPr>
    <p:cSldViewPr snapToGrid="0" snapToObjects="1">
      <p:cViewPr varScale="1">
        <p:scale>
          <a:sx n="74" d="100"/>
          <a:sy n="74" d="100"/>
        </p:scale>
        <p:origin x="1824"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4" name="Shape 144"/>
          <p:cNvSpPr>
            <a:spLocks noGrp="1" noRot="1" noChangeAspect="1"/>
          </p:cNvSpPr>
          <p:nvPr>
            <p:ph type="sldImg"/>
          </p:nvPr>
        </p:nvSpPr>
        <p:spPr>
          <a:xfrm>
            <a:off x="1143000" y="685800"/>
            <a:ext cx="4572000" cy="3429000"/>
          </a:xfrm>
          <a:prstGeom prst="rect">
            <a:avLst/>
          </a:prstGeom>
        </p:spPr>
        <p:txBody>
          <a:bodyPr/>
          <a:lstStyle/>
          <a:p>
            <a:endParaRPr/>
          </a:p>
        </p:txBody>
      </p:sp>
      <p:sp>
        <p:nvSpPr>
          <p:cNvPr id="145" name="Shape 145"/>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Shape 154"/>
          <p:cNvSpPr>
            <a:spLocks noGrp="1" noRot="1" noChangeAspect="1"/>
          </p:cNvSpPr>
          <p:nvPr>
            <p:ph type="sldImg"/>
          </p:nvPr>
        </p:nvSpPr>
        <p:spPr>
          <a:prstGeom prst="rect">
            <a:avLst/>
          </a:prstGeom>
        </p:spPr>
        <p:txBody>
          <a:bodyPr/>
          <a:lstStyle/>
          <a:p>
            <a:endParaRPr/>
          </a:p>
        </p:txBody>
      </p:sp>
      <p:sp>
        <p:nvSpPr>
          <p:cNvPr id="155" name="Shape 155"/>
          <p:cNvSpPr>
            <a:spLocks noGrp="1"/>
          </p:cNvSpPr>
          <p:nvPr>
            <p:ph type="body" sz="quarter" idx="1"/>
          </p:nvPr>
        </p:nvSpPr>
        <p:spPr>
          <a:prstGeom prst="rect">
            <a:avLst/>
          </a:prstGeom>
        </p:spPr>
        <p:txBody>
          <a:bodyPr/>
          <a:lstStyle/>
          <a:p>
            <a:r>
              <a:t>What I will talk about is relevant for dry deposition of other gases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 name="Shape 402"/>
          <p:cNvSpPr>
            <a:spLocks noGrp="1" noRot="1" noChangeAspect="1"/>
          </p:cNvSpPr>
          <p:nvPr>
            <p:ph type="sldImg"/>
          </p:nvPr>
        </p:nvSpPr>
        <p:spPr>
          <a:prstGeom prst="rect">
            <a:avLst/>
          </a:prstGeom>
        </p:spPr>
        <p:txBody>
          <a:bodyPr/>
          <a:lstStyle/>
          <a:p>
            <a:endParaRPr/>
          </a:p>
        </p:txBody>
      </p:sp>
      <p:sp>
        <p:nvSpPr>
          <p:cNvPr id="403" name="Shape 403"/>
          <p:cNvSpPr>
            <a:spLocks noGrp="1"/>
          </p:cNvSpPr>
          <p:nvPr>
            <p:ph type="body" sz="quarter" idx="1"/>
          </p:nvPr>
        </p:nvSpPr>
        <p:spPr>
          <a:prstGeom prst="rect">
            <a:avLst/>
          </a:prstGeom>
        </p:spPr>
        <p:txBody>
          <a:bodyPr/>
          <a:lstStyle/>
          <a:p>
            <a:pPr marL="436562" indent="-436562">
              <a:buSzPct val="100000"/>
              <a:buAutoNum type="arabicParenR"/>
            </a:pPr>
            <a:r>
              <a:t>Coming back to the representation of processes, I think we have better understanding of depositional pathways than we previously thought or than modeled in current ozone dry deposition schemes</a:t>
            </a:r>
          </a:p>
          <a:p>
            <a:pPr marL="436562" indent="-436562">
              <a:buSzPct val="100000"/>
              <a:buAutoNum type="arabicParenR"/>
            </a:pPr>
            <a:r>
              <a:t>This is a new model for the resistance to .. derived for me by Bill Massman for our review on ozone dry deposition </a:t>
            </a:r>
          </a:p>
          <a:p>
            <a:pPr marL="436562" indent="-436562">
              <a:buSzPct val="100000"/>
              <a:buAutoNum type="arabicParenR"/>
            </a:pPr>
            <a:r>
              <a:t>{Go through terms}</a:t>
            </a:r>
          </a:p>
          <a:p>
            <a:pPr marL="436562" indent="-436562">
              <a:buSzPct val="100000"/>
              <a:buAutoNum type="arabicParenR"/>
            </a:pPr>
            <a:r>
              <a:t>I wont go through all of the variables here, but {CLICK} I’ll say that several of them are uncertain at the large scale.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 name="Shape 236"/>
          <p:cNvSpPr>
            <a:spLocks noGrp="1" noRot="1" noChangeAspect="1"/>
          </p:cNvSpPr>
          <p:nvPr>
            <p:ph type="sldImg"/>
          </p:nvPr>
        </p:nvSpPr>
        <p:spPr>
          <a:prstGeom prst="rect">
            <a:avLst/>
          </a:prstGeom>
        </p:spPr>
        <p:txBody>
          <a:bodyPr/>
          <a:lstStyle/>
          <a:p>
            <a:endParaRPr/>
          </a:p>
        </p:txBody>
      </p:sp>
      <p:sp>
        <p:nvSpPr>
          <p:cNvPr id="237" name="Shape 237"/>
          <p:cNvSpPr>
            <a:spLocks noGrp="1"/>
          </p:cNvSpPr>
          <p:nvPr>
            <p:ph type="body" sz="quarter" idx="1"/>
          </p:nvPr>
        </p:nvSpPr>
        <p:spPr>
          <a:prstGeom prst="rect">
            <a:avLst/>
          </a:prstGeom>
        </p:spPr>
        <p:txBody>
          <a:bodyPr/>
          <a:lstStyle/>
          <a:p>
            <a:r>
              <a:rPr b="1" u="sng"/>
              <a:t>Both variations</a:t>
            </a:r>
            <a:r>
              <a:t> in stomatal + nonstomatal deposition pathways are important for the total ozone dry deposition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 name="Shape 243"/>
          <p:cNvSpPr>
            <a:spLocks noGrp="1" noRot="1" noChangeAspect="1"/>
          </p:cNvSpPr>
          <p:nvPr>
            <p:ph type="sldImg"/>
          </p:nvPr>
        </p:nvSpPr>
        <p:spPr>
          <a:prstGeom prst="rect">
            <a:avLst/>
          </a:prstGeom>
        </p:spPr>
        <p:txBody>
          <a:bodyPr/>
          <a:lstStyle/>
          <a:p>
            <a:endParaRPr/>
          </a:p>
        </p:txBody>
      </p:sp>
      <p:sp>
        <p:nvSpPr>
          <p:cNvPr id="244" name="Shape 244"/>
          <p:cNvSpPr>
            <a:spLocks noGrp="1"/>
          </p:cNvSpPr>
          <p:nvPr>
            <p:ph type="body" sz="quarter" idx="1"/>
          </p:nvPr>
        </p:nvSpPr>
        <p:spPr>
          <a:prstGeom prst="rect">
            <a:avLst/>
          </a:prstGeom>
        </p:spPr>
        <p:txBody>
          <a:bodyPr/>
          <a:lstStyle/>
          <a:p>
            <a:r>
              <a:t>1) {Read title}</a:t>
            </a:r>
          </a:p>
          <a:p>
            <a:r>
              <a:t>2) This is the resistance network approach for the Wesely 1989 scheme. </a:t>
            </a:r>
          </a:p>
          <a:p>
            <a:r>
              <a:t>3) </a:t>
            </a:r>
            <a:r>
              <a:rPr b="1"/>
              <a:t>The</a:t>
            </a:r>
            <a:r>
              <a:t> </a:t>
            </a:r>
            <a:r>
              <a:rPr b="1"/>
              <a:t>Wesely scheme is widely used</a:t>
            </a:r>
          </a:p>
          <a:p>
            <a:r>
              <a:t>4) {Go through network; Ra, Rb, deposition pathways} </a:t>
            </a:r>
          </a:p>
          <a:p>
            <a:r>
              <a:t>5) {Click} </a:t>
            </a:r>
            <a:r>
              <a:rPr b="1"/>
              <a:t>In general, resistance network approaches have a lot of strengths </a:t>
            </a:r>
          </a:p>
          <a:p>
            <a:r>
              <a:t>6) {Click, Go through bullets}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Shape 262"/>
          <p:cNvSpPr>
            <a:spLocks noGrp="1" noRot="1" noChangeAspect="1"/>
          </p:cNvSpPr>
          <p:nvPr>
            <p:ph type="sldImg"/>
          </p:nvPr>
        </p:nvSpPr>
        <p:spPr>
          <a:prstGeom prst="rect">
            <a:avLst/>
          </a:prstGeom>
        </p:spPr>
        <p:txBody>
          <a:bodyPr/>
          <a:lstStyle/>
          <a:p>
            <a:endParaRPr/>
          </a:p>
        </p:txBody>
      </p:sp>
      <p:sp>
        <p:nvSpPr>
          <p:cNvPr id="263" name="Shape 263"/>
          <p:cNvSpPr>
            <a:spLocks noGrp="1"/>
          </p:cNvSpPr>
          <p:nvPr>
            <p:ph type="body" sz="quarter" idx="1"/>
          </p:nvPr>
        </p:nvSpPr>
        <p:spPr>
          <a:prstGeom prst="rect">
            <a:avLst/>
          </a:prstGeom>
        </p:spPr>
        <p:txBody>
          <a:bodyPr/>
          <a:lstStyle/>
          <a:p>
            <a:pPr marL="436562" indent="-436562">
              <a:buSzPct val="100000"/>
              <a:buAutoNum type="arabicParenR"/>
            </a:pPr>
            <a:r>
              <a:t> IMO, the major limitation of current DD schemes is not the resistance network approach, rather the limited representation of processes </a:t>
            </a:r>
          </a:p>
          <a:p>
            <a:pPr marL="436562" indent="-436562">
              <a:buSzPct val="100000"/>
              <a:buAutoNum type="arabicParenR"/>
            </a:pPr>
            <a:r>
              <a:rPr b="1" u="sng"/>
              <a:t>DD schemes strongly rely on</a:t>
            </a:r>
            <a:r>
              <a:t> look-up table values, or tuning parameters, to </a:t>
            </a:r>
            <a:r>
              <a:rPr b="1" u="sng"/>
              <a:t>represent different processes </a:t>
            </a:r>
          </a:p>
          <a:p>
            <a:pPr marL="436562" indent="-436562">
              <a:buSzPct val="100000"/>
              <a:buAutoNum type="arabicParenR"/>
            </a:pPr>
            <a:r>
              <a:t>Very short-term observations </a:t>
            </a:r>
            <a:r>
              <a:rPr u="sng"/>
              <a:t>were used to inform</a:t>
            </a:r>
            <a:r>
              <a:t> look-up table values for different land use types + seasons </a:t>
            </a:r>
            <a:r>
              <a:rPr u="sng"/>
              <a:t>in the Wesely scheme</a:t>
            </a:r>
          </a:p>
          <a:p>
            <a:pPr marL="436562" indent="-436562">
              <a:buSzPct val="100000"/>
              <a:buAutoNum type="arabicParenR"/>
            </a:pPr>
            <a:r>
              <a:t>{CLICK} </a:t>
            </a:r>
            <a:r>
              <a:rPr b="1"/>
              <a:t>which is used</a:t>
            </a:r>
            <a:r>
              <a:t> in atm. chem. models to simulate changes over months to centuries. </a:t>
            </a:r>
          </a:p>
          <a:p>
            <a:pPr marL="436562" indent="-436562">
              <a:buSzPct val="100000"/>
              <a:buAutoNum type="arabicParenR"/>
            </a:pPr>
            <a:r>
              <a:t>{CLICK} Wesely emphasized that this scheme was supposed to represent regional &amp; seasonal average conditions</a:t>
            </a:r>
          </a:p>
          <a:p>
            <a:pPr marL="436562" indent="-436562">
              <a:buSzPct val="100000"/>
              <a:buAutoNum type="arabicParenR"/>
            </a:pPr>
            <a:r>
              <a:t>But</a:t>
            </a:r>
            <a:r>
              <a:rPr b="1"/>
              <a:t> </a:t>
            </a:r>
            <a:r>
              <a:t>we don’t even know if “baseline” conditions are represented well</a:t>
            </a:r>
          </a:p>
          <a:p>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 name="Shape 285"/>
          <p:cNvSpPr>
            <a:spLocks noGrp="1" noRot="1" noChangeAspect="1"/>
          </p:cNvSpPr>
          <p:nvPr>
            <p:ph type="sldImg"/>
          </p:nvPr>
        </p:nvSpPr>
        <p:spPr>
          <a:prstGeom prst="rect">
            <a:avLst/>
          </a:prstGeom>
        </p:spPr>
        <p:txBody>
          <a:bodyPr/>
          <a:lstStyle/>
          <a:p>
            <a:endParaRPr/>
          </a:p>
        </p:txBody>
      </p:sp>
      <p:sp>
        <p:nvSpPr>
          <p:cNvPr id="286" name="Shape 286"/>
          <p:cNvSpPr>
            <a:spLocks noGrp="1"/>
          </p:cNvSpPr>
          <p:nvPr>
            <p:ph type="body" sz="quarter" idx="1"/>
          </p:nvPr>
        </p:nvSpPr>
        <p:spPr>
          <a:prstGeom prst="rect">
            <a:avLst/>
          </a:prstGeom>
        </p:spPr>
        <p:txBody>
          <a:bodyPr/>
          <a:lstStyle/>
          <a:p>
            <a:r>
              <a:t>{Go through plot slowly; then describe some of sensitivities that this plot shows}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 name="Shape 304"/>
          <p:cNvSpPr>
            <a:spLocks noGrp="1" noRot="1" noChangeAspect="1"/>
          </p:cNvSpPr>
          <p:nvPr>
            <p:ph type="sldImg"/>
          </p:nvPr>
        </p:nvSpPr>
        <p:spPr>
          <a:prstGeom prst="rect">
            <a:avLst/>
          </a:prstGeom>
        </p:spPr>
        <p:txBody>
          <a:bodyPr/>
          <a:lstStyle/>
          <a:p>
            <a:endParaRPr/>
          </a:p>
        </p:txBody>
      </p:sp>
      <p:sp>
        <p:nvSpPr>
          <p:cNvPr id="305" name="Shape 305"/>
          <p:cNvSpPr>
            <a:spLocks noGrp="1"/>
          </p:cNvSpPr>
          <p:nvPr>
            <p:ph type="body" sz="quarter" idx="1"/>
          </p:nvPr>
        </p:nvSpPr>
        <p:spPr>
          <a:prstGeom prst="rect">
            <a:avLst/>
          </a:prstGeom>
        </p:spPr>
        <p:txBody>
          <a:bodyPr/>
          <a:lstStyle/>
          <a:p>
            <a:r>
              <a:t>{Talk through plot}</a:t>
            </a:r>
          </a:p>
          <a:p>
            <a:r>
              <a:t>And Zhiyong finds that {click} …</a:t>
            </a:r>
          </a:p>
          <a:p>
            <a:r>
              <a:t>I’d just like to mention here that like the Wesely scheme, most of the these schemes …. {CLICK}</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 name="Shape 321"/>
          <p:cNvSpPr>
            <a:spLocks noGrp="1" noRot="1" noChangeAspect="1"/>
          </p:cNvSpPr>
          <p:nvPr>
            <p:ph type="sldImg"/>
          </p:nvPr>
        </p:nvSpPr>
        <p:spPr>
          <a:prstGeom prst="rect">
            <a:avLst/>
          </a:prstGeom>
        </p:spPr>
        <p:txBody>
          <a:bodyPr/>
          <a:lstStyle/>
          <a:p>
            <a:endParaRPr/>
          </a:p>
        </p:txBody>
      </p:sp>
      <p:sp>
        <p:nvSpPr>
          <p:cNvPr id="322" name="Shape 322"/>
          <p:cNvSpPr>
            <a:spLocks noGrp="1"/>
          </p:cNvSpPr>
          <p:nvPr>
            <p:ph type="body" sz="quarter" idx="1"/>
          </p:nvPr>
        </p:nvSpPr>
        <p:spPr>
          <a:prstGeom prst="rect">
            <a:avLst/>
          </a:prstGeom>
        </p:spPr>
        <p:txBody>
          <a:bodyPr/>
          <a:lstStyle/>
          <a:p>
            <a:r>
              <a:t>Aggregate of many observations for a given land use type. </a:t>
            </a:r>
          </a:p>
          <a:p>
            <a:r>
              <a:t>Sampled model at  observational sites for respective  land use type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 name="Shape 365"/>
          <p:cNvSpPr>
            <a:spLocks noGrp="1" noRot="1" noChangeAspect="1"/>
          </p:cNvSpPr>
          <p:nvPr>
            <p:ph type="sldImg"/>
          </p:nvPr>
        </p:nvSpPr>
        <p:spPr>
          <a:prstGeom prst="rect">
            <a:avLst/>
          </a:prstGeom>
        </p:spPr>
        <p:txBody>
          <a:bodyPr/>
          <a:lstStyle/>
          <a:p>
            <a:endParaRPr/>
          </a:p>
        </p:txBody>
      </p:sp>
      <p:sp>
        <p:nvSpPr>
          <p:cNvPr id="366" name="Shape 366"/>
          <p:cNvSpPr>
            <a:spLocks noGrp="1"/>
          </p:cNvSpPr>
          <p:nvPr>
            <p:ph type="body" sz="quarter" idx="1"/>
          </p:nvPr>
        </p:nvSpPr>
        <p:spPr>
          <a:prstGeom prst="rect">
            <a:avLst/>
          </a:prstGeom>
        </p:spPr>
        <p:txBody>
          <a:bodyPr/>
          <a:lstStyle>
            <a:lvl1pPr marL="436562" indent="-436562">
              <a:buSzPct val="100000"/>
              <a:buAutoNum type="arabicParenR"/>
            </a:lvl1pPr>
          </a:lstStyle>
          <a:p>
            <a:r>
              <a:t>{Emphasize that things may look good in some models, but it’s hard to tell if we are getting things right for the right reasons.}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 name="Shape 384"/>
          <p:cNvSpPr>
            <a:spLocks noGrp="1" noRot="1" noChangeAspect="1"/>
          </p:cNvSpPr>
          <p:nvPr>
            <p:ph type="sldImg"/>
          </p:nvPr>
        </p:nvSpPr>
        <p:spPr>
          <a:prstGeom prst="rect">
            <a:avLst/>
          </a:prstGeom>
        </p:spPr>
        <p:txBody>
          <a:bodyPr/>
          <a:lstStyle/>
          <a:p>
            <a:endParaRPr/>
          </a:p>
        </p:txBody>
      </p:sp>
      <p:sp>
        <p:nvSpPr>
          <p:cNvPr id="385" name="Shape 385"/>
          <p:cNvSpPr>
            <a:spLocks noGrp="1"/>
          </p:cNvSpPr>
          <p:nvPr>
            <p:ph type="body" sz="quarter" idx="1"/>
          </p:nvPr>
        </p:nvSpPr>
        <p:spPr>
          <a:prstGeom prst="rect">
            <a:avLst/>
          </a:prstGeom>
        </p:spPr>
        <p:txBody>
          <a:bodyPr/>
          <a:lstStyle/>
          <a:p>
            <a:r>
              <a:t>{After last bullet talk about how much of the research on ozone deposition focuses on the growing season when deposition velocities and ozone pollution tend to be high, but recent work suggests that deposition to snow and water may be important for large-scale pollution &amp; the tropospheric ozone budget}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270000" y="1638300"/>
            <a:ext cx="10464800" cy="3302000"/>
          </a:xfrm>
          <a:prstGeom prst="rect">
            <a:avLst/>
          </a:prstGeom>
        </p:spPr>
        <p:txBody>
          <a:bodyPr anchor="b"/>
          <a:lstStyle/>
          <a:p>
            <a:r>
              <a:t>Title Text</a:t>
            </a:r>
          </a:p>
        </p:txBody>
      </p:sp>
      <p:sp>
        <p:nvSpPr>
          <p:cNvPr id="12" name="Body Level One…"/>
          <p:cNvSpPr txBox="1">
            <a:spLocks noGrp="1"/>
          </p:cNvSpPr>
          <p:nvPr>
            <p:ph type="body" sz="quarter" idx="1"/>
          </p:nvPr>
        </p:nvSpPr>
        <p:spPr>
          <a:xfrm>
            <a:off x="1270000" y="5041900"/>
            <a:ext cx="10464800" cy="1130300"/>
          </a:xfrm>
          <a:prstGeom prst="rect">
            <a:avLst/>
          </a:prstGeom>
        </p:spPr>
        <p:txBody>
          <a:bodyPr anchor="t"/>
          <a:lstStyle>
            <a:lvl1pPr marL="0" indent="0" algn="ctr">
              <a:spcBef>
                <a:spcPts val="0"/>
              </a:spcBef>
              <a:buSzTx/>
              <a:buNone/>
              <a:defRPr sz="3700"/>
            </a:lvl1pPr>
            <a:lvl2pPr marL="0" indent="228600" algn="ctr">
              <a:spcBef>
                <a:spcPts val="0"/>
              </a:spcBef>
              <a:buSzTx/>
              <a:buNone/>
              <a:defRPr sz="3700"/>
            </a:lvl2pPr>
            <a:lvl3pPr marL="0" indent="457200" algn="ctr">
              <a:spcBef>
                <a:spcPts val="0"/>
              </a:spcBef>
              <a:buSzTx/>
              <a:buNone/>
              <a:defRPr sz="3700"/>
            </a:lvl3pPr>
            <a:lvl4pPr marL="0" indent="685800" algn="ctr">
              <a:spcBef>
                <a:spcPts val="0"/>
              </a:spcBef>
              <a:buSzTx/>
              <a:buNone/>
              <a:defRPr sz="3700"/>
            </a:lvl4pPr>
            <a:lvl5pPr marL="0" indent="914400" algn="ctr">
              <a:spcBef>
                <a:spcPts val="0"/>
              </a:spcBef>
              <a:buSzTx/>
              <a:buNone/>
              <a:defRPr sz="37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lvl1pPr>
              <a:defRPr>
                <a:latin typeface="Helvetica Neue Thin"/>
                <a:ea typeface="Helvetica Neue Thin"/>
                <a:cs typeface="Helvetica Neue Thin"/>
                <a:sym typeface="Helvetica Neue Thin"/>
              </a:defRPr>
            </a:lvl1p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1270000" y="6362700"/>
            <a:ext cx="10464800" cy="461366"/>
          </a:xfrm>
          <a:prstGeom prst="rect">
            <a:avLst/>
          </a:prstGeom>
        </p:spPr>
        <p:txBody>
          <a:bodyPr anchor="t">
            <a:spAutoFit/>
          </a:bodyPr>
          <a:lstStyle>
            <a:lvl1pPr marL="0" indent="0" algn="ctr">
              <a:spcBef>
                <a:spcPts val="0"/>
              </a:spcBef>
              <a:buSzTx/>
              <a:buNone/>
              <a:defRPr sz="2400" i="1"/>
            </a:lvl1pPr>
          </a:lstStyle>
          <a:p>
            <a:r>
              <a:t>–Johnny Appleseed</a:t>
            </a:r>
          </a:p>
        </p:txBody>
      </p:sp>
      <p:sp>
        <p:nvSpPr>
          <p:cNvPr id="94" name="“Type a quote here.”"/>
          <p:cNvSpPr txBox="1">
            <a:spLocks noGrp="1"/>
          </p:cNvSpPr>
          <p:nvPr>
            <p:ph type="body" sz="quarter" idx="14"/>
          </p:nvPr>
        </p:nvSpPr>
        <p:spPr>
          <a:xfrm>
            <a:off x="1270000" y="4267112"/>
            <a:ext cx="10464800" cy="609776"/>
          </a:xfrm>
          <a:prstGeom prst="rect">
            <a:avLst/>
          </a:prstGeom>
        </p:spPr>
        <p:txBody>
          <a:bodyPr>
            <a:spAutoFit/>
          </a:bodyPr>
          <a:lstStyle>
            <a:lvl1pPr marL="0" indent="0" algn="ctr">
              <a:spcBef>
                <a:spcPts val="0"/>
              </a:spcBef>
              <a:buSzTx/>
              <a:buNone/>
              <a:defRPr sz="3400">
                <a:latin typeface="+mn-lt"/>
                <a:ea typeface="+mn-ea"/>
                <a:cs typeface="+mn-cs"/>
                <a:sym typeface="Helvetica Neue Medium"/>
              </a:defRPr>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0" y="0"/>
            <a:ext cx="13004800" cy="9753600"/>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sp>
        <p:nvSpPr>
          <p:cNvPr id="117" name="Title Text"/>
          <p:cNvSpPr txBox="1">
            <a:spLocks noGrp="1"/>
          </p:cNvSpPr>
          <p:nvPr>
            <p:ph type="title"/>
          </p:nvPr>
        </p:nvSpPr>
        <p:spPr>
          <a:xfrm>
            <a:off x="1270000" y="1638300"/>
            <a:ext cx="10464800" cy="3302000"/>
          </a:xfrm>
          <a:prstGeom prst="rect">
            <a:avLst/>
          </a:prstGeom>
        </p:spPr>
        <p:txBody>
          <a:bodyPr anchor="b"/>
          <a:lstStyle>
            <a:lvl1pPr>
              <a:defRPr>
                <a:latin typeface="Helvetica Light"/>
                <a:ea typeface="Helvetica Light"/>
                <a:cs typeface="Helvetica Light"/>
                <a:sym typeface="Helvetica Light"/>
              </a:defRPr>
            </a:lvl1pPr>
          </a:lstStyle>
          <a:p>
            <a:r>
              <a:t>Title Text</a:t>
            </a:r>
          </a:p>
        </p:txBody>
      </p:sp>
      <p:sp>
        <p:nvSpPr>
          <p:cNvPr id="118" name="Body Level One…"/>
          <p:cNvSpPr txBox="1">
            <a:spLocks noGrp="1"/>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a:latin typeface="Helvetica Light"/>
                <a:ea typeface="Helvetica Light"/>
                <a:cs typeface="Helvetica Light"/>
                <a:sym typeface="Helvetica Light"/>
              </a:defRPr>
            </a:lvl1pPr>
            <a:lvl2pPr marL="0" indent="228600" algn="ctr">
              <a:spcBef>
                <a:spcPts val="0"/>
              </a:spcBef>
              <a:buSzTx/>
              <a:buNone/>
              <a:defRPr>
                <a:latin typeface="Helvetica Light"/>
                <a:ea typeface="Helvetica Light"/>
                <a:cs typeface="Helvetica Light"/>
                <a:sym typeface="Helvetica Light"/>
              </a:defRPr>
            </a:lvl2pPr>
            <a:lvl3pPr marL="0" indent="457200" algn="ctr">
              <a:spcBef>
                <a:spcPts val="0"/>
              </a:spcBef>
              <a:buSzTx/>
              <a:buNone/>
              <a:defRPr>
                <a:latin typeface="Helvetica Light"/>
                <a:ea typeface="Helvetica Light"/>
                <a:cs typeface="Helvetica Light"/>
                <a:sym typeface="Helvetica Light"/>
              </a:defRPr>
            </a:lvl3pPr>
            <a:lvl4pPr marL="0" indent="685800" algn="ctr">
              <a:spcBef>
                <a:spcPts val="0"/>
              </a:spcBef>
              <a:buSzTx/>
              <a:buNone/>
              <a:defRPr>
                <a:latin typeface="Helvetica Light"/>
                <a:ea typeface="Helvetica Light"/>
                <a:cs typeface="Helvetica Light"/>
                <a:sym typeface="Helvetica Light"/>
              </a:defRPr>
            </a:lvl4pPr>
            <a:lvl5pPr marL="0" indent="914400" algn="ctr">
              <a:spcBef>
                <a:spcPts val="0"/>
              </a:spcBef>
              <a:buSzTx/>
              <a:buNone/>
              <a:defRPr>
                <a:latin typeface="Helvetica Light"/>
                <a:ea typeface="Helvetica Light"/>
                <a:cs typeface="Helvetica Light"/>
                <a:sym typeface="Helvetica Light"/>
              </a:defRPr>
            </a:lvl5pPr>
          </a:lstStyle>
          <a:p>
            <a:r>
              <a:t>Body Level One</a:t>
            </a:r>
          </a:p>
          <a:p>
            <a:pPr lvl="1"/>
            <a:r>
              <a:t>Body Level Two</a:t>
            </a:r>
          </a:p>
          <a:p>
            <a:pPr lvl="2"/>
            <a:r>
              <a:t>Body Level Three</a:t>
            </a:r>
          </a:p>
          <a:p>
            <a:pPr lvl="3"/>
            <a:r>
              <a:t>Body Level Four</a:t>
            </a:r>
          </a:p>
          <a:p>
            <a:pPr lvl="4"/>
            <a:r>
              <a:t>Body Level Five</a:t>
            </a:r>
          </a:p>
        </p:txBody>
      </p:sp>
      <p:sp>
        <p:nvSpPr>
          <p:cNvPr id="119" name="Slide Number"/>
          <p:cNvSpPr txBox="1">
            <a:spLocks noGrp="1"/>
          </p:cNvSpPr>
          <p:nvPr>
            <p:ph type="sldNum" sz="quarter" idx="2"/>
          </p:nvPr>
        </p:nvSpPr>
        <p:spPr>
          <a:xfrm>
            <a:off x="6311798" y="9251950"/>
            <a:ext cx="368504" cy="381000"/>
          </a:xfrm>
          <a:prstGeom prst="rect">
            <a:avLst/>
          </a:prstGeom>
        </p:spPr>
        <p:txBody>
          <a:bodyPr/>
          <a:lstStyle>
            <a:lvl1pPr>
              <a:defRPr sz="1800">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126" name="Image"/>
          <p:cNvSpPr>
            <a:spLocks noGrp="1"/>
          </p:cNvSpPr>
          <p:nvPr>
            <p:ph type="pic" idx="13"/>
          </p:nvPr>
        </p:nvSpPr>
        <p:spPr>
          <a:xfrm>
            <a:off x="1606550" y="635000"/>
            <a:ext cx="9779000" cy="5918200"/>
          </a:xfrm>
          <a:prstGeom prst="rect">
            <a:avLst/>
          </a:prstGeom>
        </p:spPr>
        <p:txBody>
          <a:bodyPr lIns="91439" tIns="45719" rIns="91439" bIns="45719" anchor="t">
            <a:noAutofit/>
          </a:bodyPr>
          <a:lstStyle/>
          <a:p>
            <a:endParaRPr/>
          </a:p>
        </p:txBody>
      </p:sp>
      <p:sp>
        <p:nvSpPr>
          <p:cNvPr id="127" name="Title Text"/>
          <p:cNvSpPr txBox="1">
            <a:spLocks noGrp="1"/>
          </p:cNvSpPr>
          <p:nvPr>
            <p:ph type="title"/>
          </p:nvPr>
        </p:nvSpPr>
        <p:spPr>
          <a:xfrm>
            <a:off x="1270000" y="6718300"/>
            <a:ext cx="10464800" cy="1422400"/>
          </a:xfrm>
          <a:prstGeom prst="rect">
            <a:avLst/>
          </a:prstGeom>
        </p:spPr>
        <p:txBody>
          <a:bodyPr anchor="b"/>
          <a:lstStyle>
            <a:lvl1pPr>
              <a:defRPr>
                <a:latin typeface="Helvetica Light"/>
                <a:ea typeface="Helvetica Light"/>
                <a:cs typeface="Helvetica Light"/>
                <a:sym typeface="Helvetica Light"/>
              </a:defRPr>
            </a:lvl1pPr>
          </a:lstStyle>
          <a:p>
            <a:r>
              <a:t>Title Text</a:t>
            </a:r>
          </a:p>
        </p:txBody>
      </p:sp>
      <p:sp>
        <p:nvSpPr>
          <p:cNvPr id="128" name="Body Level One…"/>
          <p:cNvSpPr txBox="1">
            <a:spLocks noGrp="1"/>
          </p:cNvSpPr>
          <p:nvPr>
            <p:ph type="body" sz="quarter" idx="1"/>
          </p:nvPr>
        </p:nvSpPr>
        <p:spPr>
          <a:xfrm>
            <a:off x="1270000" y="8191500"/>
            <a:ext cx="10464800" cy="1130300"/>
          </a:xfrm>
          <a:prstGeom prst="rect">
            <a:avLst/>
          </a:prstGeom>
        </p:spPr>
        <p:txBody>
          <a:bodyPr anchor="t"/>
          <a:lstStyle>
            <a:lvl1pPr marL="0" indent="0" algn="ctr">
              <a:spcBef>
                <a:spcPts val="0"/>
              </a:spcBef>
              <a:buSzTx/>
              <a:buNone/>
              <a:defRPr>
                <a:latin typeface="Helvetica Light"/>
                <a:ea typeface="Helvetica Light"/>
                <a:cs typeface="Helvetica Light"/>
                <a:sym typeface="Helvetica Light"/>
              </a:defRPr>
            </a:lvl1pPr>
            <a:lvl2pPr marL="0" indent="228600" algn="ctr">
              <a:spcBef>
                <a:spcPts val="0"/>
              </a:spcBef>
              <a:buSzTx/>
              <a:buNone/>
              <a:defRPr>
                <a:latin typeface="Helvetica Light"/>
                <a:ea typeface="Helvetica Light"/>
                <a:cs typeface="Helvetica Light"/>
                <a:sym typeface="Helvetica Light"/>
              </a:defRPr>
            </a:lvl2pPr>
            <a:lvl3pPr marL="0" indent="457200" algn="ctr">
              <a:spcBef>
                <a:spcPts val="0"/>
              </a:spcBef>
              <a:buSzTx/>
              <a:buNone/>
              <a:defRPr>
                <a:latin typeface="Helvetica Light"/>
                <a:ea typeface="Helvetica Light"/>
                <a:cs typeface="Helvetica Light"/>
                <a:sym typeface="Helvetica Light"/>
              </a:defRPr>
            </a:lvl3pPr>
            <a:lvl4pPr marL="0" indent="685800" algn="ctr">
              <a:spcBef>
                <a:spcPts val="0"/>
              </a:spcBef>
              <a:buSzTx/>
              <a:buNone/>
              <a:defRPr>
                <a:latin typeface="Helvetica Light"/>
                <a:ea typeface="Helvetica Light"/>
                <a:cs typeface="Helvetica Light"/>
                <a:sym typeface="Helvetica Light"/>
              </a:defRPr>
            </a:lvl4pPr>
            <a:lvl5pPr marL="0" indent="914400" algn="ctr">
              <a:spcBef>
                <a:spcPts val="0"/>
              </a:spcBef>
              <a:buSzTx/>
              <a:buNone/>
              <a:defRPr>
                <a:latin typeface="Helvetica Light"/>
                <a:ea typeface="Helvetica Light"/>
                <a:cs typeface="Helvetica Light"/>
                <a:sym typeface="Helvetica Light"/>
              </a:defRPr>
            </a:lvl5pPr>
          </a:lstStyle>
          <a:p>
            <a:r>
              <a:t>Body Level One</a:t>
            </a:r>
          </a:p>
          <a:p>
            <a:pPr lvl="1"/>
            <a:r>
              <a:t>Body Level Two</a:t>
            </a:r>
          </a:p>
          <a:p>
            <a:pPr lvl="2"/>
            <a:r>
              <a:t>Body Level Three</a:t>
            </a:r>
          </a:p>
          <a:p>
            <a:pPr lvl="3"/>
            <a:r>
              <a:t>Body Level Four</a:t>
            </a:r>
          </a:p>
          <a:p>
            <a:pPr lvl="4"/>
            <a:r>
              <a:t>Body Level Five</a:t>
            </a:r>
          </a:p>
        </p:txBody>
      </p:sp>
      <p:sp>
        <p:nvSpPr>
          <p:cNvPr id="129" name="Slide Number"/>
          <p:cNvSpPr txBox="1">
            <a:spLocks noGrp="1"/>
          </p:cNvSpPr>
          <p:nvPr>
            <p:ph type="sldNum" sz="quarter" idx="2"/>
          </p:nvPr>
        </p:nvSpPr>
        <p:spPr>
          <a:xfrm>
            <a:off x="6311798" y="9245600"/>
            <a:ext cx="368504" cy="381000"/>
          </a:xfrm>
          <a:prstGeom prst="rect">
            <a:avLst/>
          </a:prstGeom>
        </p:spPr>
        <p:txBody>
          <a:bodyPr/>
          <a:lstStyle>
            <a:lvl1pPr>
              <a:defRPr sz="1800">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idx="13"/>
          </p:nvPr>
        </p:nvSpPr>
        <p:spPr>
          <a:xfrm>
            <a:off x="1625600" y="673100"/>
            <a:ext cx="9753600" cy="5905500"/>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1270000" y="6718300"/>
            <a:ext cx="10464800" cy="1422400"/>
          </a:xfrm>
          <a:prstGeom prst="rect">
            <a:avLst/>
          </a:prstGeom>
        </p:spPr>
        <p:txBody>
          <a:bodyPr anchor="b"/>
          <a:lstStyle/>
          <a:p>
            <a:r>
              <a:t>Title Text</a:t>
            </a:r>
          </a:p>
        </p:txBody>
      </p:sp>
      <p:sp>
        <p:nvSpPr>
          <p:cNvPr id="22" name="Body Level One…"/>
          <p:cNvSpPr txBox="1">
            <a:spLocks noGrp="1"/>
          </p:cNvSpPr>
          <p:nvPr>
            <p:ph type="body" sz="quarter" idx="1"/>
          </p:nvPr>
        </p:nvSpPr>
        <p:spPr>
          <a:xfrm>
            <a:off x="1270000" y="8153400"/>
            <a:ext cx="10464800" cy="1130300"/>
          </a:xfrm>
          <a:prstGeom prst="rect">
            <a:avLst/>
          </a:prstGeom>
        </p:spPr>
        <p:txBody>
          <a:bodyPr anchor="t"/>
          <a:lstStyle>
            <a:lvl1pPr marL="0" indent="0" algn="ctr">
              <a:spcBef>
                <a:spcPts val="0"/>
              </a:spcBef>
              <a:buSzTx/>
              <a:buNone/>
              <a:defRPr sz="3700"/>
            </a:lvl1pPr>
            <a:lvl2pPr marL="0" indent="228600" algn="ctr">
              <a:spcBef>
                <a:spcPts val="0"/>
              </a:spcBef>
              <a:buSzTx/>
              <a:buNone/>
              <a:defRPr sz="3700"/>
            </a:lvl2pPr>
            <a:lvl3pPr marL="0" indent="457200" algn="ctr">
              <a:spcBef>
                <a:spcPts val="0"/>
              </a:spcBef>
              <a:buSzTx/>
              <a:buNone/>
              <a:defRPr sz="3700"/>
            </a:lvl3pPr>
            <a:lvl4pPr marL="0" indent="685800" algn="ctr">
              <a:spcBef>
                <a:spcPts val="0"/>
              </a:spcBef>
              <a:buSzTx/>
              <a:buNone/>
              <a:defRPr sz="3700"/>
            </a:lvl4pPr>
            <a:lvl5pPr marL="0" indent="914400" algn="ctr">
              <a:spcBef>
                <a:spcPts val="0"/>
              </a:spcBef>
              <a:buSzTx/>
              <a:buNone/>
              <a:defRPr sz="3700"/>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270000" y="3225800"/>
            <a:ext cx="10464800" cy="33020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sz="half" idx="13"/>
          </p:nvPr>
        </p:nvSpPr>
        <p:spPr>
          <a:xfrm>
            <a:off x="6718300" y="635000"/>
            <a:ext cx="5334000" cy="8216900"/>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952500" y="635000"/>
            <a:ext cx="5334000" cy="3987800"/>
          </a:xfrm>
          <a:prstGeom prst="rect">
            <a:avLst/>
          </a:prstGeom>
        </p:spPr>
        <p:txBody>
          <a:bodyPr anchor="b"/>
          <a:lstStyle>
            <a:lvl1pPr>
              <a:defRPr sz="6000"/>
            </a:lvl1pPr>
          </a:lstStyle>
          <a:p>
            <a:r>
              <a:t>Title Text</a:t>
            </a:r>
          </a:p>
        </p:txBody>
      </p:sp>
      <p:sp>
        <p:nvSpPr>
          <p:cNvPr id="40" name="Body Level One…"/>
          <p:cNvSpPr txBox="1">
            <a:spLocks noGrp="1"/>
          </p:cNvSpPr>
          <p:nvPr>
            <p:ph type="body" sz="quarter" idx="1"/>
          </p:nvPr>
        </p:nvSpPr>
        <p:spPr>
          <a:xfrm>
            <a:off x="952500" y="4724400"/>
            <a:ext cx="5334000" cy="4114800"/>
          </a:xfrm>
          <a:prstGeom prst="rect">
            <a:avLst/>
          </a:prstGeom>
        </p:spPr>
        <p:txBody>
          <a:bodyPr anchor="t"/>
          <a:lstStyle>
            <a:lvl1pPr marL="0" indent="0" algn="ctr">
              <a:spcBef>
                <a:spcPts val="0"/>
              </a:spcBef>
              <a:buSzTx/>
              <a:buNone/>
              <a:defRPr sz="3700"/>
            </a:lvl1pPr>
            <a:lvl2pPr marL="0" indent="228600" algn="ctr">
              <a:spcBef>
                <a:spcPts val="0"/>
              </a:spcBef>
              <a:buSzTx/>
              <a:buNone/>
              <a:defRPr sz="3700"/>
            </a:lvl2pPr>
            <a:lvl3pPr marL="0" indent="457200" algn="ctr">
              <a:spcBef>
                <a:spcPts val="0"/>
              </a:spcBef>
              <a:buSzTx/>
              <a:buNone/>
              <a:defRPr sz="3700"/>
            </a:lvl3pPr>
            <a:lvl4pPr marL="0" indent="685800" algn="ctr">
              <a:spcBef>
                <a:spcPts val="0"/>
              </a:spcBef>
              <a:buSzTx/>
              <a:buNone/>
              <a:defRPr sz="3700"/>
            </a:lvl4pPr>
            <a:lvl5pPr marL="0" indent="914400" algn="ctr">
              <a:spcBef>
                <a:spcPts val="0"/>
              </a:spcBef>
              <a:buSzTx/>
              <a:buNone/>
              <a:defRPr sz="37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sz="half" idx="13"/>
          </p:nvPr>
        </p:nvSpPr>
        <p:spPr>
          <a:xfrm>
            <a:off x="6718300" y="2590800"/>
            <a:ext cx="5334000" cy="628650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952500" y="25908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xfrm>
            <a:off x="6328884" y="9296400"/>
            <a:ext cx="340259" cy="342900"/>
          </a:xfrm>
          <a:prstGeom prst="rect">
            <a:avLst/>
          </a:prstGeom>
        </p:spPr>
        <p:txBody>
          <a:bodyPr/>
          <a:lstStyle>
            <a:lvl1pPr>
              <a:defRPr>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952500" y="1270000"/>
            <a:ext cx="11099800"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6718300" y="5092700"/>
            <a:ext cx="5334000" cy="3771900"/>
          </a:xfrm>
          <a:prstGeom prst="rect">
            <a:avLst/>
          </a:prstGeom>
        </p:spPr>
        <p:txBody>
          <a:bodyPr lIns="91439" tIns="45719" rIns="91439" bIns="45719" anchor="t">
            <a:noAutofit/>
          </a:bodyPr>
          <a:lstStyle/>
          <a:p>
            <a:endParaRPr/>
          </a:p>
        </p:txBody>
      </p:sp>
      <p:sp>
        <p:nvSpPr>
          <p:cNvPr id="84" name="Image"/>
          <p:cNvSpPr>
            <a:spLocks noGrp="1"/>
          </p:cNvSpPr>
          <p:nvPr>
            <p:ph type="pic" sz="quarter" idx="14"/>
          </p:nvPr>
        </p:nvSpPr>
        <p:spPr>
          <a:xfrm>
            <a:off x="6718300" y="889000"/>
            <a:ext cx="5334000" cy="3771900"/>
          </a:xfrm>
          <a:prstGeom prst="rect">
            <a:avLst/>
          </a:prstGeom>
        </p:spPr>
        <p:txBody>
          <a:bodyPr lIns="91439" tIns="45719" rIns="91439" bIns="45719" anchor="t">
            <a:noAutofit/>
          </a:bodyPr>
          <a:lstStyle/>
          <a:p>
            <a:endParaRPr/>
          </a:p>
        </p:txBody>
      </p:sp>
      <p:sp>
        <p:nvSpPr>
          <p:cNvPr id="85" name="Image"/>
          <p:cNvSpPr>
            <a:spLocks noGrp="1"/>
          </p:cNvSpPr>
          <p:nvPr>
            <p:ph type="pic" sz="half" idx="15"/>
          </p:nvPr>
        </p:nvSpPr>
        <p:spPr>
          <a:xfrm>
            <a:off x="952500" y="889000"/>
            <a:ext cx="5334000" cy="7975600"/>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952500" y="254000"/>
            <a:ext cx="11099800" cy="2159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952500" y="2590800"/>
            <a:ext cx="11099800" cy="62865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6328884" y="9296400"/>
            <a:ext cx="340259" cy="324306"/>
          </a:xfrm>
          <a:prstGeom prst="rect">
            <a:avLst/>
          </a:prstGeom>
          <a:ln w="12700">
            <a:miter lim="400000"/>
          </a:ln>
        </p:spPr>
        <p:txBody>
          <a:bodyPr wrap="none" lIns="50800" tIns="50800" rIns="50800" bIns="50800">
            <a:spAutoFit/>
          </a:bodyPr>
          <a:lstStyle>
            <a:lvl1pPr>
              <a:defRPr sz="1600" b="0">
                <a:latin typeface="Helvetica Neue Light"/>
                <a:ea typeface="Helvetica Neue Light"/>
                <a:cs typeface="Helvetica Neue Light"/>
                <a:sym typeface="Helvetica Neue Ligh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9pPr>
    </p:titleStyle>
    <p:bodyStyle>
      <a:lvl1pPr marL="444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1pPr>
      <a:lvl2pPr marL="889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2pPr>
      <a:lvl3pPr marL="1333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3pPr>
      <a:lvl4pPr marL="1778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4pPr>
      <a:lvl5pPr marL="2222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5pPr>
      <a:lvl6pPr marL="2667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6pPr>
      <a:lvl7pPr marL="3111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7pPr>
      <a:lvl8pPr marL="3556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8pPr>
      <a:lvl9pPr marL="4000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9pPr>
    </p:bodyStyle>
    <p:otherStyle>
      <a:lvl1pPr marL="0" marR="0" indent="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1pPr>
      <a:lvl2pPr marL="0" marR="0" indent="22860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2pPr>
      <a:lvl3pPr marL="0" marR="0" indent="45720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3pPr>
      <a:lvl4pPr marL="0" marR="0" indent="68580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4pPr>
      <a:lvl5pPr marL="0" marR="0" indent="91440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5pPr>
      <a:lvl6pPr marL="0" marR="0" indent="114300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6pPr>
      <a:lvl7pPr marL="0" marR="0" indent="137160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7pPr>
      <a:lvl8pPr marL="0" marR="0" indent="160020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8pPr>
      <a:lvl9pPr marL="0" marR="0" indent="182880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 name="Image" descr="Image"/>
          <p:cNvPicPr>
            <a:picLocks noChangeAspect="1"/>
          </p:cNvPicPr>
          <p:nvPr/>
        </p:nvPicPr>
        <p:blipFill>
          <a:blip r:embed="rId3">
            <a:extLst/>
          </a:blip>
          <a:stretch>
            <a:fillRect/>
          </a:stretch>
        </p:blipFill>
        <p:spPr>
          <a:xfrm>
            <a:off x="0" y="-8508"/>
            <a:ext cx="13004800" cy="4840807"/>
          </a:xfrm>
          <a:prstGeom prst="rect">
            <a:avLst/>
          </a:prstGeom>
          <a:ln w="12700">
            <a:miter lim="400000"/>
          </a:ln>
        </p:spPr>
      </p:pic>
      <p:sp>
        <p:nvSpPr>
          <p:cNvPr id="148" name="Towards a general framework for mechanistic modeling of ozone dry deposition"/>
          <p:cNvSpPr txBox="1">
            <a:spLocks noGrp="1"/>
          </p:cNvSpPr>
          <p:nvPr>
            <p:ph type="title"/>
          </p:nvPr>
        </p:nvSpPr>
        <p:spPr>
          <a:xfrm>
            <a:off x="480066" y="987673"/>
            <a:ext cx="12184641" cy="3302001"/>
          </a:xfrm>
          <a:prstGeom prst="rect">
            <a:avLst/>
          </a:prstGeom>
        </p:spPr>
        <p:txBody>
          <a:bodyPr/>
          <a:lstStyle/>
          <a:p>
            <a:pPr algn="l">
              <a:defRPr sz="3600" b="1">
                <a:solidFill>
                  <a:srgbClr val="FFFFFF"/>
                </a:solidFill>
                <a:latin typeface="Helvetica"/>
                <a:ea typeface="Helvetica"/>
                <a:cs typeface="Helvetica"/>
                <a:sym typeface="Helvetica"/>
              </a:defRPr>
            </a:pPr>
            <a:r>
              <a:t>Towards a general framework for </a:t>
            </a:r>
            <a:r>
              <a:rPr i="1"/>
              <a:t>mechanistic</a:t>
            </a:r>
            <a:r>
              <a:t> modeling of ozone dry deposition</a:t>
            </a:r>
          </a:p>
        </p:txBody>
      </p:sp>
      <p:sp>
        <p:nvSpPr>
          <p:cNvPr id="149" name="Olivia Clifton…"/>
          <p:cNvSpPr txBox="1">
            <a:spLocks noGrp="1"/>
          </p:cNvSpPr>
          <p:nvPr>
            <p:ph type="body" sz="quarter" idx="1"/>
          </p:nvPr>
        </p:nvSpPr>
        <p:spPr>
          <a:xfrm>
            <a:off x="358283" y="5677540"/>
            <a:ext cx="7203528" cy="2164722"/>
          </a:xfrm>
          <a:prstGeom prst="rect">
            <a:avLst/>
          </a:prstGeom>
        </p:spPr>
        <p:txBody>
          <a:bodyPr/>
          <a:lstStyle/>
          <a:p>
            <a:pPr algn="l" defTabSz="566674">
              <a:defRPr sz="3298">
                <a:latin typeface="Helvetica"/>
                <a:ea typeface="Helvetica"/>
                <a:cs typeface="Helvetica"/>
                <a:sym typeface="Helvetica"/>
              </a:defRPr>
            </a:pPr>
            <a:r>
              <a:t>Olivia Clifton</a:t>
            </a:r>
          </a:p>
          <a:p>
            <a:pPr algn="l" defTabSz="566674">
              <a:defRPr sz="3298">
                <a:latin typeface="Helvetica"/>
                <a:ea typeface="Helvetica"/>
                <a:cs typeface="Helvetica"/>
                <a:sym typeface="Helvetica"/>
              </a:defRPr>
            </a:pPr>
            <a:r>
              <a:t>Postdoctoral Fellow </a:t>
            </a:r>
          </a:p>
          <a:p>
            <a:pPr algn="l" defTabSz="566674">
              <a:defRPr sz="3298">
                <a:latin typeface="Helvetica"/>
                <a:ea typeface="Helvetica"/>
                <a:cs typeface="Helvetica"/>
                <a:sym typeface="Helvetica"/>
              </a:defRPr>
            </a:pPr>
            <a:r>
              <a:t>Advanced Study Program </a:t>
            </a:r>
          </a:p>
        </p:txBody>
      </p:sp>
      <p:pic>
        <p:nvPicPr>
          <p:cNvPr id="150" name="NCAR-contemp-logo-blue.pdf" descr="NCAR-contemp-logo-blue.pdf"/>
          <p:cNvPicPr>
            <a:picLocks noChangeAspect="1"/>
          </p:cNvPicPr>
          <p:nvPr/>
        </p:nvPicPr>
        <p:blipFill>
          <a:blip r:embed="rId4">
            <a:extLst/>
          </a:blip>
          <a:stretch>
            <a:fillRect/>
          </a:stretch>
        </p:blipFill>
        <p:spPr>
          <a:xfrm>
            <a:off x="318160" y="7359239"/>
            <a:ext cx="7759701" cy="812801"/>
          </a:xfrm>
          <a:prstGeom prst="rect">
            <a:avLst/>
          </a:prstGeom>
          <a:ln w="12700">
            <a:miter lim="400000"/>
          </a:ln>
        </p:spPr>
      </p:pic>
      <p:sp>
        <p:nvSpPr>
          <p:cNvPr id="151" name="Acknowledgements: Arlene Fiore (Columbia/LDEO), Larry Horowitz (NOAA GFDL), Fabien Paulot (NOAA GFDL/Princeton), Sergey Malyshev (Princeton), Gus Correa (LDEO), Bill Massman (Forest Service), Bill Munger (Harvard), Elena Shevliakova (NOAA GFDL/Princeton), Meiyun Lin (NOAA GFDL/Princeton), Lee Murray (U. Rochestor), Jeff Weil (NCAR)"/>
          <p:cNvSpPr txBox="1"/>
          <p:nvPr/>
        </p:nvSpPr>
        <p:spPr>
          <a:xfrm>
            <a:off x="376576" y="7678872"/>
            <a:ext cx="9638774" cy="2514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p>
            <a:pPr algn="l" defTabSz="457200">
              <a:defRPr sz="1800" b="0" i="1">
                <a:solidFill>
                  <a:schemeClr val="accent1">
                    <a:lumOff val="-13575"/>
                  </a:schemeClr>
                </a:solidFill>
                <a:latin typeface="Helvetica"/>
                <a:ea typeface="Helvetica"/>
                <a:cs typeface="Helvetica"/>
                <a:sym typeface="Helvetica"/>
              </a:defRPr>
            </a:pPr>
            <a:r>
              <a:rPr u="sng" dirty="0"/>
              <a:t>Acknowledgements:</a:t>
            </a:r>
            <a:r>
              <a:rPr dirty="0"/>
              <a:t> Arlene Fiore (Columbia/LDEO), Larry Horowitz (NOAA GFDL), Fabien </a:t>
            </a:r>
            <a:r>
              <a:rPr dirty="0" err="1"/>
              <a:t>Paulot</a:t>
            </a:r>
            <a:r>
              <a:rPr dirty="0"/>
              <a:t> (NOAA GFDL/Princeton), Sergey Malyshev (Princeton), Gus Correa (LDEO), Bill </a:t>
            </a:r>
            <a:r>
              <a:rPr dirty="0" err="1"/>
              <a:t>Massman</a:t>
            </a:r>
            <a:r>
              <a:rPr dirty="0"/>
              <a:t> (Forest Service), Bill Munger (Harvard), Elena </a:t>
            </a:r>
            <a:r>
              <a:rPr dirty="0" err="1"/>
              <a:t>Shevliakova</a:t>
            </a:r>
            <a:r>
              <a:rPr dirty="0"/>
              <a:t> (NOAA GFDL/Princeton), </a:t>
            </a:r>
            <a:r>
              <a:rPr dirty="0" err="1"/>
              <a:t>Meiyun</a:t>
            </a:r>
            <a:r>
              <a:rPr dirty="0"/>
              <a:t> Lin (NOAA GFDL/Princeton), Lee Murray (U. </a:t>
            </a:r>
            <a:r>
              <a:rPr dirty="0" err="1"/>
              <a:t>Rochestor</a:t>
            </a:r>
            <a:r>
              <a:rPr dirty="0"/>
              <a:t>)</a:t>
            </a:r>
          </a:p>
        </p:txBody>
      </p:sp>
      <p:pic>
        <p:nvPicPr>
          <p:cNvPr id="152" name="Image" descr="Image"/>
          <p:cNvPicPr>
            <a:picLocks noChangeAspect="1"/>
          </p:cNvPicPr>
          <p:nvPr/>
        </p:nvPicPr>
        <p:blipFill>
          <a:blip r:embed="rId5">
            <a:extLst/>
          </a:blip>
          <a:stretch>
            <a:fillRect/>
          </a:stretch>
        </p:blipFill>
        <p:spPr>
          <a:xfrm>
            <a:off x="9948289" y="8198976"/>
            <a:ext cx="1474392" cy="1474392"/>
          </a:xfrm>
          <a:prstGeom prst="rect">
            <a:avLst/>
          </a:prstGeom>
          <a:ln w="12700">
            <a:miter lim="400000"/>
          </a:ln>
        </p:spPr>
      </p:pic>
      <p:pic>
        <p:nvPicPr>
          <p:cNvPr id="153" name="Image" descr="Image"/>
          <p:cNvPicPr>
            <a:picLocks noChangeAspect="1"/>
          </p:cNvPicPr>
          <p:nvPr/>
        </p:nvPicPr>
        <p:blipFill>
          <a:blip r:embed="rId6">
            <a:extLst/>
          </a:blip>
          <a:stretch>
            <a:fillRect/>
          </a:stretch>
        </p:blipFill>
        <p:spPr>
          <a:xfrm>
            <a:off x="11389591" y="8326572"/>
            <a:ext cx="1219201" cy="1219201"/>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 name="Rectangle"/>
          <p:cNvSpPr/>
          <p:nvPr/>
        </p:nvSpPr>
        <p:spPr>
          <a:xfrm>
            <a:off x="1145256" y="6858792"/>
            <a:ext cx="457297" cy="491363"/>
          </a:xfrm>
          <a:prstGeom prst="rect">
            <a:avLst/>
          </a:prstGeom>
          <a:solidFill>
            <a:srgbClr val="FFFFFF"/>
          </a:solidFill>
          <a:ln w="12700">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grpSp>
        <p:nvGrpSpPr>
          <p:cNvPr id="357" name="Group"/>
          <p:cNvGrpSpPr/>
          <p:nvPr/>
        </p:nvGrpSpPr>
        <p:grpSpPr>
          <a:xfrm>
            <a:off x="335051" y="2090191"/>
            <a:ext cx="8374695" cy="6499161"/>
            <a:chOff x="0" y="0"/>
            <a:chExt cx="8374694" cy="6499160"/>
          </a:xfrm>
        </p:grpSpPr>
        <p:grpSp>
          <p:nvGrpSpPr>
            <p:cNvPr id="355" name="Group"/>
            <p:cNvGrpSpPr/>
            <p:nvPr/>
          </p:nvGrpSpPr>
          <p:grpSpPr>
            <a:xfrm>
              <a:off x="0" y="0"/>
              <a:ext cx="8374695" cy="6338263"/>
              <a:chOff x="0" y="0"/>
              <a:chExt cx="8374694" cy="6338262"/>
            </a:xfrm>
          </p:grpSpPr>
          <p:grpSp>
            <p:nvGrpSpPr>
              <p:cNvPr id="341" name="Group"/>
              <p:cNvGrpSpPr/>
              <p:nvPr/>
            </p:nvGrpSpPr>
            <p:grpSpPr>
              <a:xfrm>
                <a:off x="0" y="0"/>
                <a:ext cx="8374695" cy="6338263"/>
                <a:chOff x="0" y="0"/>
                <a:chExt cx="8374694" cy="6338262"/>
              </a:xfrm>
            </p:grpSpPr>
            <p:grpSp>
              <p:nvGrpSpPr>
                <p:cNvPr id="339" name="Group"/>
                <p:cNvGrpSpPr/>
                <p:nvPr/>
              </p:nvGrpSpPr>
              <p:grpSpPr>
                <a:xfrm>
                  <a:off x="0" y="0"/>
                  <a:ext cx="8374695" cy="6338263"/>
                  <a:chOff x="0" y="0"/>
                  <a:chExt cx="8374694" cy="6338262"/>
                </a:xfrm>
              </p:grpSpPr>
              <p:grpSp>
                <p:nvGrpSpPr>
                  <p:cNvPr id="337" name="Group"/>
                  <p:cNvGrpSpPr/>
                  <p:nvPr/>
                </p:nvGrpSpPr>
                <p:grpSpPr>
                  <a:xfrm>
                    <a:off x="0" y="1318267"/>
                    <a:ext cx="8374695" cy="5019996"/>
                    <a:chOff x="0" y="0"/>
                    <a:chExt cx="8374694" cy="5019994"/>
                  </a:xfrm>
                </p:grpSpPr>
                <p:sp>
                  <p:nvSpPr>
                    <p:cNvPr id="325" name="Rectangle"/>
                    <p:cNvSpPr/>
                    <p:nvPr/>
                  </p:nvSpPr>
                  <p:spPr>
                    <a:xfrm>
                      <a:off x="4721031" y="1796024"/>
                      <a:ext cx="294485" cy="316423"/>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FFFFFF"/>
                          </a:solidFill>
                          <a:latin typeface="+mn-lt"/>
                          <a:ea typeface="+mn-ea"/>
                          <a:cs typeface="+mn-cs"/>
                          <a:sym typeface="Helvetica Neue Medium"/>
                        </a:defRPr>
                      </a:pPr>
                      <a:endParaRPr/>
                    </a:p>
                  </p:txBody>
                </p:sp>
                <p:grpSp>
                  <p:nvGrpSpPr>
                    <p:cNvPr id="330" name="Group"/>
                    <p:cNvGrpSpPr/>
                    <p:nvPr/>
                  </p:nvGrpSpPr>
                  <p:grpSpPr>
                    <a:xfrm>
                      <a:off x="0" y="0"/>
                      <a:ext cx="8374695" cy="5019995"/>
                      <a:chOff x="0" y="0"/>
                      <a:chExt cx="8374694" cy="5019994"/>
                    </a:xfrm>
                  </p:grpSpPr>
                  <p:grpSp>
                    <p:nvGrpSpPr>
                      <p:cNvPr id="328" name="Group"/>
                      <p:cNvGrpSpPr/>
                      <p:nvPr/>
                    </p:nvGrpSpPr>
                    <p:grpSpPr>
                      <a:xfrm>
                        <a:off x="0" y="112293"/>
                        <a:ext cx="8374695" cy="4907702"/>
                        <a:chOff x="0" y="0"/>
                        <a:chExt cx="8374694" cy="4907701"/>
                      </a:xfrm>
                    </p:grpSpPr>
                    <p:pic>
                      <p:nvPicPr>
                        <p:cNvPr id="326" name="Screen Shot 2018-08-06 at 3.02.49 PM.png" descr="Screen Shot 2018-08-06 at 3.02.49 PM.png"/>
                        <p:cNvPicPr>
                          <a:picLocks noChangeAspect="1"/>
                        </p:cNvPicPr>
                        <p:nvPr/>
                      </p:nvPicPr>
                      <p:blipFill>
                        <a:blip r:embed="rId3">
                          <a:extLst/>
                        </a:blip>
                        <a:stretch>
                          <a:fillRect/>
                        </a:stretch>
                      </p:blipFill>
                      <p:spPr>
                        <a:xfrm>
                          <a:off x="0" y="0"/>
                          <a:ext cx="8374695" cy="4207216"/>
                        </a:xfrm>
                        <a:prstGeom prst="rect">
                          <a:avLst/>
                        </a:prstGeom>
                        <a:ln w="12700" cap="flat">
                          <a:noFill/>
                          <a:miter lim="400000"/>
                        </a:ln>
                        <a:effectLst/>
                      </p:spPr>
                    </p:pic>
                    <p:pic>
                      <p:nvPicPr>
                        <p:cNvPr id="327" name="Screen Shot 2018-08-06 at 3.03.49 PM.png" descr="Screen Shot 2018-08-06 at 3.03.49 PM.png"/>
                        <p:cNvPicPr>
                          <a:picLocks noChangeAspect="1"/>
                        </p:cNvPicPr>
                        <p:nvPr/>
                      </p:nvPicPr>
                      <p:blipFill>
                        <a:blip r:embed="rId4">
                          <a:extLst/>
                        </a:blip>
                        <a:stretch>
                          <a:fillRect/>
                        </a:stretch>
                      </p:blipFill>
                      <p:spPr>
                        <a:xfrm>
                          <a:off x="813381" y="4222527"/>
                          <a:ext cx="7526983" cy="685175"/>
                        </a:xfrm>
                        <a:prstGeom prst="rect">
                          <a:avLst/>
                        </a:prstGeom>
                        <a:ln w="12700" cap="flat">
                          <a:noFill/>
                          <a:miter lim="400000"/>
                        </a:ln>
                        <a:effectLst/>
                      </p:spPr>
                    </p:pic>
                  </p:grpSp>
                  <p:sp>
                    <p:nvSpPr>
                      <p:cNvPr id="329" name="Rectangle"/>
                      <p:cNvSpPr/>
                      <p:nvPr/>
                    </p:nvSpPr>
                    <p:spPr>
                      <a:xfrm>
                        <a:off x="449271" y="0"/>
                        <a:ext cx="785144" cy="213505"/>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FFFFFF"/>
                            </a:solidFill>
                            <a:latin typeface="+mn-lt"/>
                            <a:ea typeface="+mn-ea"/>
                            <a:cs typeface="+mn-cs"/>
                            <a:sym typeface="Helvetica Neue Medium"/>
                          </a:defRPr>
                        </a:pPr>
                        <a:endParaRPr/>
                      </a:p>
                    </p:txBody>
                  </p:sp>
                </p:grpSp>
                <p:sp>
                  <p:nvSpPr>
                    <p:cNvPr id="331" name="Rectangle"/>
                    <p:cNvSpPr/>
                    <p:nvPr/>
                  </p:nvSpPr>
                  <p:spPr>
                    <a:xfrm>
                      <a:off x="911003" y="406848"/>
                      <a:ext cx="294486" cy="316424"/>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FFFFFF"/>
                          </a:solidFill>
                          <a:latin typeface="+mn-lt"/>
                          <a:ea typeface="+mn-ea"/>
                          <a:cs typeface="+mn-cs"/>
                          <a:sym typeface="Helvetica Neue Medium"/>
                        </a:defRPr>
                      </a:pPr>
                      <a:endParaRPr/>
                    </a:p>
                  </p:txBody>
                </p:sp>
                <p:sp>
                  <p:nvSpPr>
                    <p:cNvPr id="332" name="Rectangle"/>
                    <p:cNvSpPr/>
                    <p:nvPr/>
                  </p:nvSpPr>
                  <p:spPr>
                    <a:xfrm>
                      <a:off x="911003" y="1781523"/>
                      <a:ext cx="294486" cy="316423"/>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FFFFFF"/>
                          </a:solidFill>
                          <a:latin typeface="+mn-lt"/>
                          <a:ea typeface="+mn-ea"/>
                          <a:cs typeface="+mn-cs"/>
                          <a:sym typeface="Helvetica Neue Medium"/>
                        </a:defRPr>
                      </a:pPr>
                      <a:endParaRPr/>
                    </a:p>
                  </p:txBody>
                </p:sp>
                <p:sp>
                  <p:nvSpPr>
                    <p:cNvPr id="333" name="Rectangle"/>
                    <p:cNvSpPr/>
                    <p:nvPr/>
                  </p:nvSpPr>
                  <p:spPr>
                    <a:xfrm>
                      <a:off x="4721031" y="3180984"/>
                      <a:ext cx="294485" cy="316424"/>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FFFFFF"/>
                          </a:solidFill>
                          <a:latin typeface="+mn-lt"/>
                          <a:ea typeface="+mn-ea"/>
                          <a:cs typeface="+mn-cs"/>
                          <a:sym typeface="Helvetica Neue Medium"/>
                        </a:defRPr>
                      </a:pPr>
                      <a:endParaRPr/>
                    </a:p>
                  </p:txBody>
                </p:sp>
                <p:sp>
                  <p:nvSpPr>
                    <p:cNvPr id="334" name="Rectangle"/>
                    <p:cNvSpPr/>
                    <p:nvPr/>
                  </p:nvSpPr>
                  <p:spPr>
                    <a:xfrm>
                      <a:off x="911003" y="3182840"/>
                      <a:ext cx="294486" cy="316424"/>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FFFFFF"/>
                          </a:solidFill>
                          <a:latin typeface="+mn-lt"/>
                          <a:ea typeface="+mn-ea"/>
                          <a:cs typeface="+mn-cs"/>
                          <a:sym typeface="Helvetica Neue Medium"/>
                        </a:defRPr>
                      </a:pPr>
                      <a:endParaRPr/>
                    </a:p>
                  </p:txBody>
                </p:sp>
                <p:sp>
                  <p:nvSpPr>
                    <p:cNvPr id="335" name="Rectangle"/>
                    <p:cNvSpPr/>
                    <p:nvPr/>
                  </p:nvSpPr>
                  <p:spPr>
                    <a:xfrm>
                      <a:off x="4721031" y="406848"/>
                      <a:ext cx="294485" cy="316424"/>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FFFFFF"/>
                          </a:solidFill>
                          <a:latin typeface="+mn-lt"/>
                          <a:ea typeface="+mn-ea"/>
                          <a:cs typeface="+mn-cs"/>
                          <a:sym typeface="Helvetica Neue Medium"/>
                        </a:defRPr>
                      </a:pPr>
                      <a:endParaRPr/>
                    </a:p>
                  </p:txBody>
                </p:sp>
                <p:sp>
                  <p:nvSpPr>
                    <p:cNvPr id="336" name="Rectangle"/>
                    <p:cNvSpPr/>
                    <p:nvPr/>
                  </p:nvSpPr>
                  <p:spPr>
                    <a:xfrm>
                      <a:off x="4721031" y="1791809"/>
                      <a:ext cx="294485" cy="316423"/>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FFFFFF"/>
                          </a:solidFill>
                          <a:latin typeface="+mn-lt"/>
                          <a:ea typeface="+mn-ea"/>
                          <a:cs typeface="+mn-cs"/>
                          <a:sym typeface="Helvetica Neue Medium"/>
                        </a:defRPr>
                      </a:pPr>
                      <a:endParaRPr/>
                    </a:p>
                  </p:txBody>
                </p:sp>
              </p:grpSp>
              <p:pic>
                <p:nvPicPr>
                  <p:cNvPr id="338" name="Screen Shot 2018-08-06 at 3.46.53 PM.png" descr="Screen Shot 2018-08-06 at 3.46.53 PM.png"/>
                  <p:cNvPicPr>
                    <a:picLocks noChangeAspect="1"/>
                  </p:cNvPicPr>
                  <p:nvPr/>
                </p:nvPicPr>
                <p:blipFill>
                  <a:blip r:embed="rId5">
                    <a:extLst/>
                  </a:blip>
                  <a:stretch>
                    <a:fillRect/>
                  </a:stretch>
                </p:blipFill>
                <p:spPr>
                  <a:xfrm>
                    <a:off x="380212" y="0"/>
                    <a:ext cx="7984278" cy="1461208"/>
                  </a:xfrm>
                  <a:prstGeom prst="rect">
                    <a:avLst/>
                  </a:prstGeom>
                  <a:ln w="12700" cap="flat">
                    <a:noFill/>
                    <a:miter lim="400000"/>
                  </a:ln>
                  <a:effectLst/>
                </p:spPr>
              </p:pic>
            </p:grpSp>
            <p:sp>
              <p:nvSpPr>
                <p:cNvPr id="340" name="Square"/>
                <p:cNvSpPr/>
                <p:nvPr/>
              </p:nvSpPr>
              <p:spPr>
                <a:xfrm>
                  <a:off x="4763050" y="314845"/>
                  <a:ext cx="402647" cy="405960"/>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FFFFFF"/>
                      </a:solidFill>
                      <a:latin typeface="+mn-lt"/>
                      <a:ea typeface="+mn-ea"/>
                      <a:cs typeface="+mn-cs"/>
                      <a:sym typeface="Helvetica Neue Medium"/>
                    </a:defRPr>
                  </a:pPr>
                  <a:endParaRPr/>
                </a:p>
              </p:txBody>
            </p:sp>
          </p:grpSp>
          <p:sp>
            <p:nvSpPr>
              <p:cNvPr id="342" name="Rectangle"/>
              <p:cNvSpPr/>
              <p:nvPr/>
            </p:nvSpPr>
            <p:spPr>
              <a:xfrm>
                <a:off x="884346" y="298611"/>
                <a:ext cx="1495659" cy="360756"/>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FFFFFF"/>
                    </a:solidFill>
                    <a:latin typeface="+mn-lt"/>
                    <a:ea typeface="+mn-ea"/>
                    <a:cs typeface="+mn-cs"/>
                    <a:sym typeface="Helvetica Neue Medium"/>
                  </a:defRPr>
                </a:pPr>
                <a:endParaRPr/>
              </a:p>
            </p:txBody>
          </p:sp>
          <p:sp>
            <p:nvSpPr>
              <p:cNvPr id="343" name="Rectangle"/>
              <p:cNvSpPr/>
              <p:nvPr/>
            </p:nvSpPr>
            <p:spPr>
              <a:xfrm>
                <a:off x="1099922" y="298611"/>
                <a:ext cx="1495659" cy="360756"/>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FFFFFF"/>
                    </a:solidFill>
                    <a:latin typeface="+mn-lt"/>
                    <a:ea typeface="+mn-ea"/>
                    <a:cs typeface="+mn-cs"/>
                    <a:sym typeface="Helvetica Neue Medium"/>
                  </a:defRPr>
                </a:pPr>
                <a:endParaRPr/>
              </a:p>
            </p:txBody>
          </p:sp>
          <p:sp>
            <p:nvSpPr>
              <p:cNvPr id="344" name="Rectangle"/>
              <p:cNvSpPr/>
              <p:nvPr/>
            </p:nvSpPr>
            <p:spPr>
              <a:xfrm>
                <a:off x="4994002" y="298611"/>
                <a:ext cx="2330006" cy="360756"/>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FFFFFF"/>
                    </a:solidFill>
                    <a:latin typeface="+mn-lt"/>
                    <a:ea typeface="+mn-ea"/>
                    <a:cs typeface="+mn-cs"/>
                    <a:sym typeface="Helvetica Neue Medium"/>
                  </a:defRPr>
                </a:pPr>
                <a:endParaRPr/>
              </a:p>
            </p:txBody>
          </p:sp>
          <p:sp>
            <p:nvSpPr>
              <p:cNvPr id="345" name="Rectangle"/>
              <p:cNvSpPr/>
              <p:nvPr/>
            </p:nvSpPr>
            <p:spPr>
              <a:xfrm>
                <a:off x="4994002" y="1702146"/>
                <a:ext cx="3020662" cy="236806"/>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FFFFFF"/>
                    </a:solidFill>
                    <a:latin typeface="+mn-lt"/>
                    <a:ea typeface="+mn-ea"/>
                    <a:cs typeface="+mn-cs"/>
                    <a:sym typeface="Helvetica Neue Medium"/>
                  </a:defRPr>
                </a:pPr>
                <a:endParaRPr/>
              </a:p>
            </p:txBody>
          </p:sp>
          <p:sp>
            <p:nvSpPr>
              <p:cNvPr id="346" name="Rectangle"/>
              <p:cNvSpPr/>
              <p:nvPr/>
            </p:nvSpPr>
            <p:spPr>
              <a:xfrm>
                <a:off x="5121002" y="1829146"/>
                <a:ext cx="946232" cy="273157"/>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FFFFFF"/>
                    </a:solidFill>
                    <a:latin typeface="+mn-lt"/>
                    <a:ea typeface="+mn-ea"/>
                    <a:cs typeface="+mn-cs"/>
                    <a:sym typeface="Helvetica Neue Medium"/>
                  </a:defRPr>
                </a:pPr>
                <a:endParaRPr/>
              </a:p>
            </p:txBody>
          </p:sp>
          <p:sp>
            <p:nvSpPr>
              <p:cNvPr id="347" name="Rectangle"/>
              <p:cNvSpPr/>
              <p:nvPr/>
            </p:nvSpPr>
            <p:spPr>
              <a:xfrm>
                <a:off x="1374635" y="1732101"/>
                <a:ext cx="2688218" cy="363198"/>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FFFFFF"/>
                    </a:solidFill>
                    <a:latin typeface="+mn-lt"/>
                    <a:ea typeface="+mn-ea"/>
                    <a:cs typeface="+mn-cs"/>
                    <a:sym typeface="Helvetica Neue Medium"/>
                  </a:defRPr>
                </a:pPr>
                <a:endParaRPr/>
              </a:p>
            </p:txBody>
          </p:sp>
          <p:sp>
            <p:nvSpPr>
              <p:cNvPr id="348" name="Rectangle"/>
              <p:cNvSpPr/>
              <p:nvPr/>
            </p:nvSpPr>
            <p:spPr>
              <a:xfrm>
                <a:off x="1374635" y="3097351"/>
                <a:ext cx="2688218" cy="363198"/>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FFFFFF"/>
                    </a:solidFill>
                    <a:latin typeface="+mn-lt"/>
                    <a:ea typeface="+mn-ea"/>
                    <a:cs typeface="+mn-cs"/>
                    <a:sym typeface="Helvetica Neue Medium"/>
                  </a:defRPr>
                </a:pPr>
                <a:endParaRPr/>
              </a:p>
            </p:txBody>
          </p:sp>
          <p:sp>
            <p:nvSpPr>
              <p:cNvPr id="349" name="Rectangle"/>
              <p:cNvSpPr/>
              <p:nvPr/>
            </p:nvSpPr>
            <p:spPr>
              <a:xfrm>
                <a:off x="1114285" y="4526101"/>
                <a:ext cx="833820" cy="431188"/>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FFFFFF"/>
                    </a:solidFill>
                    <a:latin typeface="+mn-lt"/>
                    <a:ea typeface="+mn-ea"/>
                    <a:cs typeface="+mn-cs"/>
                    <a:sym typeface="Helvetica Neue Medium"/>
                  </a:defRPr>
                </a:pPr>
                <a:endParaRPr/>
              </a:p>
            </p:txBody>
          </p:sp>
          <p:sp>
            <p:nvSpPr>
              <p:cNvPr id="350" name="Rectangle"/>
              <p:cNvSpPr/>
              <p:nvPr/>
            </p:nvSpPr>
            <p:spPr>
              <a:xfrm>
                <a:off x="1658637" y="4505044"/>
                <a:ext cx="1051468" cy="138529"/>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FFFFFF"/>
                    </a:solidFill>
                    <a:latin typeface="+mn-lt"/>
                    <a:ea typeface="+mn-ea"/>
                    <a:cs typeface="+mn-cs"/>
                    <a:sym typeface="Helvetica Neue Medium"/>
                  </a:defRPr>
                </a:pPr>
                <a:endParaRPr/>
              </a:p>
            </p:txBody>
          </p:sp>
          <p:sp>
            <p:nvSpPr>
              <p:cNvPr id="351" name="Rectangle"/>
              <p:cNvSpPr/>
              <p:nvPr/>
            </p:nvSpPr>
            <p:spPr>
              <a:xfrm>
                <a:off x="5068384" y="4505044"/>
                <a:ext cx="1720401" cy="139583"/>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FFFFFF"/>
                    </a:solidFill>
                    <a:latin typeface="+mn-lt"/>
                    <a:ea typeface="+mn-ea"/>
                    <a:cs typeface="+mn-cs"/>
                    <a:sym typeface="Helvetica Neue Medium"/>
                  </a:defRPr>
                </a:pPr>
                <a:endParaRPr/>
              </a:p>
            </p:txBody>
          </p:sp>
          <p:sp>
            <p:nvSpPr>
              <p:cNvPr id="352" name="Rectangle"/>
              <p:cNvSpPr/>
              <p:nvPr/>
            </p:nvSpPr>
            <p:spPr>
              <a:xfrm>
                <a:off x="5147344" y="4682366"/>
                <a:ext cx="415452" cy="178507"/>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FFFFFF"/>
                    </a:solidFill>
                    <a:latin typeface="+mn-lt"/>
                    <a:ea typeface="+mn-ea"/>
                    <a:cs typeface="+mn-cs"/>
                    <a:sym typeface="Helvetica Neue Medium"/>
                  </a:defRPr>
                </a:pPr>
                <a:endParaRPr/>
              </a:p>
            </p:txBody>
          </p:sp>
          <p:sp>
            <p:nvSpPr>
              <p:cNvPr id="353" name="Rectangle"/>
              <p:cNvSpPr/>
              <p:nvPr/>
            </p:nvSpPr>
            <p:spPr>
              <a:xfrm>
                <a:off x="5147344" y="3116069"/>
                <a:ext cx="1080562" cy="340947"/>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FFFFFF"/>
                    </a:solidFill>
                    <a:latin typeface="+mn-lt"/>
                    <a:ea typeface="+mn-ea"/>
                    <a:cs typeface="+mn-cs"/>
                    <a:sym typeface="Helvetica Neue Medium"/>
                  </a:defRPr>
                </a:pPr>
                <a:endParaRPr/>
              </a:p>
            </p:txBody>
          </p:sp>
          <p:sp>
            <p:nvSpPr>
              <p:cNvPr id="354" name="Rectangle"/>
              <p:cNvSpPr/>
              <p:nvPr/>
            </p:nvSpPr>
            <p:spPr>
              <a:xfrm>
                <a:off x="5846572" y="3121836"/>
                <a:ext cx="507313" cy="223825"/>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FFFFFF"/>
                    </a:solidFill>
                    <a:latin typeface="+mn-lt"/>
                    <a:ea typeface="+mn-ea"/>
                    <a:cs typeface="+mn-cs"/>
                    <a:sym typeface="Helvetica Neue Medium"/>
                  </a:defRPr>
                </a:pPr>
                <a:endParaRPr/>
              </a:p>
            </p:txBody>
          </p:sp>
        </p:grpSp>
        <p:sp>
          <p:nvSpPr>
            <p:cNvPr id="356" name="Rectangle"/>
            <p:cNvSpPr/>
            <p:nvPr/>
          </p:nvSpPr>
          <p:spPr>
            <a:xfrm>
              <a:off x="28352" y="1795790"/>
              <a:ext cx="425867" cy="4703371"/>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FFFFFF"/>
                  </a:solidFill>
                  <a:latin typeface="+mn-lt"/>
                  <a:ea typeface="+mn-ea"/>
                  <a:cs typeface="+mn-cs"/>
                  <a:sym typeface="Helvetica Neue Medium"/>
                </a:defRPr>
              </a:pPr>
              <a:endParaRPr/>
            </a:p>
          </p:txBody>
        </p:sp>
      </p:grpSp>
      <p:sp>
        <p:nvSpPr>
          <p:cNvPr id="358" name="ozone deposition velocity (cm s-1)"/>
          <p:cNvSpPr txBox="1"/>
          <p:nvPr/>
        </p:nvSpPr>
        <p:spPr>
          <a:xfrm rot="16200000">
            <a:off x="-1503135" y="4465562"/>
            <a:ext cx="4415813" cy="8224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2248" tIns="72248" rIns="72248" bIns="72248" anchor="ctr">
            <a:spAutoFit/>
          </a:bodyPr>
          <a:lstStyle/>
          <a:p>
            <a:pPr algn="l" defTabSz="830862">
              <a:defRPr sz="2200" b="0"/>
            </a:pPr>
            <a:r>
              <a:t>ozone deposition velocity (cm s</a:t>
            </a:r>
            <a:r>
              <a:rPr baseline="31999"/>
              <a:t>-1</a:t>
            </a:r>
            <a:r>
              <a:t>)</a:t>
            </a:r>
          </a:p>
        </p:txBody>
      </p:sp>
      <p:sp>
        <p:nvSpPr>
          <p:cNvPr id="359" name="Clifton, Paulot, Fiore, Horowitz, et al., in prep"/>
          <p:cNvSpPr txBox="1"/>
          <p:nvPr/>
        </p:nvSpPr>
        <p:spPr>
          <a:xfrm>
            <a:off x="5548294" y="8338853"/>
            <a:ext cx="4691411" cy="4222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nchor="ctr">
            <a:spAutoFit/>
          </a:bodyPr>
          <a:lstStyle>
            <a:lvl1pPr algn="l" defTabSz="642937">
              <a:tabLst>
                <a:tab pos="495300" algn="l"/>
                <a:tab pos="990600" algn="l"/>
                <a:tab pos="1498600" algn="l"/>
                <a:tab pos="1993900" algn="l"/>
                <a:tab pos="2489200" algn="l"/>
                <a:tab pos="2997200" algn="l"/>
                <a:tab pos="3492500" algn="l"/>
                <a:tab pos="4000500" algn="l"/>
                <a:tab pos="4495800" algn="l"/>
                <a:tab pos="4991100" algn="l"/>
                <a:tab pos="5499100" algn="l"/>
                <a:tab pos="5994400" algn="l"/>
              </a:tabLst>
              <a:defRPr sz="1800" b="0" i="1">
                <a:latin typeface="Helvetica"/>
                <a:ea typeface="Helvetica"/>
                <a:cs typeface="Helvetica"/>
                <a:sym typeface="Helvetica"/>
              </a:defRPr>
            </a:lvl1pPr>
          </a:lstStyle>
          <a:p>
            <a:r>
              <a:t>Clifton, Paulot, Fiore, Horowitz, et al., in prep</a:t>
            </a:r>
          </a:p>
        </p:txBody>
      </p:sp>
      <p:sp>
        <p:nvSpPr>
          <p:cNvPr id="360" name="Observations, multiyear average…"/>
          <p:cNvSpPr txBox="1"/>
          <p:nvPr/>
        </p:nvSpPr>
        <p:spPr>
          <a:xfrm>
            <a:off x="289798" y="8326581"/>
            <a:ext cx="5032549" cy="8293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a:r>
              <a:t>Observations, multiyear average</a:t>
            </a:r>
          </a:p>
          <a:p>
            <a:pPr algn="l">
              <a:defRPr>
                <a:solidFill>
                  <a:srgbClr val="929292"/>
                </a:solidFill>
              </a:defRPr>
            </a:pPr>
            <a:r>
              <a:t>Observations, single year</a:t>
            </a:r>
          </a:p>
        </p:txBody>
      </p:sp>
      <p:sp>
        <p:nvSpPr>
          <p:cNvPr id="361" name="AM3, respective land use type"/>
          <p:cNvSpPr txBox="1"/>
          <p:nvPr/>
        </p:nvSpPr>
        <p:spPr>
          <a:xfrm>
            <a:off x="290394" y="9042362"/>
            <a:ext cx="5717150" cy="46105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a:solidFill>
                  <a:srgbClr val="4673F7"/>
                </a:solidFill>
              </a:defRPr>
            </a:lvl1pPr>
          </a:lstStyle>
          <a:p>
            <a:r>
              <a:t>AM3, respective land use type </a:t>
            </a:r>
          </a:p>
        </p:txBody>
      </p:sp>
      <p:sp>
        <p:nvSpPr>
          <p:cNvPr id="362" name="What are current schemes reasonably good at?"/>
          <p:cNvSpPr txBox="1"/>
          <p:nvPr/>
        </p:nvSpPr>
        <p:spPr>
          <a:xfrm>
            <a:off x="416497" y="480056"/>
            <a:ext cx="12171807" cy="6223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defTabSz="457200">
              <a:defRPr sz="3400">
                <a:latin typeface="Helvetica"/>
                <a:ea typeface="Helvetica"/>
                <a:cs typeface="Helvetica"/>
                <a:sym typeface="Helvetica"/>
              </a:defRPr>
            </a:lvl1pPr>
          </a:lstStyle>
          <a:p>
            <a:r>
              <a:t>What are current schemes reasonably good at?</a:t>
            </a:r>
          </a:p>
        </p:txBody>
      </p:sp>
      <p:sp>
        <p:nvSpPr>
          <p:cNvPr id="363" name="NOAA GFDL AM3 with new dry deposition scheme in underlying land model (Paulot et al., 2018; Clifton et al., in prep)"/>
          <p:cNvSpPr txBox="1"/>
          <p:nvPr/>
        </p:nvSpPr>
        <p:spPr>
          <a:xfrm>
            <a:off x="851350" y="1134460"/>
            <a:ext cx="7828695" cy="115197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a:defRPr sz="2000" b="0"/>
            </a:lvl1pPr>
          </a:lstStyle>
          <a:p>
            <a:r>
              <a:t>NOAA GFDL AM3 with new dry deposition scheme in underlying land model (Paulot et al., 2018; Clifton et al., in prep)</a:t>
            </a:r>
          </a:p>
        </p:txBody>
      </p:sp>
      <p:sp>
        <p:nvSpPr>
          <p:cNvPr id="364" name="AM3 shows strength in simulating seasonality"/>
          <p:cNvSpPr txBox="1"/>
          <p:nvPr/>
        </p:nvSpPr>
        <p:spPr>
          <a:xfrm>
            <a:off x="8751574" y="3192744"/>
            <a:ext cx="4091623" cy="980644"/>
          </a:xfrm>
          <a:prstGeom prst="rect">
            <a:avLst/>
          </a:prstGeom>
          <a:ln w="25400">
            <a:solidFill>
              <a:srgbClr val="000000"/>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2800" b="0"/>
            </a:lvl1pPr>
          </a:lstStyle>
          <a:p>
            <a:r>
              <a:t>AM3 shows strength in simulating seasonality </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ozone deposition velocity (cm s-1)"/>
          <p:cNvSpPr txBox="1"/>
          <p:nvPr/>
        </p:nvSpPr>
        <p:spPr>
          <a:xfrm rot="16200000">
            <a:off x="-1082601" y="3322084"/>
            <a:ext cx="3708551" cy="342901"/>
          </a:xfrm>
          <a:prstGeom prst="rect">
            <a:avLst/>
          </a:prstGeom>
          <a:solidFill>
            <a:srgbClr val="FFFFF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defRPr sz="1600" b="0">
                <a:latin typeface="Helvetica"/>
                <a:ea typeface="Helvetica"/>
                <a:cs typeface="Helvetica"/>
                <a:sym typeface="Helvetica"/>
              </a:defRPr>
            </a:pPr>
            <a:r>
              <a:t>ozone deposition velocity (cm s</a:t>
            </a:r>
            <a:r>
              <a:rPr baseline="31999"/>
              <a:t>-1</a:t>
            </a:r>
            <a:r>
              <a:t>)</a:t>
            </a:r>
          </a:p>
        </p:txBody>
      </p:sp>
      <p:grpSp>
        <p:nvGrpSpPr>
          <p:cNvPr id="372" name="Group"/>
          <p:cNvGrpSpPr/>
          <p:nvPr/>
        </p:nvGrpSpPr>
        <p:grpSpPr>
          <a:xfrm>
            <a:off x="1040510" y="1639259"/>
            <a:ext cx="5296266" cy="3708551"/>
            <a:chOff x="406134" y="0"/>
            <a:chExt cx="5296265" cy="3708549"/>
          </a:xfrm>
        </p:grpSpPr>
        <p:pic>
          <p:nvPicPr>
            <p:cNvPr id="369" name="Clifton_figure1.pdf" descr="Clifton_figure1.pdf"/>
            <p:cNvPicPr>
              <a:picLocks noChangeAspect="1"/>
            </p:cNvPicPr>
            <p:nvPr/>
          </p:nvPicPr>
          <p:blipFill>
            <a:blip r:embed="rId3">
              <a:extLst/>
            </a:blip>
            <a:srcRect l="29400" r="24203" b="51160"/>
            <a:stretch>
              <a:fillRect/>
            </a:stretch>
          </p:blipFill>
          <p:spPr>
            <a:xfrm>
              <a:off x="406134" y="0"/>
              <a:ext cx="5296266" cy="3708550"/>
            </a:xfrm>
            <a:prstGeom prst="rect">
              <a:avLst/>
            </a:prstGeom>
            <a:ln w="12700" cap="flat">
              <a:noFill/>
              <a:miter lim="400000"/>
            </a:ln>
            <a:effectLst/>
          </p:spPr>
        </p:pic>
        <p:sp>
          <p:nvSpPr>
            <p:cNvPr id="370" name="Rectangle"/>
            <p:cNvSpPr/>
            <p:nvPr/>
          </p:nvSpPr>
          <p:spPr>
            <a:xfrm>
              <a:off x="853382" y="117766"/>
              <a:ext cx="417317" cy="282222"/>
            </a:xfrm>
            <a:prstGeom prst="rect">
              <a:avLst/>
            </a:prstGeom>
            <a:solidFill>
              <a:srgbClr val="FFFFFF"/>
            </a:solidFill>
            <a:ln w="12700" cap="flat">
              <a:noFill/>
              <a:miter lim="400000"/>
            </a:ln>
            <a:effectLst/>
          </p:spPr>
          <p:txBody>
            <a:bodyPr wrap="square" lIns="50800" tIns="50800" rIns="50800" bIns="50800" numCol="1" anchor="ctr">
              <a:noAutofit/>
            </a:bodyPr>
            <a:lstStyle/>
            <a:p>
              <a:pPr>
                <a:defRPr b="0">
                  <a:solidFill>
                    <a:srgbClr val="FFFFFF"/>
                  </a:solidFill>
                  <a:latin typeface="Helvetica Light"/>
                  <a:ea typeface="Helvetica Light"/>
                  <a:cs typeface="Helvetica Light"/>
                  <a:sym typeface="Helvetica Light"/>
                </a:defRPr>
              </a:pPr>
              <a:endParaRPr/>
            </a:p>
          </p:txBody>
        </p:sp>
        <p:sp>
          <p:nvSpPr>
            <p:cNvPr id="371" name="ozone eddy covariance flux observations"/>
            <p:cNvSpPr txBox="1"/>
            <p:nvPr/>
          </p:nvSpPr>
          <p:spPr>
            <a:xfrm>
              <a:off x="2133109" y="2280553"/>
              <a:ext cx="2717782" cy="104053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noAutofit/>
            </a:bodyPr>
            <a:lstStyle/>
            <a:p>
              <a:pPr>
                <a:defRPr sz="2200" b="0">
                  <a:latin typeface="Helvetica"/>
                  <a:ea typeface="Helvetica"/>
                  <a:cs typeface="Helvetica"/>
                  <a:sym typeface="Helvetica"/>
                </a:defRPr>
              </a:pPr>
              <a:r>
                <a:t>ozone eddy covariance flux observations</a:t>
              </a:r>
            </a:p>
            <a:p>
              <a:pPr>
                <a:defRPr sz="2200" b="0">
                  <a:latin typeface="Helvetica"/>
                  <a:ea typeface="Helvetica"/>
                  <a:cs typeface="Helvetica"/>
                  <a:sym typeface="Helvetica"/>
                </a:defRPr>
              </a:pPr>
              <a:r>
                <a:t> </a:t>
              </a:r>
            </a:p>
          </p:txBody>
        </p:sp>
      </p:grpSp>
      <p:grpSp>
        <p:nvGrpSpPr>
          <p:cNvPr id="379" name="Group"/>
          <p:cNvGrpSpPr/>
          <p:nvPr/>
        </p:nvGrpSpPr>
        <p:grpSpPr>
          <a:xfrm>
            <a:off x="585460" y="5293195"/>
            <a:ext cx="5751316" cy="3732111"/>
            <a:chOff x="114299" y="0"/>
            <a:chExt cx="5751315" cy="3732110"/>
          </a:xfrm>
        </p:grpSpPr>
        <p:grpSp>
          <p:nvGrpSpPr>
            <p:cNvPr id="377" name="Group"/>
            <p:cNvGrpSpPr/>
            <p:nvPr/>
          </p:nvGrpSpPr>
          <p:grpSpPr>
            <a:xfrm>
              <a:off x="569350" y="0"/>
              <a:ext cx="5296266" cy="3732111"/>
              <a:chOff x="444737" y="0"/>
              <a:chExt cx="5296265" cy="3732110"/>
            </a:xfrm>
          </p:grpSpPr>
          <p:grpSp>
            <p:nvGrpSpPr>
              <p:cNvPr id="375" name="Group"/>
              <p:cNvGrpSpPr/>
              <p:nvPr/>
            </p:nvGrpSpPr>
            <p:grpSpPr>
              <a:xfrm>
                <a:off x="444737" y="0"/>
                <a:ext cx="5296266" cy="3732111"/>
                <a:chOff x="444737" y="0"/>
                <a:chExt cx="5296265" cy="3732110"/>
              </a:xfrm>
            </p:grpSpPr>
            <p:pic>
              <p:nvPicPr>
                <p:cNvPr id="373" name="Clifton_figure1.pdf" descr="Clifton_figure1.pdf"/>
                <p:cNvPicPr>
                  <a:picLocks noChangeAspect="1"/>
                </p:cNvPicPr>
                <p:nvPr/>
              </p:nvPicPr>
              <p:blipFill>
                <a:blip r:embed="rId3">
                  <a:extLst/>
                </a:blip>
                <a:srcRect l="29712" t="48620" r="24203" b="2560"/>
                <a:stretch>
                  <a:fillRect/>
                </a:stretch>
              </p:blipFill>
              <p:spPr>
                <a:xfrm>
                  <a:off x="444737" y="0"/>
                  <a:ext cx="5296266" cy="3732111"/>
                </a:xfrm>
                <a:prstGeom prst="rect">
                  <a:avLst/>
                </a:prstGeom>
                <a:ln w="12700" cap="flat">
                  <a:noFill/>
                  <a:miter lim="400000"/>
                </a:ln>
                <a:effectLst/>
              </p:spPr>
            </p:pic>
            <p:sp>
              <p:nvSpPr>
                <p:cNvPr id="374" name="Square"/>
                <p:cNvSpPr/>
                <p:nvPr/>
              </p:nvSpPr>
              <p:spPr>
                <a:xfrm>
                  <a:off x="859338" y="140606"/>
                  <a:ext cx="247349" cy="240537"/>
                </a:xfrm>
                <a:prstGeom prst="rect">
                  <a:avLst/>
                </a:prstGeom>
                <a:solidFill>
                  <a:srgbClr val="FFFFFF"/>
                </a:solidFill>
                <a:ln w="12700" cap="flat">
                  <a:noFill/>
                  <a:miter lim="400000"/>
                </a:ln>
                <a:effectLst/>
              </p:spPr>
              <p:txBody>
                <a:bodyPr wrap="square" lIns="50800" tIns="50800" rIns="50800" bIns="50800" numCol="1" anchor="ctr">
                  <a:noAutofit/>
                </a:bodyPr>
                <a:lstStyle/>
                <a:p>
                  <a:pPr>
                    <a:defRPr b="0">
                      <a:solidFill>
                        <a:srgbClr val="FFFFFF"/>
                      </a:solidFill>
                      <a:latin typeface="Helvetica Light"/>
                      <a:ea typeface="Helvetica Light"/>
                      <a:cs typeface="Helvetica Light"/>
                      <a:sym typeface="Helvetica Light"/>
                    </a:defRPr>
                  </a:pPr>
                  <a:endParaRPr/>
                </a:p>
              </p:txBody>
            </p:sp>
          </p:grpSp>
          <p:sp>
            <p:nvSpPr>
              <p:cNvPr id="376" name="GEOS-Chem…"/>
              <p:cNvSpPr txBox="1"/>
              <p:nvPr/>
            </p:nvSpPr>
            <p:spPr>
              <a:xfrm>
                <a:off x="1624983" y="2339282"/>
                <a:ext cx="3306653" cy="109940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noAutofit/>
              </a:bodyPr>
              <a:lstStyle/>
              <a:p>
                <a:pPr>
                  <a:defRPr sz="2200" b="0">
                    <a:latin typeface="Helvetica"/>
                    <a:ea typeface="Helvetica"/>
                    <a:cs typeface="Helvetica"/>
                    <a:sym typeface="Helvetica"/>
                  </a:defRPr>
                </a:pPr>
                <a:r>
                  <a:t>GEOS-Chem </a:t>
                </a:r>
              </a:p>
              <a:p>
                <a:pPr>
                  <a:defRPr sz="2200" b="0">
                    <a:latin typeface="Helvetica"/>
                    <a:ea typeface="Helvetica"/>
                    <a:cs typeface="Helvetica"/>
                    <a:sym typeface="Helvetica"/>
                  </a:defRPr>
                </a:pPr>
                <a:r>
                  <a:t>Wesely [1989] dry deposition scheme</a:t>
                </a:r>
              </a:p>
            </p:txBody>
          </p:sp>
        </p:grpSp>
        <p:sp>
          <p:nvSpPr>
            <p:cNvPr id="378" name="ozone deposition velocity (cm s-1)"/>
            <p:cNvSpPr txBox="1"/>
            <p:nvPr/>
          </p:nvSpPr>
          <p:spPr>
            <a:xfrm rot="16200000">
              <a:off x="-1482729" y="1721865"/>
              <a:ext cx="3536958" cy="342901"/>
            </a:xfrm>
            <a:prstGeom prst="rect">
              <a:avLst/>
            </a:prstGeom>
            <a:solidFill>
              <a:srgbClr val="FFFFFF"/>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p>
              <a:pPr>
                <a:defRPr sz="1600" b="0">
                  <a:latin typeface="Helvetica"/>
                  <a:ea typeface="Helvetica"/>
                  <a:cs typeface="Helvetica"/>
                  <a:sym typeface="Helvetica"/>
                </a:defRPr>
              </a:pPr>
              <a:r>
                <a:t>ozone deposition velocity (cm s</a:t>
              </a:r>
              <a:r>
                <a:rPr baseline="31999"/>
                <a:t>-1</a:t>
              </a:r>
              <a:r>
                <a:t>)</a:t>
              </a:r>
            </a:p>
          </p:txBody>
        </p:sp>
      </p:grpSp>
      <p:sp>
        <p:nvSpPr>
          <p:cNvPr id="380" name="Clifton et al. [2017]"/>
          <p:cNvSpPr txBox="1"/>
          <p:nvPr/>
        </p:nvSpPr>
        <p:spPr>
          <a:xfrm>
            <a:off x="3899471" y="9071164"/>
            <a:ext cx="2472492" cy="4511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65023" tIns="65023" rIns="65023" bIns="65023">
            <a:spAutoFit/>
          </a:bodyPr>
          <a:lstStyle/>
          <a:p>
            <a:pPr defTabSz="650240">
              <a:defRPr sz="2200" b="0" i="1">
                <a:latin typeface="Arial"/>
                <a:ea typeface="Arial"/>
                <a:cs typeface="Arial"/>
                <a:sym typeface="Arial"/>
              </a:defRPr>
            </a:pPr>
            <a:r>
              <a:t>Clifton et al.</a:t>
            </a:r>
            <a:r>
              <a:rPr i="0"/>
              <a:t> [2017]</a:t>
            </a:r>
          </a:p>
        </p:txBody>
      </p:sp>
      <p:sp>
        <p:nvSpPr>
          <p:cNvPr id="381" name="Harvard Forest"/>
          <p:cNvSpPr txBox="1"/>
          <p:nvPr/>
        </p:nvSpPr>
        <p:spPr>
          <a:xfrm>
            <a:off x="2324592" y="1309686"/>
            <a:ext cx="3698495" cy="431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2200">
                <a:latin typeface="Helvetica"/>
                <a:ea typeface="Helvetica"/>
                <a:cs typeface="Helvetica"/>
                <a:sym typeface="Helvetica"/>
              </a:defRPr>
            </a:lvl1pPr>
          </a:lstStyle>
          <a:p>
            <a:r>
              <a:t>Harvard Forest </a:t>
            </a:r>
          </a:p>
        </p:txBody>
      </p:sp>
      <p:sp>
        <p:nvSpPr>
          <p:cNvPr id="382" name="Interannual variability…"/>
          <p:cNvSpPr txBox="1"/>
          <p:nvPr/>
        </p:nvSpPr>
        <p:spPr>
          <a:xfrm>
            <a:off x="6434160" y="2674151"/>
            <a:ext cx="6371480" cy="3673756"/>
          </a:xfrm>
          <a:prstGeom prst="rect">
            <a:avLst/>
          </a:prstGeom>
          <a:ln w="25400">
            <a:solidFill>
              <a:srgbClr val="000000"/>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marL="228600" indent="-228600" algn="l">
              <a:buSzPct val="100000"/>
              <a:buChar char="•"/>
              <a:defRPr sz="2600" b="0"/>
            </a:pPr>
            <a:r>
              <a:t>Interannual variability </a:t>
            </a:r>
          </a:p>
          <a:p>
            <a:pPr marL="228600" indent="-228600" algn="l">
              <a:buSzPct val="100000"/>
              <a:buChar char="•"/>
              <a:defRPr sz="1200" b="0"/>
            </a:pPr>
            <a:endParaRPr/>
          </a:p>
          <a:p>
            <a:pPr marL="228600" indent="-228600" algn="l">
              <a:buSzPct val="100000"/>
              <a:buChar char="•"/>
              <a:defRPr sz="2600" b="0"/>
            </a:pPr>
            <a:r>
              <a:t>Long-term trends (??)</a:t>
            </a:r>
          </a:p>
          <a:p>
            <a:pPr marL="228600" indent="-228600" algn="l">
              <a:buSzPct val="100000"/>
              <a:buChar char="•"/>
              <a:defRPr sz="1200" b="0"/>
            </a:pPr>
            <a:endParaRPr/>
          </a:p>
          <a:p>
            <a:pPr marL="228600" indent="-228600" algn="l">
              <a:buSzPct val="100000"/>
              <a:buChar char="•"/>
              <a:defRPr sz="2600" b="0"/>
            </a:pPr>
            <a:r>
              <a:t>Changes with environmental conditions like surface wetness</a:t>
            </a:r>
          </a:p>
          <a:p>
            <a:pPr marL="228600" indent="-228600" algn="l">
              <a:buSzPct val="100000"/>
              <a:buChar char="•"/>
              <a:defRPr sz="1200" b="0"/>
            </a:pPr>
            <a:endParaRPr/>
          </a:p>
          <a:p>
            <a:pPr marL="228600" indent="-228600" algn="l">
              <a:buSzPct val="100000"/>
              <a:buChar char="•"/>
              <a:defRPr sz="2600" b="0"/>
            </a:pPr>
            <a:r>
              <a:t>Spatial heterogeneity</a:t>
            </a:r>
          </a:p>
          <a:p>
            <a:pPr marL="228600" indent="-228600" algn="l">
              <a:buSzPct val="100000"/>
              <a:buChar char="•"/>
              <a:defRPr sz="1200" b="0"/>
            </a:pPr>
            <a:endParaRPr/>
          </a:p>
          <a:p>
            <a:pPr marL="228600" indent="-228600" algn="l">
              <a:buSzPct val="100000"/>
              <a:buChar char="•"/>
              <a:defRPr sz="2600" b="0"/>
            </a:pPr>
            <a:r>
              <a:t>Spatially-extensive surfaces with low deposition velocities (</a:t>
            </a:r>
            <a:r>
              <a:rPr i="1"/>
              <a:t>e.g.</a:t>
            </a:r>
            <a:r>
              <a:t>, snow, water)</a:t>
            </a:r>
          </a:p>
        </p:txBody>
      </p:sp>
      <p:sp>
        <p:nvSpPr>
          <p:cNvPr id="383" name="Where are current schemes lacking?"/>
          <p:cNvSpPr txBox="1"/>
          <p:nvPr/>
        </p:nvSpPr>
        <p:spPr>
          <a:xfrm>
            <a:off x="416497" y="559331"/>
            <a:ext cx="12171807" cy="6223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defTabSz="457200">
              <a:defRPr sz="3400">
                <a:latin typeface="Helvetica"/>
                <a:ea typeface="Helvetica"/>
                <a:cs typeface="Helvetica"/>
                <a:sym typeface="Helvetica"/>
              </a:defRPr>
            </a:lvl1pPr>
          </a:lstStyle>
          <a:p>
            <a:r>
              <a:t>Where are current schemes lacking?</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382">
                                            <p:txEl>
                                              <p:pRg st="1" end="1"/>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1" nodeType="afterEffect">
                                  <p:stCondLst>
                                    <p:cond delay="0"/>
                                  </p:stCondLst>
                                  <p:iterate>
                                    <p:tmAbs val="0"/>
                                  </p:iterate>
                                  <p:childTnLst>
                                    <p:set>
                                      <p:cBhvr>
                                        <p:cTn id="9" fill="hold"/>
                                        <p:tgtEl>
                                          <p:spTgt spid="382">
                                            <p:txEl>
                                              <p:pRg st="2" end="2"/>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1" nodeType="clickEffect">
                                  <p:stCondLst>
                                    <p:cond delay="0"/>
                                  </p:stCondLst>
                                  <p:iterate>
                                    <p:tmAbs val="0"/>
                                  </p:iterate>
                                  <p:childTnLst>
                                    <p:set>
                                      <p:cBhvr>
                                        <p:cTn id="13" fill="hold"/>
                                        <p:tgtEl>
                                          <p:spTgt spid="382">
                                            <p:txEl>
                                              <p:pRg st="3" end="3"/>
                                            </p:txEl>
                                          </p:spTgt>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grpId="1" nodeType="afterEffect">
                                  <p:stCondLst>
                                    <p:cond delay="0"/>
                                  </p:stCondLst>
                                  <p:iterate>
                                    <p:tmAbs val="0"/>
                                  </p:iterate>
                                  <p:childTnLst>
                                    <p:set>
                                      <p:cBhvr>
                                        <p:cTn id="16" fill="hold"/>
                                        <p:tgtEl>
                                          <p:spTgt spid="382">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382">
                                            <p:txEl>
                                              <p:pRg st="5" end="5"/>
                                            </p:txEl>
                                          </p:spTgt>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grpId="1" nodeType="afterEffect">
                                  <p:stCondLst>
                                    <p:cond delay="0"/>
                                  </p:stCondLst>
                                  <p:iterate>
                                    <p:tmAbs val="0"/>
                                  </p:iterate>
                                  <p:childTnLst>
                                    <p:set>
                                      <p:cBhvr>
                                        <p:cTn id="23" fill="hold"/>
                                        <p:tgtEl>
                                          <p:spTgt spid="382">
                                            <p:txEl>
                                              <p:pRg st="6" end="6"/>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1" nodeType="clickEffect">
                                  <p:stCondLst>
                                    <p:cond delay="0"/>
                                  </p:stCondLst>
                                  <p:iterate>
                                    <p:tmAbs val="0"/>
                                  </p:iterate>
                                  <p:childTnLst>
                                    <p:set>
                                      <p:cBhvr>
                                        <p:cTn id="27" fill="hold"/>
                                        <p:tgtEl>
                                          <p:spTgt spid="382">
                                            <p:txEl>
                                              <p:pRg st="7" end="7"/>
                                            </p:txEl>
                                          </p:spTgt>
                                        </p:tgtEl>
                                        <p:attrNameLst>
                                          <p:attrName>style.visibility</p:attrName>
                                        </p:attrNameLst>
                                      </p:cBhvr>
                                      <p:to>
                                        <p:strVal val="visible"/>
                                      </p:to>
                                    </p:set>
                                  </p:childTnLst>
                                </p:cTn>
                              </p:par>
                            </p:childTnLst>
                          </p:cTn>
                        </p:par>
                        <p:par>
                          <p:cTn id="28" fill="hold">
                            <p:stCondLst>
                              <p:cond delay="0"/>
                            </p:stCondLst>
                            <p:childTnLst>
                              <p:par>
                                <p:cTn id="29" presetID="1" presetClass="entr" presetSubtype="0" fill="hold" grpId="1" nodeType="afterEffect">
                                  <p:stCondLst>
                                    <p:cond delay="0"/>
                                  </p:stCondLst>
                                  <p:iterate>
                                    <p:tmAbs val="0"/>
                                  </p:iterate>
                                  <p:childTnLst>
                                    <p:set>
                                      <p:cBhvr>
                                        <p:cTn id="30" fill="hold"/>
                                        <p:tgtEl>
                                          <p:spTgt spid="38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2" grpId="1" build="p" bldLvl="5"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 name="Better process understanding of deposition pathways than previously thought"/>
          <p:cNvSpPr txBox="1"/>
          <p:nvPr/>
        </p:nvSpPr>
        <p:spPr>
          <a:xfrm>
            <a:off x="550547" y="627729"/>
            <a:ext cx="12171807" cy="1143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defTabSz="457200">
              <a:defRPr sz="3400">
                <a:latin typeface="Helvetica"/>
                <a:ea typeface="Helvetica"/>
                <a:cs typeface="Helvetica"/>
                <a:sym typeface="Helvetica"/>
              </a:defRPr>
            </a:lvl1pPr>
          </a:lstStyle>
          <a:p>
            <a:r>
              <a:t>Better process understanding of deposition pathways than previously thought </a:t>
            </a:r>
          </a:p>
        </p:txBody>
      </p:sp>
      <p:sp>
        <p:nvSpPr>
          <p:cNvPr id="388" name="Several inputs are uncertain at large scale"/>
          <p:cNvSpPr txBox="1"/>
          <p:nvPr/>
        </p:nvSpPr>
        <p:spPr>
          <a:xfrm>
            <a:off x="606391" y="7520185"/>
            <a:ext cx="12436463" cy="5334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marL="609600" indent="-228600" algn="l" defTabSz="457200">
              <a:buSzPct val="100000"/>
              <a:buChar char="•"/>
              <a:defRPr sz="2800" b="0">
                <a:latin typeface="Helvetica"/>
                <a:ea typeface="Helvetica"/>
                <a:cs typeface="Helvetica"/>
                <a:sym typeface="Helvetica"/>
              </a:defRPr>
            </a:lvl1pPr>
          </a:lstStyle>
          <a:p>
            <a:r>
              <a:t>Several inputs are uncertain at large scale </a:t>
            </a:r>
          </a:p>
        </p:txBody>
      </p:sp>
      <p:pic>
        <p:nvPicPr>
          <p:cNvPr id="389" name="Screen Shot 2019-05-15 at 4.00.23 PM.png" descr="Screen Shot 2019-05-15 at 4.00.23 PM.png"/>
          <p:cNvPicPr>
            <a:picLocks noChangeAspect="1"/>
          </p:cNvPicPr>
          <p:nvPr/>
        </p:nvPicPr>
        <p:blipFill>
          <a:blip r:embed="rId3">
            <a:extLst/>
          </a:blip>
          <a:stretch>
            <a:fillRect/>
          </a:stretch>
        </p:blipFill>
        <p:spPr>
          <a:xfrm>
            <a:off x="1832482" y="3285423"/>
            <a:ext cx="9607936" cy="1949011"/>
          </a:xfrm>
          <a:prstGeom prst="rect">
            <a:avLst/>
          </a:prstGeom>
          <a:ln w="12700">
            <a:miter lim="400000"/>
          </a:ln>
        </p:spPr>
      </p:pic>
      <p:sp>
        <p:nvSpPr>
          <p:cNvPr id="390" name="e.g., resistance to removal of ozone by soil"/>
          <p:cNvSpPr txBox="1"/>
          <p:nvPr/>
        </p:nvSpPr>
        <p:spPr>
          <a:xfrm>
            <a:off x="922827" y="2738716"/>
            <a:ext cx="6565698" cy="4610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r>
              <a:t>e.g., resistance to removal of ozone by soil   </a:t>
            </a:r>
          </a:p>
        </p:txBody>
      </p:sp>
      <p:grpSp>
        <p:nvGrpSpPr>
          <p:cNvPr id="393" name="Group"/>
          <p:cNvGrpSpPr/>
          <p:nvPr/>
        </p:nvGrpSpPr>
        <p:grpSpPr>
          <a:xfrm>
            <a:off x="3458137" y="5141959"/>
            <a:ext cx="2574083" cy="936609"/>
            <a:chOff x="0" y="0"/>
            <a:chExt cx="2574082" cy="936607"/>
          </a:xfrm>
        </p:grpSpPr>
        <p:sp>
          <p:nvSpPr>
            <p:cNvPr id="391" name="Reactions with soil surfaces"/>
            <p:cNvSpPr txBox="1"/>
            <p:nvPr/>
          </p:nvSpPr>
          <p:spPr>
            <a:xfrm>
              <a:off x="0" y="107249"/>
              <a:ext cx="2574083" cy="82935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defRPr>
                  <a:solidFill>
                    <a:schemeClr val="accent6">
                      <a:hueOff val="-146070"/>
                      <a:satOff val="-10048"/>
                      <a:lumOff val="-30626"/>
                    </a:schemeClr>
                  </a:solidFill>
                </a:defRPr>
              </a:lvl1pPr>
            </a:lstStyle>
            <a:p>
              <a:r>
                <a:t>Reactions with soil surfaces</a:t>
              </a:r>
            </a:p>
          </p:txBody>
        </p:sp>
        <p:sp>
          <p:nvSpPr>
            <p:cNvPr id="392" name="Line"/>
            <p:cNvSpPr/>
            <p:nvPr/>
          </p:nvSpPr>
          <p:spPr>
            <a:xfrm>
              <a:off x="106204" y="0"/>
              <a:ext cx="2361673" cy="0"/>
            </a:xfrm>
            <a:prstGeom prst="line">
              <a:avLst/>
            </a:prstGeom>
            <a:noFill/>
            <a:ln w="114300" cap="flat">
              <a:solidFill>
                <a:schemeClr val="accent6">
                  <a:satOff val="-15808"/>
                  <a:lumOff val="-17557"/>
                </a:schemeClr>
              </a:solidFill>
              <a:prstDash val="solid"/>
              <a:miter lim="400000"/>
            </a:ln>
            <a:effectLst/>
          </p:spPr>
          <p:txBody>
            <a:bodyPr wrap="square" lIns="50800" tIns="50800" rIns="50800" bIns="50800" numCol="1" anchor="ctr">
              <a:noAutofit/>
            </a:bodyPr>
            <a:lstStyle/>
            <a:p>
              <a:pPr>
                <a:defRPr sz="2200" b="0">
                  <a:solidFill>
                    <a:srgbClr val="FFFFFF"/>
                  </a:solidFill>
                  <a:latin typeface="+mn-lt"/>
                  <a:ea typeface="+mn-ea"/>
                  <a:cs typeface="+mn-cs"/>
                  <a:sym typeface="Helvetica Neue Medium"/>
                </a:defRPr>
              </a:pPr>
              <a:endParaRPr/>
            </a:p>
          </p:txBody>
        </p:sp>
      </p:grpSp>
      <p:grpSp>
        <p:nvGrpSpPr>
          <p:cNvPr id="396" name="Group"/>
          <p:cNvGrpSpPr/>
          <p:nvPr/>
        </p:nvGrpSpPr>
        <p:grpSpPr>
          <a:xfrm>
            <a:off x="5793656" y="5141959"/>
            <a:ext cx="2856988" cy="936609"/>
            <a:chOff x="0" y="0"/>
            <a:chExt cx="2856986" cy="936607"/>
          </a:xfrm>
        </p:grpSpPr>
        <p:sp>
          <p:nvSpPr>
            <p:cNvPr id="394" name="Reactions with gases in soil"/>
            <p:cNvSpPr txBox="1"/>
            <p:nvPr/>
          </p:nvSpPr>
          <p:spPr>
            <a:xfrm>
              <a:off x="0" y="107249"/>
              <a:ext cx="2856987" cy="82935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defRPr>
                  <a:solidFill>
                    <a:schemeClr val="accent2">
                      <a:hueOff val="167855"/>
                      <a:satOff val="17755"/>
                      <a:lumOff val="-16671"/>
                    </a:schemeClr>
                  </a:solidFill>
                </a:defRPr>
              </a:lvl1pPr>
            </a:lstStyle>
            <a:p>
              <a:r>
                <a:t>Reactions with gases in soil </a:t>
              </a:r>
            </a:p>
          </p:txBody>
        </p:sp>
        <p:sp>
          <p:nvSpPr>
            <p:cNvPr id="395" name="Line"/>
            <p:cNvSpPr/>
            <p:nvPr/>
          </p:nvSpPr>
          <p:spPr>
            <a:xfrm>
              <a:off x="466763" y="0"/>
              <a:ext cx="1923460" cy="0"/>
            </a:xfrm>
            <a:prstGeom prst="line">
              <a:avLst/>
            </a:prstGeom>
            <a:noFill/>
            <a:ln w="114300" cap="flat">
              <a:solidFill>
                <a:schemeClr val="accent2">
                  <a:hueOff val="167855"/>
                  <a:satOff val="17755"/>
                  <a:lumOff val="-16671"/>
                </a:schemeClr>
              </a:solidFill>
              <a:prstDash val="solid"/>
              <a:miter lim="400000"/>
            </a:ln>
            <a:effectLst/>
          </p:spPr>
          <p:txBody>
            <a:bodyPr wrap="square" lIns="50800" tIns="50800" rIns="50800" bIns="50800" numCol="1" anchor="ctr">
              <a:noAutofit/>
            </a:bodyPr>
            <a:lstStyle/>
            <a:p>
              <a:pPr>
                <a:defRPr sz="2200" b="0">
                  <a:solidFill>
                    <a:srgbClr val="FFFFFF"/>
                  </a:solidFill>
                  <a:latin typeface="+mn-lt"/>
                  <a:ea typeface="+mn-ea"/>
                  <a:cs typeface="+mn-cs"/>
                  <a:sym typeface="Helvetica Neue Medium"/>
                </a:defRPr>
              </a:pPr>
              <a:endParaRPr/>
            </a:p>
          </p:txBody>
        </p:sp>
      </p:grpSp>
      <p:grpSp>
        <p:nvGrpSpPr>
          <p:cNvPr id="399" name="Group"/>
          <p:cNvGrpSpPr/>
          <p:nvPr/>
        </p:nvGrpSpPr>
        <p:grpSpPr>
          <a:xfrm>
            <a:off x="8423006" y="5141959"/>
            <a:ext cx="3763828" cy="936609"/>
            <a:chOff x="0" y="0"/>
            <a:chExt cx="3763827" cy="936607"/>
          </a:xfrm>
        </p:grpSpPr>
        <p:sp>
          <p:nvSpPr>
            <p:cNvPr id="397" name="Line"/>
            <p:cNvSpPr/>
            <p:nvPr/>
          </p:nvSpPr>
          <p:spPr>
            <a:xfrm>
              <a:off x="299939" y="0"/>
              <a:ext cx="2041237" cy="0"/>
            </a:xfrm>
            <a:prstGeom prst="line">
              <a:avLst/>
            </a:prstGeom>
            <a:noFill/>
            <a:ln w="114300" cap="flat">
              <a:solidFill>
                <a:schemeClr val="accent1"/>
              </a:solidFill>
              <a:prstDash val="solid"/>
              <a:miter lim="400000"/>
            </a:ln>
            <a:effectLst/>
          </p:spPr>
          <p:txBody>
            <a:bodyPr wrap="square" lIns="50800" tIns="50800" rIns="50800" bIns="50800" numCol="1" anchor="ctr">
              <a:noAutofit/>
            </a:bodyPr>
            <a:lstStyle/>
            <a:p>
              <a:pPr>
                <a:defRPr sz="2200" b="0">
                  <a:solidFill>
                    <a:srgbClr val="FFFFFF"/>
                  </a:solidFill>
                  <a:latin typeface="+mn-lt"/>
                  <a:ea typeface="+mn-ea"/>
                  <a:cs typeface="+mn-cs"/>
                  <a:sym typeface="Helvetica Neue Medium"/>
                </a:defRPr>
              </a:pPr>
              <a:endParaRPr/>
            </a:p>
          </p:txBody>
        </p:sp>
        <p:sp>
          <p:nvSpPr>
            <p:cNvPr id="398" name="How easy is it for ozone to diffuse into soil"/>
            <p:cNvSpPr txBox="1"/>
            <p:nvPr/>
          </p:nvSpPr>
          <p:spPr>
            <a:xfrm>
              <a:off x="0" y="107249"/>
              <a:ext cx="3763828" cy="82935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defRPr>
                  <a:solidFill>
                    <a:schemeClr val="accent1"/>
                  </a:solidFill>
                </a:defRPr>
              </a:lvl1pPr>
            </a:lstStyle>
            <a:p>
              <a:r>
                <a:t>How easy is it for ozone to diffuse into soil </a:t>
              </a:r>
            </a:p>
          </p:txBody>
        </p:sp>
      </p:grpSp>
      <p:sp>
        <p:nvSpPr>
          <p:cNvPr id="400" name="Bill Massman"/>
          <p:cNvSpPr txBox="1"/>
          <p:nvPr/>
        </p:nvSpPr>
        <p:spPr>
          <a:xfrm>
            <a:off x="10113692" y="6072306"/>
            <a:ext cx="1894459" cy="4730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nchor="ctr">
            <a:spAutoFit/>
          </a:bodyPr>
          <a:lstStyle>
            <a:lvl1pPr algn="l" defTabSz="642937">
              <a:tabLst>
                <a:tab pos="495300" algn="l"/>
                <a:tab pos="990600" algn="l"/>
                <a:tab pos="1498600" algn="l"/>
                <a:tab pos="1993900" algn="l"/>
                <a:tab pos="2489200" algn="l"/>
                <a:tab pos="2997200" algn="l"/>
                <a:tab pos="3492500" algn="l"/>
                <a:tab pos="4000500" algn="l"/>
                <a:tab pos="4495800" algn="l"/>
                <a:tab pos="4991100" algn="l"/>
                <a:tab pos="5499100" algn="l"/>
                <a:tab pos="5994400" algn="l"/>
              </a:tabLst>
              <a:defRPr sz="2200" b="0" i="1">
                <a:latin typeface="Helvetica"/>
                <a:ea typeface="Helvetica"/>
                <a:cs typeface="Helvetica"/>
                <a:sym typeface="Helvetica"/>
              </a:defRPr>
            </a:lvl1pPr>
          </a:lstStyle>
          <a:p>
            <a:r>
              <a:t>Bill Massman </a:t>
            </a:r>
          </a:p>
        </p:txBody>
      </p:sp>
      <p:sp>
        <p:nvSpPr>
          <p:cNvPr id="401" name="Clifton et al., review on ozone dry dep., in prep"/>
          <p:cNvSpPr txBox="1"/>
          <p:nvPr/>
        </p:nvSpPr>
        <p:spPr>
          <a:xfrm>
            <a:off x="7883821" y="9028388"/>
            <a:ext cx="4869893" cy="4222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nchor="ctr">
            <a:spAutoFit/>
          </a:bodyPr>
          <a:lstStyle>
            <a:lvl1pPr algn="l" defTabSz="642937">
              <a:tabLst>
                <a:tab pos="495300" algn="l"/>
                <a:tab pos="990600" algn="l"/>
                <a:tab pos="1498600" algn="l"/>
                <a:tab pos="1993900" algn="l"/>
                <a:tab pos="2489200" algn="l"/>
                <a:tab pos="2997200" algn="l"/>
                <a:tab pos="3492500" algn="l"/>
                <a:tab pos="4000500" algn="l"/>
                <a:tab pos="4495800" algn="l"/>
                <a:tab pos="4991100" algn="l"/>
                <a:tab pos="5499100" algn="l"/>
                <a:tab pos="5994400" algn="l"/>
              </a:tabLst>
              <a:defRPr sz="1800" b="0" i="1">
                <a:latin typeface="Helvetica"/>
                <a:ea typeface="Helvetica"/>
                <a:cs typeface="Helvetica"/>
                <a:sym typeface="Helvetica"/>
              </a:defRPr>
            </a:lvl1pPr>
          </a:lstStyle>
          <a:p>
            <a:r>
              <a:t>Clifton et al., review on ozone dry dep., in prep</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39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39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39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4" nodeType="clickEffect">
                                  <p:stCondLst>
                                    <p:cond delay="0"/>
                                  </p:stCondLst>
                                  <p:iterate>
                                    <p:tmAbs val="0"/>
                                  </p:iterate>
                                  <p:childTnLst>
                                    <p:set>
                                      <p:cBhvr>
                                        <p:cTn id="18" fill="hold"/>
                                        <p:tgtEl>
                                          <p:spTgt spid="388">
                                            <p:bg/>
                                          </p:spTgt>
                                        </p:tgtEl>
                                        <p:attrNameLst>
                                          <p:attrName>style.visibility</p:attrName>
                                        </p:attrNameLst>
                                      </p:cBhvr>
                                      <p:to>
                                        <p:strVal val="visible"/>
                                      </p:to>
                                    </p:set>
                                  </p:childTnLst>
                                </p:cTn>
                              </p:par>
                              <p:par>
                                <p:cTn id="19" presetID="1" presetClass="entr" presetSubtype="0" fill="hold" grpId="4" nodeType="withEffect">
                                  <p:stCondLst>
                                    <p:cond delay="0"/>
                                  </p:stCondLst>
                                  <p:iterate>
                                    <p:tmAbs val="0"/>
                                  </p:iterate>
                                  <p:childTnLst>
                                    <p:set>
                                      <p:cBhvr>
                                        <p:cTn id="20" fill="hold"/>
                                        <p:tgtEl>
                                          <p:spTgt spid="38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8" grpId="4" build="p" bldLvl="5" animBg="1" advAuto="0"/>
      <p:bldP spid="393" grpId="1" animBg="1" advAuto="0"/>
      <p:bldP spid="396" grpId="2" animBg="1" advAuto="0"/>
      <p:bldP spid="399" grpId="3"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 name="What are the bottlenecks in creating an effective scheme?"/>
          <p:cNvSpPr txBox="1"/>
          <p:nvPr/>
        </p:nvSpPr>
        <p:spPr>
          <a:xfrm>
            <a:off x="416497" y="744760"/>
            <a:ext cx="12171807" cy="6223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defTabSz="457200">
              <a:defRPr sz="3400">
                <a:latin typeface="Helvetica"/>
                <a:ea typeface="Helvetica"/>
                <a:cs typeface="Helvetica"/>
                <a:sym typeface="Helvetica"/>
              </a:defRPr>
            </a:lvl1pPr>
          </a:lstStyle>
          <a:p>
            <a:r>
              <a:t>What are the bottlenecks in creating an effective scheme?</a:t>
            </a:r>
          </a:p>
        </p:txBody>
      </p:sp>
      <p:sp>
        <p:nvSpPr>
          <p:cNvPr id="406" name="Ability to represent relative variations in individual deposition pathways sufficiently…"/>
          <p:cNvSpPr txBox="1"/>
          <p:nvPr/>
        </p:nvSpPr>
        <p:spPr>
          <a:xfrm>
            <a:off x="1190623" y="2400763"/>
            <a:ext cx="10210083" cy="2047444"/>
          </a:xfrm>
          <a:prstGeom prst="rect">
            <a:avLst/>
          </a:prstGeom>
          <a:ln w="25400">
            <a:solidFill>
              <a:srgbClr val="000000"/>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marL="228600" indent="-228600" algn="l">
              <a:buSzPct val="100000"/>
              <a:buChar char="•"/>
              <a:defRPr sz="2800" b="0"/>
            </a:pPr>
            <a:r>
              <a:t>Ability to represent relative variations in individual deposition pathways sufficiently</a:t>
            </a:r>
          </a:p>
          <a:p>
            <a:pPr marL="228600" indent="-228600" algn="l">
              <a:buSzPct val="100000"/>
              <a:buChar char="•"/>
              <a:defRPr sz="1400" b="0"/>
            </a:pPr>
            <a:endParaRPr/>
          </a:p>
          <a:p>
            <a:pPr marL="228600" indent="-228600" algn="l">
              <a:buSzPct val="100000"/>
              <a:buChar char="•"/>
              <a:defRPr sz="2800" b="0"/>
            </a:pPr>
            <a:r>
              <a:t>Lack of realistic inputs (either when using forcing data or underlying land surface model)</a:t>
            </a:r>
          </a:p>
        </p:txBody>
      </p:sp>
      <p:sp>
        <p:nvSpPr>
          <p:cNvPr id="407" name="Clifton et al., review on ozone dry dep., in prep"/>
          <p:cNvSpPr txBox="1"/>
          <p:nvPr/>
        </p:nvSpPr>
        <p:spPr>
          <a:xfrm>
            <a:off x="7883821" y="9028388"/>
            <a:ext cx="4869893" cy="4222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nchor="ctr">
            <a:spAutoFit/>
          </a:bodyPr>
          <a:lstStyle>
            <a:lvl1pPr algn="l" defTabSz="642937">
              <a:tabLst>
                <a:tab pos="495300" algn="l"/>
                <a:tab pos="990600" algn="l"/>
                <a:tab pos="1498600" algn="l"/>
                <a:tab pos="1993900" algn="l"/>
                <a:tab pos="2489200" algn="l"/>
                <a:tab pos="2997200" algn="l"/>
                <a:tab pos="3492500" algn="l"/>
                <a:tab pos="4000500" algn="l"/>
                <a:tab pos="4495800" algn="l"/>
                <a:tab pos="4991100" algn="l"/>
                <a:tab pos="5499100" algn="l"/>
                <a:tab pos="5994400" algn="l"/>
              </a:tabLst>
              <a:defRPr sz="1800" b="0" i="1">
                <a:latin typeface="Helvetica"/>
                <a:ea typeface="Helvetica"/>
                <a:cs typeface="Helvetica"/>
                <a:sym typeface="Helvetica"/>
              </a:defRPr>
            </a:lvl1pPr>
          </a:lstStyle>
          <a:p>
            <a:r>
              <a:t>Clifton et al., review on ozone dry dep., in prep</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406">
                                            <p:txEl>
                                              <p:pRg st="1" end="1"/>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1" nodeType="afterEffect">
                                  <p:stCondLst>
                                    <p:cond delay="0"/>
                                  </p:stCondLst>
                                  <p:iterate>
                                    <p:tmAbs val="0"/>
                                  </p:iterate>
                                  <p:childTnLst>
                                    <p:set>
                                      <p:cBhvr>
                                        <p:cTn id="9" fill="hold"/>
                                        <p:tgtEl>
                                          <p:spTgt spid="40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6" grpId="1" build="p" bldLvl="5"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Ozone dry deposition is an important but uncertain &amp; overlooked sink of tropospheric ozone"/>
          <p:cNvSpPr txBox="1"/>
          <p:nvPr/>
        </p:nvSpPr>
        <p:spPr>
          <a:xfrm>
            <a:off x="324025" y="515616"/>
            <a:ext cx="12171807" cy="1143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defTabSz="457200">
              <a:defRPr sz="3400">
                <a:latin typeface="Helvetica"/>
                <a:ea typeface="Helvetica"/>
                <a:cs typeface="Helvetica"/>
                <a:sym typeface="Helvetica"/>
              </a:defRPr>
            </a:lvl1pPr>
          </a:lstStyle>
          <a:p>
            <a:r>
              <a:t>Ozone dry deposition is an important but uncertain &amp; overlooked sink of tropospheric ozone  </a:t>
            </a:r>
          </a:p>
        </p:txBody>
      </p:sp>
      <p:sp>
        <p:nvSpPr>
          <p:cNvPr id="158" name="Substantial variations in stomatal &amp; nonstomatal deposition pathways"/>
          <p:cNvSpPr txBox="1"/>
          <p:nvPr/>
        </p:nvSpPr>
        <p:spPr>
          <a:xfrm>
            <a:off x="414073" y="7858027"/>
            <a:ext cx="12348213" cy="5334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marL="609600" indent="-228600" algn="l" defTabSz="457200">
              <a:lnSpc>
                <a:spcPct val="117999"/>
              </a:lnSpc>
              <a:buSzPct val="100000"/>
              <a:buChar char="•"/>
              <a:defRPr sz="2800" b="0">
                <a:latin typeface="Helvetica"/>
                <a:ea typeface="Helvetica"/>
                <a:cs typeface="Helvetica"/>
                <a:sym typeface="Helvetica"/>
              </a:defRPr>
            </a:lvl1pPr>
          </a:lstStyle>
          <a:p>
            <a:r>
              <a:t>Substantial variations in stomatal &amp; nonstomatal deposition pathways</a:t>
            </a:r>
          </a:p>
        </p:txBody>
      </p:sp>
      <p:sp>
        <p:nvSpPr>
          <p:cNvPr id="159" name="Rectangle"/>
          <p:cNvSpPr/>
          <p:nvPr/>
        </p:nvSpPr>
        <p:spPr>
          <a:xfrm>
            <a:off x="6577603" y="2771339"/>
            <a:ext cx="2436970" cy="1270001"/>
          </a:xfrm>
          <a:prstGeom prst="rect">
            <a:avLst/>
          </a:prstGeom>
          <a:solidFill>
            <a:srgbClr val="FFFFFF"/>
          </a:solidFill>
          <a:ln w="12700">
            <a:miter lim="400000"/>
          </a:ln>
        </p:spPr>
        <p:txBody>
          <a:bodyPr lIns="50800" tIns="50800" rIns="50800" bIns="50800" anchor="ctr"/>
          <a:lstStyle/>
          <a:p>
            <a:pPr>
              <a:defRPr b="0">
                <a:solidFill>
                  <a:srgbClr val="FFFFFF"/>
                </a:solidFill>
                <a:latin typeface="Helvetica Light"/>
                <a:ea typeface="Helvetica Light"/>
                <a:cs typeface="Helvetica Light"/>
                <a:sym typeface="Helvetica Light"/>
              </a:defRPr>
            </a:pPr>
            <a:endParaRPr/>
          </a:p>
        </p:txBody>
      </p:sp>
      <p:sp>
        <p:nvSpPr>
          <p:cNvPr id="160" name="Water"/>
          <p:cNvSpPr/>
          <p:nvPr/>
        </p:nvSpPr>
        <p:spPr>
          <a:xfrm>
            <a:off x="2022900" y="4704246"/>
            <a:ext cx="5790695" cy="200753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3728"/>
                </a:lnTo>
                <a:cubicBezTo>
                  <a:pt x="292" y="3728"/>
                  <a:pt x="665" y="4209"/>
                  <a:pt x="1059" y="4708"/>
                </a:cubicBezTo>
                <a:cubicBezTo>
                  <a:pt x="1551" y="5332"/>
                  <a:pt x="2109" y="6053"/>
                  <a:pt x="2703" y="6053"/>
                </a:cubicBezTo>
                <a:cubicBezTo>
                  <a:pt x="3287" y="6053"/>
                  <a:pt x="3802" y="5365"/>
                  <a:pt x="4256" y="4757"/>
                </a:cubicBezTo>
                <a:cubicBezTo>
                  <a:pt x="4656" y="4226"/>
                  <a:pt x="5034" y="3728"/>
                  <a:pt x="5402" y="3728"/>
                </a:cubicBezTo>
                <a:cubicBezTo>
                  <a:pt x="5769" y="3728"/>
                  <a:pt x="6142" y="4226"/>
                  <a:pt x="6542" y="4757"/>
                </a:cubicBezTo>
                <a:cubicBezTo>
                  <a:pt x="6996" y="5365"/>
                  <a:pt x="7516" y="6053"/>
                  <a:pt x="8105" y="6053"/>
                </a:cubicBezTo>
                <a:cubicBezTo>
                  <a:pt x="8689" y="6053"/>
                  <a:pt x="9186" y="5380"/>
                  <a:pt x="9624" y="4771"/>
                </a:cubicBezTo>
                <a:cubicBezTo>
                  <a:pt x="10019" y="4225"/>
                  <a:pt x="10392" y="3728"/>
                  <a:pt x="10803" y="3728"/>
                </a:cubicBezTo>
                <a:cubicBezTo>
                  <a:pt x="11187" y="3728"/>
                  <a:pt x="11512" y="4178"/>
                  <a:pt x="11885" y="4708"/>
                </a:cubicBezTo>
                <a:cubicBezTo>
                  <a:pt x="12328" y="5332"/>
                  <a:pt x="12837" y="6053"/>
                  <a:pt x="13502" y="6053"/>
                </a:cubicBezTo>
                <a:cubicBezTo>
                  <a:pt x="14172" y="6053"/>
                  <a:pt x="14690" y="5333"/>
                  <a:pt x="15144" y="4693"/>
                </a:cubicBezTo>
                <a:cubicBezTo>
                  <a:pt x="15517" y="4179"/>
                  <a:pt x="15836" y="3728"/>
                  <a:pt x="16198" y="3728"/>
                </a:cubicBezTo>
                <a:cubicBezTo>
                  <a:pt x="16566" y="3728"/>
                  <a:pt x="16902" y="4182"/>
                  <a:pt x="17291" y="4727"/>
                </a:cubicBezTo>
                <a:cubicBezTo>
                  <a:pt x="17746" y="5351"/>
                  <a:pt x="18264" y="6053"/>
                  <a:pt x="18902" y="6053"/>
                </a:cubicBezTo>
                <a:cubicBezTo>
                  <a:pt x="19556" y="6053"/>
                  <a:pt x="20113" y="5319"/>
                  <a:pt x="20605" y="4664"/>
                </a:cubicBezTo>
                <a:cubicBezTo>
                  <a:pt x="20972" y="4181"/>
                  <a:pt x="21319" y="3728"/>
                  <a:pt x="21600" y="3728"/>
                </a:cubicBezTo>
                <a:lnTo>
                  <a:pt x="21600" y="0"/>
                </a:lnTo>
                <a:cubicBezTo>
                  <a:pt x="21038" y="0"/>
                  <a:pt x="20547" y="653"/>
                  <a:pt x="20071" y="1277"/>
                </a:cubicBezTo>
                <a:cubicBezTo>
                  <a:pt x="19655" y="1807"/>
                  <a:pt x="19270" y="2325"/>
                  <a:pt x="18897" y="2325"/>
                </a:cubicBezTo>
                <a:cubicBezTo>
                  <a:pt x="18551" y="2325"/>
                  <a:pt x="18221" y="1870"/>
                  <a:pt x="17842" y="1355"/>
                </a:cubicBezTo>
                <a:cubicBezTo>
                  <a:pt x="17377" y="715"/>
                  <a:pt x="16853" y="0"/>
                  <a:pt x="16198" y="0"/>
                </a:cubicBezTo>
                <a:cubicBezTo>
                  <a:pt x="15544" y="0"/>
                  <a:pt x="15037" y="716"/>
                  <a:pt x="14583" y="1340"/>
                </a:cubicBezTo>
                <a:cubicBezTo>
                  <a:pt x="14205" y="1871"/>
                  <a:pt x="13875" y="2325"/>
                  <a:pt x="13502" y="2325"/>
                </a:cubicBezTo>
                <a:cubicBezTo>
                  <a:pt x="13134" y="2325"/>
                  <a:pt x="12820" y="1870"/>
                  <a:pt x="12452" y="1355"/>
                </a:cubicBezTo>
                <a:cubicBezTo>
                  <a:pt x="11998" y="715"/>
                  <a:pt x="11485" y="0"/>
                  <a:pt x="10803" y="0"/>
                </a:cubicBezTo>
                <a:cubicBezTo>
                  <a:pt x="10106" y="0"/>
                  <a:pt x="9554" y="749"/>
                  <a:pt x="9073" y="1404"/>
                </a:cubicBezTo>
                <a:cubicBezTo>
                  <a:pt x="8711" y="1903"/>
                  <a:pt x="8402" y="2325"/>
                  <a:pt x="8105" y="2325"/>
                </a:cubicBezTo>
                <a:cubicBezTo>
                  <a:pt x="7802" y="2325"/>
                  <a:pt x="7467" y="1889"/>
                  <a:pt x="7083" y="1374"/>
                </a:cubicBezTo>
                <a:cubicBezTo>
                  <a:pt x="6602" y="735"/>
                  <a:pt x="6050" y="0"/>
                  <a:pt x="5402" y="0"/>
                </a:cubicBezTo>
                <a:cubicBezTo>
                  <a:pt x="4747" y="0"/>
                  <a:pt x="4202" y="735"/>
                  <a:pt x="3715" y="1374"/>
                </a:cubicBezTo>
                <a:cubicBezTo>
                  <a:pt x="3348" y="1858"/>
                  <a:pt x="3001" y="2325"/>
                  <a:pt x="2703" y="2325"/>
                </a:cubicBezTo>
                <a:cubicBezTo>
                  <a:pt x="2384" y="2325"/>
                  <a:pt x="1996" y="1827"/>
                  <a:pt x="1585" y="1296"/>
                </a:cubicBezTo>
                <a:cubicBezTo>
                  <a:pt x="1082" y="657"/>
                  <a:pt x="568" y="0"/>
                  <a:pt x="0" y="0"/>
                </a:cubicBezTo>
                <a:close/>
                <a:moveTo>
                  <a:pt x="0" y="7769"/>
                </a:moveTo>
                <a:lnTo>
                  <a:pt x="0" y="11492"/>
                </a:lnTo>
                <a:cubicBezTo>
                  <a:pt x="292" y="11492"/>
                  <a:pt x="665" y="11977"/>
                  <a:pt x="1059" y="12477"/>
                </a:cubicBezTo>
                <a:cubicBezTo>
                  <a:pt x="1551" y="13100"/>
                  <a:pt x="2109" y="13817"/>
                  <a:pt x="2703" y="13817"/>
                </a:cubicBezTo>
                <a:cubicBezTo>
                  <a:pt x="3287" y="13817"/>
                  <a:pt x="3802" y="13133"/>
                  <a:pt x="4256" y="12525"/>
                </a:cubicBezTo>
                <a:cubicBezTo>
                  <a:pt x="4656" y="11995"/>
                  <a:pt x="5034" y="11492"/>
                  <a:pt x="5402" y="11492"/>
                </a:cubicBezTo>
                <a:cubicBezTo>
                  <a:pt x="5769" y="11492"/>
                  <a:pt x="6142" y="11995"/>
                  <a:pt x="6542" y="12525"/>
                </a:cubicBezTo>
                <a:cubicBezTo>
                  <a:pt x="6996" y="13133"/>
                  <a:pt x="7516" y="13817"/>
                  <a:pt x="8105" y="13817"/>
                </a:cubicBezTo>
                <a:cubicBezTo>
                  <a:pt x="8689" y="13817"/>
                  <a:pt x="9186" y="13148"/>
                  <a:pt x="9624" y="12540"/>
                </a:cubicBezTo>
                <a:cubicBezTo>
                  <a:pt x="10019" y="11994"/>
                  <a:pt x="10392" y="11492"/>
                  <a:pt x="10803" y="11492"/>
                </a:cubicBezTo>
                <a:cubicBezTo>
                  <a:pt x="11187" y="11492"/>
                  <a:pt x="11512" y="11946"/>
                  <a:pt x="11885" y="12477"/>
                </a:cubicBezTo>
                <a:cubicBezTo>
                  <a:pt x="12328" y="13100"/>
                  <a:pt x="12837" y="13817"/>
                  <a:pt x="13502" y="13817"/>
                </a:cubicBezTo>
                <a:cubicBezTo>
                  <a:pt x="14172" y="13817"/>
                  <a:pt x="14690" y="13101"/>
                  <a:pt x="15144" y="12462"/>
                </a:cubicBezTo>
                <a:cubicBezTo>
                  <a:pt x="15517" y="11947"/>
                  <a:pt x="15836" y="11492"/>
                  <a:pt x="16198" y="11492"/>
                </a:cubicBezTo>
                <a:cubicBezTo>
                  <a:pt x="16566" y="11492"/>
                  <a:pt x="16902" y="11945"/>
                  <a:pt x="17291" y="12491"/>
                </a:cubicBezTo>
                <a:cubicBezTo>
                  <a:pt x="17746" y="13115"/>
                  <a:pt x="18264" y="13817"/>
                  <a:pt x="18902" y="13817"/>
                </a:cubicBezTo>
                <a:cubicBezTo>
                  <a:pt x="19556" y="13817"/>
                  <a:pt x="20113" y="13083"/>
                  <a:pt x="20605" y="12428"/>
                </a:cubicBezTo>
                <a:cubicBezTo>
                  <a:pt x="20972" y="11944"/>
                  <a:pt x="21319" y="11492"/>
                  <a:pt x="21600" y="11492"/>
                </a:cubicBezTo>
                <a:lnTo>
                  <a:pt x="21600" y="7769"/>
                </a:lnTo>
                <a:cubicBezTo>
                  <a:pt x="21038" y="7769"/>
                  <a:pt x="20547" y="8422"/>
                  <a:pt x="20071" y="9045"/>
                </a:cubicBezTo>
                <a:cubicBezTo>
                  <a:pt x="19655" y="9591"/>
                  <a:pt x="19270" y="10088"/>
                  <a:pt x="18897" y="10088"/>
                </a:cubicBezTo>
                <a:cubicBezTo>
                  <a:pt x="18551" y="10088"/>
                  <a:pt x="18221" y="9638"/>
                  <a:pt x="17842" y="9123"/>
                </a:cubicBezTo>
                <a:cubicBezTo>
                  <a:pt x="17377" y="8484"/>
                  <a:pt x="16853" y="7769"/>
                  <a:pt x="16198" y="7769"/>
                </a:cubicBezTo>
                <a:cubicBezTo>
                  <a:pt x="15544" y="7769"/>
                  <a:pt x="15037" y="8485"/>
                  <a:pt x="14583" y="9109"/>
                </a:cubicBezTo>
                <a:cubicBezTo>
                  <a:pt x="14205" y="9639"/>
                  <a:pt x="13875" y="10088"/>
                  <a:pt x="13502" y="10088"/>
                </a:cubicBezTo>
                <a:cubicBezTo>
                  <a:pt x="13134" y="10088"/>
                  <a:pt x="12820" y="9638"/>
                  <a:pt x="12452" y="9123"/>
                </a:cubicBezTo>
                <a:cubicBezTo>
                  <a:pt x="11998" y="8484"/>
                  <a:pt x="11485" y="7769"/>
                  <a:pt x="10803" y="7769"/>
                </a:cubicBezTo>
                <a:cubicBezTo>
                  <a:pt x="10106" y="7769"/>
                  <a:pt x="9554" y="8517"/>
                  <a:pt x="9073" y="9172"/>
                </a:cubicBezTo>
                <a:cubicBezTo>
                  <a:pt x="8711" y="9671"/>
                  <a:pt x="8402" y="10088"/>
                  <a:pt x="8105" y="10088"/>
                </a:cubicBezTo>
                <a:cubicBezTo>
                  <a:pt x="7802" y="10088"/>
                  <a:pt x="7467" y="9653"/>
                  <a:pt x="7083" y="9138"/>
                </a:cubicBezTo>
                <a:cubicBezTo>
                  <a:pt x="6602" y="8499"/>
                  <a:pt x="6050" y="7769"/>
                  <a:pt x="5402" y="7769"/>
                </a:cubicBezTo>
                <a:cubicBezTo>
                  <a:pt x="4747" y="7769"/>
                  <a:pt x="4202" y="8499"/>
                  <a:pt x="3715" y="9138"/>
                </a:cubicBezTo>
                <a:cubicBezTo>
                  <a:pt x="3348" y="9622"/>
                  <a:pt x="3001" y="10088"/>
                  <a:pt x="2703" y="10088"/>
                </a:cubicBezTo>
                <a:cubicBezTo>
                  <a:pt x="2384" y="10088"/>
                  <a:pt x="1996" y="9590"/>
                  <a:pt x="1585" y="9060"/>
                </a:cubicBezTo>
                <a:cubicBezTo>
                  <a:pt x="1082" y="8421"/>
                  <a:pt x="568" y="7769"/>
                  <a:pt x="0" y="7769"/>
                </a:cubicBezTo>
                <a:close/>
                <a:moveTo>
                  <a:pt x="0" y="15547"/>
                </a:moveTo>
                <a:lnTo>
                  <a:pt x="0" y="19275"/>
                </a:lnTo>
                <a:cubicBezTo>
                  <a:pt x="292" y="19275"/>
                  <a:pt x="665" y="19761"/>
                  <a:pt x="1059" y="20260"/>
                </a:cubicBezTo>
                <a:cubicBezTo>
                  <a:pt x="1551" y="20884"/>
                  <a:pt x="2109" y="21600"/>
                  <a:pt x="2703" y="21600"/>
                </a:cubicBezTo>
                <a:cubicBezTo>
                  <a:pt x="3287" y="21600"/>
                  <a:pt x="3802" y="20912"/>
                  <a:pt x="4256" y="20304"/>
                </a:cubicBezTo>
                <a:cubicBezTo>
                  <a:pt x="4656" y="19773"/>
                  <a:pt x="5034" y="19275"/>
                  <a:pt x="5402" y="19275"/>
                </a:cubicBezTo>
                <a:cubicBezTo>
                  <a:pt x="5769" y="19275"/>
                  <a:pt x="6142" y="19773"/>
                  <a:pt x="6542" y="20304"/>
                </a:cubicBezTo>
                <a:cubicBezTo>
                  <a:pt x="6996" y="20912"/>
                  <a:pt x="7516" y="21600"/>
                  <a:pt x="8105" y="21600"/>
                </a:cubicBezTo>
                <a:cubicBezTo>
                  <a:pt x="8689" y="21600"/>
                  <a:pt x="9186" y="20931"/>
                  <a:pt x="9624" y="20323"/>
                </a:cubicBezTo>
                <a:cubicBezTo>
                  <a:pt x="10019" y="19777"/>
                  <a:pt x="10392" y="19275"/>
                  <a:pt x="10803" y="19275"/>
                </a:cubicBezTo>
                <a:cubicBezTo>
                  <a:pt x="11187" y="19275"/>
                  <a:pt x="11512" y="19729"/>
                  <a:pt x="11885" y="20260"/>
                </a:cubicBezTo>
                <a:cubicBezTo>
                  <a:pt x="12328" y="20884"/>
                  <a:pt x="12837" y="21600"/>
                  <a:pt x="13502" y="21600"/>
                </a:cubicBezTo>
                <a:cubicBezTo>
                  <a:pt x="14172" y="21600"/>
                  <a:pt x="14690" y="20885"/>
                  <a:pt x="15144" y="20245"/>
                </a:cubicBezTo>
                <a:cubicBezTo>
                  <a:pt x="15517" y="19730"/>
                  <a:pt x="15836" y="19275"/>
                  <a:pt x="16198" y="19275"/>
                </a:cubicBezTo>
                <a:cubicBezTo>
                  <a:pt x="16566" y="19275"/>
                  <a:pt x="16902" y="19729"/>
                  <a:pt x="17291" y="20274"/>
                </a:cubicBezTo>
                <a:cubicBezTo>
                  <a:pt x="17746" y="20898"/>
                  <a:pt x="18264" y="21600"/>
                  <a:pt x="18902" y="21600"/>
                </a:cubicBezTo>
                <a:cubicBezTo>
                  <a:pt x="19556" y="21600"/>
                  <a:pt x="20113" y="20866"/>
                  <a:pt x="20605" y="20211"/>
                </a:cubicBezTo>
                <a:cubicBezTo>
                  <a:pt x="20972" y="19728"/>
                  <a:pt x="21319" y="19275"/>
                  <a:pt x="21600" y="19275"/>
                </a:cubicBezTo>
                <a:lnTo>
                  <a:pt x="21600" y="15547"/>
                </a:lnTo>
                <a:cubicBezTo>
                  <a:pt x="21038" y="15547"/>
                  <a:pt x="20547" y="16205"/>
                  <a:pt x="20071" y="16829"/>
                </a:cubicBezTo>
                <a:cubicBezTo>
                  <a:pt x="19655" y="17359"/>
                  <a:pt x="19270" y="17872"/>
                  <a:pt x="18897" y="17872"/>
                </a:cubicBezTo>
                <a:cubicBezTo>
                  <a:pt x="18551" y="17872"/>
                  <a:pt x="18221" y="17421"/>
                  <a:pt x="17842" y="16907"/>
                </a:cubicBezTo>
                <a:cubicBezTo>
                  <a:pt x="17377" y="16267"/>
                  <a:pt x="16853" y="15547"/>
                  <a:pt x="16198" y="15547"/>
                </a:cubicBezTo>
                <a:cubicBezTo>
                  <a:pt x="15544" y="15547"/>
                  <a:pt x="15037" y="16268"/>
                  <a:pt x="14583" y="16892"/>
                </a:cubicBezTo>
                <a:cubicBezTo>
                  <a:pt x="14205" y="17422"/>
                  <a:pt x="13875" y="17872"/>
                  <a:pt x="13502" y="17872"/>
                </a:cubicBezTo>
                <a:cubicBezTo>
                  <a:pt x="13134" y="17872"/>
                  <a:pt x="12820" y="17421"/>
                  <a:pt x="12452" y="16907"/>
                </a:cubicBezTo>
                <a:cubicBezTo>
                  <a:pt x="11998" y="16267"/>
                  <a:pt x="11485" y="15547"/>
                  <a:pt x="10803" y="15547"/>
                </a:cubicBezTo>
                <a:cubicBezTo>
                  <a:pt x="10106" y="15547"/>
                  <a:pt x="9554" y="16296"/>
                  <a:pt x="9073" y="16951"/>
                </a:cubicBezTo>
                <a:cubicBezTo>
                  <a:pt x="8711" y="17450"/>
                  <a:pt x="8402" y="17872"/>
                  <a:pt x="8105" y="17872"/>
                </a:cubicBezTo>
                <a:cubicBezTo>
                  <a:pt x="7802" y="17872"/>
                  <a:pt x="7467" y="17436"/>
                  <a:pt x="7083" y="16921"/>
                </a:cubicBezTo>
                <a:cubicBezTo>
                  <a:pt x="6602" y="16282"/>
                  <a:pt x="6051" y="15547"/>
                  <a:pt x="5402" y="15547"/>
                </a:cubicBezTo>
                <a:cubicBezTo>
                  <a:pt x="4747" y="15547"/>
                  <a:pt x="4202" y="16282"/>
                  <a:pt x="3715" y="16921"/>
                </a:cubicBezTo>
                <a:cubicBezTo>
                  <a:pt x="3348" y="17405"/>
                  <a:pt x="3001" y="17872"/>
                  <a:pt x="2703" y="17872"/>
                </a:cubicBezTo>
                <a:cubicBezTo>
                  <a:pt x="2384" y="17872"/>
                  <a:pt x="1996" y="17374"/>
                  <a:pt x="1585" y="16843"/>
                </a:cubicBezTo>
                <a:cubicBezTo>
                  <a:pt x="1082" y="16204"/>
                  <a:pt x="568" y="15547"/>
                  <a:pt x="0" y="15547"/>
                </a:cubicBezTo>
                <a:close/>
              </a:path>
            </a:pathLst>
          </a:custGeom>
          <a:solidFill>
            <a:srgbClr val="C57D20"/>
          </a:solidFill>
          <a:ln w="12700">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161" name="Evergreen"/>
          <p:cNvSpPr/>
          <p:nvPr/>
        </p:nvSpPr>
        <p:spPr>
          <a:xfrm>
            <a:off x="2056566" y="2105944"/>
            <a:ext cx="1420849" cy="2403345"/>
          </a:xfrm>
          <a:custGeom>
            <a:avLst/>
            <a:gdLst/>
            <a:ahLst/>
            <a:cxnLst>
              <a:cxn ang="0">
                <a:pos x="wd2" y="hd2"/>
              </a:cxn>
              <a:cxn ang="5400000">
                <a:pos x="wd2" y="hd2"/>
              </a:cxn>
              <a:cxn ang="10800000">
                <a:pos x="wd2" y="hd2"/>
              </a:cxn>
              <a:cxn ang="16200000">
                <a:pos x="wd2" y="hd2"/>
              </a:cxn>
            </a:cxnLst>
            <a:rect l="0" t="0" r="r" b="b"/>
            <a:pathLst>
              <a:path w="21541" h="21600" extrusionOk="0">
                <a:moveTo>
                  <a:pt x="10621" y="0"/>
                </a:moveTo>
                <a:cubicBezTo>
                  <a:pt x="10617" y="23"/>
                  <a:pt x="10614" y="44"/>
                  <a:pt x="10610" y="67"/>
                </a:cubicBezTo>
                <a:cubicBezTo>
                  <a:pt x="10104" y="2030"/>
                  <a:pt x="9595" y="3050"/>
                  <a:pt x="9030" y="3538"/>
                </a:cubicBezTo>
                <a:cubicBezTo>
                  <a:pt x="9188" y="3538"/>
                  <a:pt x="9363" y="3511"/>
                  <a:pt x="9528" y="3474"/>
                </a:cubicBezTo>
                <a:cubicBezTo>
                  <a:pt x="8596" y="4832"/>
                  <a:pt x="7424" y="5534"/>
                  <a:pt x="6527" y="6163"/>
                </a:cubicBezTo>
                <a:cubicBezTo>
                  <a:pt x="6868" y="6119"/>
                  <a:pt x="7802" y="5974"/>
                  <a:pt x="8230" y="5855"/>
                </a:cubicBezTo>
                <a:cubicBezTo>
                  <a:pt x="7748" y="6276"/>
                  <a:pt x="6954" y="6634"/>
                  <a:pt x="6954" y="6634"/>
                </a:cubicBezTo>
                <a:cubicBezTo>
                  <a:pt x="7138" y="6619"/>
                  <a:pt x="7415" y="6600"/>
                  <a:pt x="7720" y="6547"/>
                </a:cubicBezTo>
                <a:cubicBezTo>
                  <a:pt x="7091" y="7137"/>
                  <a:pt x="6251" y="7713"/>
                  <a:pt x="5561" y="8125"/>
                </a:cubicBezTo>
                <a:cubicBezTo>
                  <a:pt x="5895" y="8116"/>
                  <a:pt x="6564" y="7999"/>
                  <a:pt x="7009" y="7907"/>
                </a:cubicBezTo>
                <a:cubicBezTo>
                  <a:pt x="6411" y="8446"/>
                  <a:pt x="4903" y="8893"/>
                  <a:pt x="4903" y="8893"/>
                </a:cubicBezTo>
                <a:cubicBezTo>
                  <a:pt x="5152" y="8900"/>
                  <a:pt x="5550" y="8913"/>
                  <a:pt x="5996" y="8867"/>
                </a:cubicBezTo>
                <a:cubicBezTo>
                  <a:pt x="4872" y="9638"/>
                  <a:pt x="3565" y="10259"/>
                  <a:pt x="2901" y="10510"/>
                </a:cubicBezTo>
                <a:cubicBezTo>
                  <a:pt x="3687" y="10533"/>
                  <a:pt x="4308" y="10479"/>
                  <a:pt x="4850" y="10385"/>
                </a:cubicBezTo>
                <a:cubicBezTo>
                  <a:pt x="4326" y="10617"/>
                  <a:pt x="3807" y="10772"/>
                  <a:pt x="3807" y="10772"/>
                </a:cubicBezTo>
                <a:cubicBezTo>
                  <a:pt x="4160" y="10781"/>
                  <a:pt x="4842" y="10804"/>
                  <a:pt x="5509" y="10615"/>
                </a:cubicBezTo>
                <a:cubicBezTo>
                  <a:pt x="4554" y="11187"/>
                  <a:pt x="3493" y="11637"/>
                  <a:pt x="2295" y="12014"/>
                </a:cubicBezTo>
                <a:cubicBezTo>
                  <a:pt x="3519" y="11959"/>
                  <a:pt x="4122" y="11979"/>
                  <a:pt x="4988" y="11829"/>
                </a:cubicBezTo>
                <a:cubicBezTo>
                  <a:pt x="4334" y="12189"/>
                  <a:pt x="3084" y="12413"/>
                  <a:pt x="3084" y="12413"/>
                </a:cubicBezTo>
                <a:cubicBezTo>
                  <a:pt x="3383" y="12449"/>
                  <a:pt x="3950" y="12522"/>
                  <a:pt x="4573" y="12429"/>
                </a:cubicBezTo>
                <a:cubicBezTo>
                  <a:pt x="3626" y="13059"/>
                  <a:pt x="2798" y="13430"/>
                  <a:pt x="1310" y="13941"/>
                </a:cubicBezTo>
                <a:cubicBezTo>
                  <a:pt x="2261" y="14037"/>
                  <a:pt x="3022" y="14027"/>
                  <a:pt x="3903" y="13855"/>
                </a:cubicBezTo>
                <a:cubicBezTo>
                  <a:pt x="3441" y="14122"/>
                  <a:pt x="2908" y="14377"/>
                  <a:pt x="2403" y="14495"/>
                </a:cubicBezTo>
                <a:cubicBezTo>
                  <a:pt x="2758" y="14526"/>
                  <a:pt x="3146" y="14544"/>
                  <a:pt x="3538" y="14548"/>
                </a:cubicBezTo>
                <a:cubicBezTo>
                  <a:pt x="2975" y="14915"/>
                  <a:pt x="1532" y="15372"/>
                  <a:pt x="690" y="15468"/>
                </a:cubicBezTo>
                <a:cubicBezTo>
                  <a:pt x="1469" y="15621"/>
                  <a:pt x="1944" y="15682"/>
                  <a:pt x="2829" y="15558"/>
                </a:cubicBezTo>
                <a:cubicBezTo>
                  <a:pt x="2034" y="16169"/>
                  <a:pt x="1577" y="16274"/>
                  <a:pt x="222" y="16735"/>
                </a:cubicBezTo>
                <a:cubicBezTo>
                  <a:pt x="549" y="16746"/>
                  <a:pt x="1657" y="16760"/>
                  <a:pt x="2445" y="16433"/>
                </a:cubicBezTo>
                <a:cubicBezTo>
                  <a:pt x="2217" y="16700"/>
                  <a:pt x="1683" y="16922"/>
                  <a:pt x="1285" y="17066"/>
                </a:cubicBezTo>
                <a:cubicBezTo>
                  <a:pt x="1615" y="17066"/>
                  <a:pt x="1944" y="17006"/>
                  <a:pt x="2229" y="16894"/>
                </a:cubicBezTo>
                <a:cubicBezTo>
                  <a:pt x="1771" y="17163"/>
                  <a:pt x="1238" y="17373"/>
                  <a:pt x="668" y="17513"/>
                </a:cubicBezTo>
                <a:cubicBezTo>
                  <a:pt x="1097" y="17560"/>
                  <a:pt x="2071" y="17636"/>
                  <a:pt x="2608" y="17472"/>
                </a:cubicBezTo>
                <a:lnTo>
                  <a:pt x="2638" y="17467"/>
                </a:lnTo>
                <a:cubicBezTo>
                  <a:pt x="2011" y="17862"/>
                  <a:pt x="825" y="18003"/>
                  <a:pt x="1" y="17923"/>
                </a:cubicBezTo>
                <a:cubicBezTo>
                  <a:pt x="-28" y="17962"/>
                  <a:pt x="714" y="18310"/>
                  <a:pt x="1542" y="18379"/>
                </a:cubicBezTo>
                <a:cubicBezTo>
                  <a:pt x="1245" y="18467"/>
                  <a:pt x="906" y="18513"/>
                  <a:pt x="582" y="18499"/>
                </a:cubicBezTo>
                <a:cubicBezTo>
                  <a:pt x="1481" y="18739"/>
                  <a:pt x="2039" y="18785"/>
                  <a:pt x="3029" y="18865"/>
                </a:cubicBezTo>
                <a:cubicBezTo>
                  <a:pt x="2588" y="19091"/>
                  <a:pt x="2010" y="19186"/>
                  <a:pt x="2010" y="19186"/>
                </a:cubicBezTo>
                <a:cubicBezTo>
                  <a:pt x="2010" y="19186"/>
                  <a:pt x="4186" y="19299"/>
                  <a:pt x="5315" y="19147"/>
                </a:cubicBezTo>
                <a:cubicBezTo>
                  <a:pt x="4988" y="19390"/>
                  <a:pt x="4449" y="19473"/>
                  <a:pt x="4449" y="19473"/>
                </a:cubicBezTo>
                <a:cubicBezTo>
                  <a:pt x="4449" y="19473"/>
                  <a:pt x="7074" y="19640"/>
                  <a:pt x="9273" y="19263"/>
                </a:cubicBezTo>
                <a:cubicBezTo>
                  <a:pt x="9277" y="19443"/>
                  <a:pt x="9306" y="21049"/>
                  <a:pt x="9306" y="21600"/>
                </a:cubicBezTo>
                <a:lnTo>
                  <a:pt x="11676" y="21600"/>
                </a:lnTo>
                <a:lnTo>
                  <a:pt x="11676" y="19306"/>
                </a:lnTo>
                <a:cubicBezTo>
                  <a:pt x="13874" y="19629"/>
                  <a:pt x="16600" y="19473"/>
                  <a:pt x="16600" y="19473"/>
                </a:cubicBezTo>
                <a:cubicBezTo>
                  <a:pt x="16600" y="19473"/>
                  <a:pt x="16072" y="19496"/>
                  <a:pt x="15235" y="19134"/>
                </a:cubicBezTo>
                <a:cubicBezTo>
                  <a:pt x="16407" y="19406"/>
                  <a:pt x="19038" y="19186"/>
                  <a:pt x="19038" y="19186"/>
                </a:cubicBezTo>
                <a:cubicBezTo>
                  <a:pt x="19038" y="19186"/>
                  <a:pt x="18653" y="19220"/>
                  <a:pt x="17768" y="18988"/>
                </a:cubicBezTo>
                <a:cubicBezTo>
                  <a:pt x="18677" y="19007"/>
                  <a:pt x="19389" y="19078"/>
                  <a:pt x="20696" y="18650"/>
                </a:cubicBezTo>
                <a:cubicBezTo>
                  <a:pt x="20282" y="18691"/>
                  <a:pt x="19763" y="18530"/>
                  <a:pt x="19409" y="18422"/>
                </a:cubicBezTo>
                <a:cubicBezTo>
                  <a:pt x="20354" y="18360"/>
                  <a:pt x="21572" y="17935"/>
                  <a:pt x="21540" y="17939"/>
                </a:cubicBezTo>
                <a:cubicBezTo>
                  <a:pt x="20708" y="18067"/>
                  <a:pt x="19853" y="18090"/>
                  <a:pt x="18701" y="17606"/>
                </a:cubicBezTo>
                <a:cubicBezTo>
                  <a:pt x="19559" y="17715"/>
                  <a:pt x="20457" y="17670"/>
                  <a:pt x="21169" y="17431"/>
                </a:cubicBezTo>
                <a:cubicBezTo>
                  <a:pt x="20119" y="17251"/>
                  <a:pt x="19385" y="17083"/>
                  <a:pt x="18565" y="16604"/>
                </a:cubicBezTo>
                <a:cubicBezTo>
                  <a:pt x="19761" y="16772"/>
                  <a:pt x="20162" y="16732"/>
                  <a:pt x="20682" y="16571"/>
                </a:cubicBezTo>
                <a:cubicBezTo>
                  <a:pt x="20036" y="16578"/>
                  <a:pt x="18647" y="16222"/>
                  <a:pt x="18269" y="15821"/>
                </a:cubicBezTo>
                <a:cubicBezTo>
                  <a:pt x="19042" y="15936"/>
                  <a:pt x="19570" y="15906"/>
                  <a:pt x="20079" y="15754"/>
                </a:cubicBezTo>
                <a:cubicBezTo>
                  <a:pt x="19023" y="15620"/>
                  <a:pt x="18390" y="15410"/>
                  <a:pt x="17588" y="14955"/>
                </a:cubicBezTo>
                <a:cubicBezTo>
                  <a:pt x="18238" y="15101"/>
                  <a:pt x="18942" y="15182"/>
                  <a:pt x="19774" y="15037"/>
                </a:cubicBezTo>
                <a:cubicBezTo>
                  <a:pt x="18784" y="14789"/>
                  <a:pt x="18079" y="14350"/>
                  <a:pt x="17546" y="14070"/>
                </a:cubicBezTo>
                <a:cubicBezTo>
                  <a:pt x="17990" y="14178"/>
                  <a:pt x="18474" y="14174"/>
                  <a:pt x="18892" y="14137"/>
                </a:cubicBezTo>
                <a:cubicBezTo>
                  <a:pt x="18497" y="14045"/>
                  <a:pt x="17366" y="13612"/>
                  <a:pt x="16984" y="13412"/>
                </a:cubicBezTo>
                <a:cubicBezTo>
                  <a:pt x="17588" y="13460"/>
                  <a:pt x="18896" y="13566"/>
                  <a:pt x="19589" y="13442"/>
                </a:cubicBezTo>
                <a:cubicBezTo>
                  <a:pt x="17842" y="12942"/>
                  <a:pt x="17114" y="12475"/>
                  <a:pt x="16218" y="11816"/>
                </a:cubicBezTo>
                <a:cubicBezTo>
                  <a:pt x="16859" y="12018"/>
                  <a:pt x="17237" y="12059"/>
                  <a:pt x="18224" y="12059"/>
                </a:cubicBezTo>
                <a:cubicBezTo>
                  <a:pt x="17782" y="11886"/>
                  <a:pt x="17111" y="11533"/>
                  <a:pt x="16467" y="11112"/>
                </a:cubicBezTo>
                <a:cubicBezTo>
                  <a:pt x="16979" y="11180"/>
                  <a:pt x="17420" y="11208"/>
                  <a:pt x="17685" y="11205"/>
                </a:cubicBezTo>
                <a:cubicBezTo>
                  <a:pt x="17685" y="11205"/>
                  <a:pt x="16799" y="10793"/>
                  <a:pt x="16151" y="10277"/>
                </a:cubicBezTo>
                <a:cubicBezTo>
                  <a:pt x="16784" y="10420"/>
                  <a:pt x="17190" y="10378"/>
                  <a:pt x="18427" y="10493"/>
                </a:cubicBezTo>
                <a:cubicBezTo>
                  <a:pt x="17776" y="10187"/>
                  <a:pt x="16523" y="9477"/>
                  <a:pt x="15468" y="8736"/>
                </a:cubicBezTo>
                <a:cubicBezTo>
                  <a:pt x="15724" y="8757"/>
                  <a:pt x="15940" y="8765"/>
                  <a:pt x="16096" y="8764"/>
                </a:cubicBezTo>
                <a:cubicBezTo>
                  <a:pt x="16096" y="8764"/>
                  <a:pt x="15264" y="8378"/>
                  <a:pt x="14623" y="7884"/>
                </a:cubicBezTo>
                <a:cubicBezTo>
                  <a:pt x="14846" y="7915"/>
                  <a:pt x="15095" y="7938"/>
                  <a:pt x="15393" y="8004"/>
                </a:cubicBezTo>
                <a:cubicBezTo>
                  <a:pt x="14734" y="7546"/>
                  <a:pt x="14285" y="7197"/>
                  <a:pt x="13959" y="6906"/>
                </a:cubicBezTo>
                <a:cubicBezTo>
                  <a:pt x="14222" y="6939"/>
                  <a:pt x="14447" y="6956"/>
                  <a:pt x="14607" y="6960"/>
                </a:cubicBezTo>
                <a:cubicBezTo>
                  <a:pt x="14607" y="6960"/>
                  <a:pt x="14113" y="6696"/>
                  <a:pt x="13621" y="6329"/>
                </a:cubicBezTo>
                <a:cubicBezTo>
                  <a:pt x="13992" y="6382"/>
                  <a:pt x="14609" y="6429"/>
                  <a:pt x="14856" y="6470"/>
                </a:cubicBezTo>
                <a:cubicBezTo>
                  <a:pt x="14010" y="5822"/>
                  <a:pt x="12722" y="4827"/>
                  <a:pt x="11894" y="3438"/>
                </a:cubicBezTo>
                <a:cubicBezTo>
                  <a:pt x="12080" y="3483"/>
                  <a:pt x="12282" y="3518"/>
                  <a:pt x="12464" y="3518"/>
                </a:cubicBezTo>
                <a:cubicBezTo>
                  <a:pt x="11894" y="3026"/>
                  <a:pt x="11126" y="1996"/>
                  <a:pt x="10621" y="0"/>
                </a:cubicBezTo>
                <a:close/>
              </a:path>
            </a:pathLst>
          </a:custGeom>
          <a:solidFill>
            <a:schemeClr val="accent3">
              <a:hueOff val="914337"/>
              <a:satOff val="31515"/>
              <a:lumOff val="-30790"/>
            </a:schemeClr>
          </a:solidFill>
          <a:ln w="12700">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162" name="Tree"/>
          <p:cNvSpPr/>
          <p:nvPr/>
        </p:nvSpPr>
        <p:spPr>
          <a:xfrm>
            <a:off x="6141541" y="2430395"/>
            <a:ext cx="1396119" cy="1754442"/>
          </a:xfrm>
          <a:custGeom>
            <a:avLst/>
            <a:gdLst/>
            <a:ahLst/>
            <a:cxnLst>
              <a:cxn ang="0">
                <a:pos x="wd2" y="hd2"/>
              </a:cxn>
              <a:cxn ang="5400000">
                <a:pos x="wd2" y="hd2"/>
              </a:cxn>
              <a:cxn ang="10800000">
                <a:pos x="wd2" y="hd2"/>
              </a:cxn>
              <a:cxn ang="16200000">
                <a:pos x="wd2" y="hd2"/>
              </a:cxn>
            </a:cxnLst>
            <a:rect l="0" t="0" r="r" b="b"/>
            <a:pathLst>
              <a:path w="21531" h="21599" extrusionOk="0">
                <a:moveTo>
                  <a:pt x="8459" y="0"/>
                </a:moveTo>
                <a:cubicBezTo>
                  <a:pt x="8430" y="17"/>
                  <a:pt x="8385" y="18"/>
                  <a:pt x="8353" y="33"/>
                </a:cubicBezTo>
                <a:cubicBezTo>
                  <a:pt x="8261" y="78"/>
                  <a:pt x="8167" y="149"/>
                  <a:pt x="8141" y="246"/>
                </a:cubicBezTo>
                <a:cubicBezTo>
                  <a:pt x="8125" y="312"/>
                  <a:pt x="8192" y="361"/>
                  <a:pt x="8214" y="402"/>
                </a:cubicBezTo>
                <a:cubicBezTo>
                  <a:pt x="8257" y="487"/>
                  <a:pt x="8232" y="654"/>
                  <a:pt x="8165" y="695"/>
                </a:cubicBezTo>
                <a:cubicBezTo>
                  <a:pt x="7901" y="855"/>
                  <a:pt x="7751" y="471"/>
                  <a:pt x="7483" y="603"/>
                </a:cubicBezTo>
                <a:cubicBezTo>
                  <a:pt x="7292" y="697"/>
                  <a:pt x="7290" y="946"/>
                  <a:pt x="7099" y="1039"/>
                </a:cubicBezTo>
                <a:cubicBezTo>
                  <a:pt x="6900" y="1137"/>
                  <a:pt x="6622" y="966"/>
                  <a:pt x="6475" y="1136"/>
                </a:cubicBezTo>
                <a:cubicBezTo>
                  <a:pt x="6388" y="1235"/>
                  <a:pt x="6463" y="1349"/>
                  <a:pt x="6426" y="1481"/>
                </a:cubicBezTo>
                <a:cubicBezTo>
                  <a:pt x="6398" y="1579"/>
                  <a:pt x="6346" y="1657"/>
                  <a:pt x="6237" y="1689"/>
                </a:cubicBezTo>
                <a:cubicBezTo>
                  <a:pt x="6076" y="1737"/>
                  <a:pt x="5956" y="1644"/>
                  <a:pt x="5848" y="1611"/>
                </a:cubicBezTo>
                <a:cubicBezTo>
                  <a:pt x="5762" y="1585"/>
                  <a:pt x="5646" y="1565"/>
                  <a:pt x="5539" y="1565"/>
                </a:cubicBezTo>
                <a:cubicBezTo>
                  <a:pt x="5464" y="1624"/>
                  <a:pt x="5379" y="1692"/>
                  <a:pt x="5261" y="1714"/>
                </a:cubicBezTo>
                <a:cubicBezTo>
                  <a:pt x="5120" y="1741"/>
                  <a:pt x="4959" y="1677"/>
                  <a:pt x="4863" y="1734"/>
                </a:cubicBezTo>
                <a:cubicBezTo>
                  <a:pt x="4686" y="1785"/>
                  <a:pt x="4799" y="2053"/>
                  <a:pt x="4700" y="2162"/>
                </a:cubicBezTo>
                <a:cubicBezTo>
                  <a:pt x="4661" y="2206"/>
                  <a:pt x="4580" y="2233"/>
                  <a:pt x="4505" y="2247"/>
                </a:cubicBezTo>
                <a:cubicBezTo>
                  <a:pt x="4434" y="2260"/>
                  <a:pt x="4370" y="2236"/>
                  <a:pt x="4327" y="2267"/>
                </a:cubicBezTo>
                <a:cubicBezTo>
                  <a:pt x="4227" y="2294"/>
                  <a:pt x="4275" y="2389"/>
                  <a:pt x="4238" y="2468"/>
                </a:cubicBezTo>
                <a:cubicBezTo>
                  <a:pt x="4191" y="2569"/>
                  <a:pt x="4058" y="2610"/>
                  <a:pt x="3992" y="2695"/>
                </a:cubicBezTo>
                <a:cubicBezTo>
                  <a:pt x="3972" y="2722"/>
                  <a:pt x="3959" y="2770"/>
                  <a:pt x="3986" y="2798"/>
                </a:cubicBezTo>
                <a:cubicBezTo>
                  <a:pt x="4059" y="2958"/>
                  <a:pt x="4397" y="2807"/>
                  <a:pt x="4547" y="2889"/>
                </a:cubicBezTo>
                <a:cubicBezTo>
                  <a:pt x="4665" y="2953"/>
                  <a:pt x="4571" y="3066"/>
                  <a:pt x="4571" y="3175"/>
                </a:cubicBezTo>
                <a:cubicBezTo>
                  <a:pt x="4590" y="3194"/>
                  <a:pt x="4609" y="3215"/>
                  <a:pt x="4628" y="3234"/>
                </a:cubicBezTo>
                <a:cubicBezTo>
                  <a:pt x="4735" y="3298"/>
                  <a:pt x="4862" y="3330"/>
                  <a:pt x="4848" y="3474"/>
                </a:cubicBezTo>
                <a:cubicBezTo>
                  <a:pt x="4803" y="3508"/>
                  <a:pt x="4772" y="3538"/>
                  <a:pt x="4700" y="3552"/>
                </a:cubicBezTo>
                <a:cubicBezTo>
                  <a:pt x="4588" y="3574"/>
                  <a:pt x="4456" y="3531"/>
                  <a:pt x="4376" y="3513"/>
                </a:cubicBezTo>
                <a:cubicBezTo>
                  <a:pt x="4149" y="3464"/>
                  <a:pt x="3817" y="3477"/>
                  <a:pt x="3709" y="3598"/>
                </a:cubicBezTo>
                <a:cubicBezTo>
                  <a:pt x="3589" y="3731"/>
                  <a:pt x="3770" y="3895"/>
                  <a:pt x="3806" y="4012"/>
                </a:cubicBezTo>
                <a:cubicBezTo>
                  <a:pt x="3803" y="4083"/>
                  <a:pt x="3800" y="4155"/>
                  <a:pt x="3798" y="4227"/>
                </a:cubicBezTo>
                <a:cubicBezTo>
                  <a:pt x="3798" y="4294"/>
                  <a:pt x="3826" y="4376"/>
                  <a:pt x="3783" y="4421"/>
                </a:cubicBezTo>
                <a:cubicBezTo>
                  <a:pt x="3753" y="4488"/>
                  <a:pt x="3639" y="4476"/>
                  <a:pt x="3571" y="4512"/>
                </a:cubicBezTo>
                <a:cubicBezTo>
                  <a:pt x="3490" y="4555"/>
                  <a:pt x="3456" y="4628"/>
                  <a:pt x="3342" y="4649"/>
                </a:cubicBezTo>
                <a:cubicBezTo>
                  <a:pt x="3224" y="4671"/>
                  <a:pt x="3170" y="4580"/>
                  <a:pt x="3130" y="4533"/>
                </a:cubicBezTo>
                <a:cubicBezTo>
                  <a:pt x="3063" y="4453"/>
                  <a:pt x="2866" y="4232"/>
                  <a:pt x="2667" y="4272"/>
                </a:cubicBezTo>
                <a:cubicBezTo>
                  <a:pt x="2585" y="4288"/>
                  <a:pt x="2495" y="4332"/>
                  <a:pt x="2463" y="4389"/>
                </a:cubicBezTo>
                <a:cubicBezTo>
                  <a:pt x="2436" y="4437"/>
                  <a:pt x="2457" y="4490"/>
                  <a:pt x="2440" y="4551"/>
                </a:cubicBezTo>
                <a:cubicBezTo>
                  <a:pt x="2417" y="4634"/>
                  <a:pt x="2376" y="4717"/>
                  <a:pt x="2302" y="4759"/>
                </a:cubicBezTo>
                <a:cubicBezTo>
                  <a:pt x="2247" y="4791"/>
                  <a:pt x="2129" y="4814"/>
                  <a:pt x="2033" y="4791"/>
                </a:cubicBezTo>
                <a:cubicBezTo>
                  <a:pt x="1997" y="4783"/>
                  <a:pt x="1939" y="4759"/>
                  <a:pt x="1879" y="4773"/>
                </a:cubicBezTo>
                <a:cubicBezTo>
                  <a:pt x="1806" y="4789"/>
                  <a:pt x="1753" y="4846"/>
                  <a:pt x="1692" y="4876"/>
                </a:cubicBezTo>
                <a:cubicBezTo>
                  <a:pt x="1601" y="4920"/>
                  <a:pt x="1481" y="4931"/>
                  <a:pt x="1398" y="4981"/>
                </a:cubicBezTo>
                <a:cubicBezTo>
                  <a:pt x="1375" y="4994"/>
                  <a:pt x="1368" y="5021"/>
                  <a:pt x="1349" y="5038"/>
                </a:cubicBezTo>
                <a:cubicBezTo>
                  <a:pt x="1349" y="5065"/>
                  <a:pt x="1351" y="5077"/>
                  <a:pt x="1366" y="5091"/>
                </a:cubicBezTo>
                <a:cubicBezTo>
                  <a:pt x="1388" y="5137"/>
                  <a:pt x="1444" y="5134"/>
                  <a:pt x="1497" y="5155"/>
                </a:cubicBezTo>
                <a:cubicBezTo>
                  <a:pt x="1568" y="5183"/>
                  <a:pt x="1616" y="5214"/>
                  <a:pt x="1644" y="5278"/>
                </a:cubicBezTo>
                <a:cubicBezTo>
                  <a:pt x="1655" y="5305"/>
                  <a:pt x="1666" y="5336"/>
                  <a:pt x="1644" y="5363"/>
                </a:cubicBezTo>
                <a:cubicBezTo>
                  <a:pt x="1612" y="5489"/>
                  <a:pt x="1370" y="5457"/>
                  <a:pt x="1317" y="5571"/>
                </a:cubicBezTo>
                <a:cubicBezTo>
                  <a:pt x="1240" y="5737"/>
                  <a:pt x="1504" y="5899"/>
                  <a:pt x="1635" y="5927"/>
                </a:cubicBezTo>
                <a:cubicBezTo>
                  <a:pt x="1749" y="5952"/>
                  <a:pt x="1826" y="5888"/>
                  <a:pt x="1896" y="5870"/>
                </a:cubicBezTo>
                <a:cubicBezTo>
                  <a:pt x="1942" y="5858"/>
                  <a:pt x="1987" y="5868"/>
                  <a:pt x="2033" y="5870"/>
                </a:cubicBezTo>
                <a:cubicBezTo>
                  <a:pt x="2058" y="5885"/>
                  <a:pt x="2083" y="5900"/>
                  <a:pt x="2107" y="5916"/>
                </a:cubicBezTo>
                <a:cubicBezTo>
                  <a:pt x="2185" y="6007"/>
                  <a:pt x="2091" y="6112"/>
                  <a:pt x="2065" y="6195"/>
                </a:cubicBezTo>
                <a:cubicBezTo>
                  <a:pt x="2036" y="6289"/>
                  <a:pt x="2113" y="6333"/>
                  <a:pt x="2131" y="6389"/>
                </a:cubicBezTo>
                <a:cubicBezTo>
                  <a:pt x="2148" y="6444"/>
                  <a:pt x="2094" y="6496"/>
                  <a:pt x="2082" y="6538"/>
                </a:cubicBezTo>
                <a:cubicBezTo>
                  <a:pt x="2071" y="6575"/>
                  <a:pt x="2092" y="6617"/>
                  <a:pt x="2099" y="6643"/>
                </a:cubicBezTo>
                <a:cubicBezTo>
                  <a:pt x="2126" y="6739"/>
                  <a:pt x="2057" y="6824"/>
                  <a:pt x="1993" y="6851"/>
                </a:cubicBezTo>
                <a:cubicBezTo>
                  <a:pt x="1752" y="6952"/>
                  <a:pt x="1622" y="6709"/>
                  <a:pt x="1383" y="6753"/>
                </a:cubicBezTo>
                <a:cubicBezTo>
                  <a:pt x="1248" y="6777"/>
                  <a:pt x="1071" y="6855"/>
                  <a:pt x="1146" y="7018"/>
                </a:cubicBezTo>
                <a:cubicBezTo>
                  <a:pt x="1189" y="7111"/>
                  <a:pt x="1404" y="7301"/>
                  <a:pt x="1601" y="7265"/>
                </a:cubicBezTo>
                <a:cubicBezTo>
                  <a:pt x="1701" y="7246"/>
                  <a:pt x="1839" y="7157"/>
                  <a:pt x="1959" y="7219"/>
                </a:cubicBezTo>
                <a:cubicBezTo>
                  <a:pt x="2115" y="7300"/>
                  <a:pt x="2032" y="7519"/>
                  <a:pt x="2205" y="7578"/>
                </a:cubicBezTo>
                <a:cubicBezTo>
                  <a:pt x="2424" y="7651"/>
                  <a:pt x="2911" y="7641"/>
                  <a:pt x="2895" y="7868"/>
                </a:cubicBezTo>
                <a:cubicBezTo>
                  <a:pt x="2847" y="7904"/>
                  <a:pt x="2819" y="7933"/>
                  <a:pt x="2741" y="7948"/>
                </a:cubicBezTo>
                <a:cubicBezTo>
                  <a:pt x="2601" y="7974"/>
                  <a:pt x="2449" y="7912"/>
                  <a:pt x="2334" y="7953"/>
                </a:cubicBezTo>
                <a:cubicBezTo>
                  <a:pt x="2209" y="7997"/>
                  <a:pt x="2215" y="8167"/>
                  <a:pt x="2016" y="8207"/>
                </a:cubicBezTo>
                <a:cubicBezTo>
                  <a:pt x="1873" y="8235"/>
                  <a:pt x="1783" y="8132"/>
                  <a:pt x="1707" y="8097"/>
                </a:cubicBezTo>
                <a:cubicBezTo>
                  <a:pt x="1603" y="8048"/>
                  <a:pt x="1436" y="8101"/>
                  <a:pt x="1366" y="8142"/>
                </a:cubicBezTo>
                <a:cubicBezTo>
                  <a:pt x="1342" y="8156"/>
                  <a:pt x="1330" y="8183"/>
                  <a:pt x="1309" y="8200"/>
                </a:cubicBezTo>
                <a:cubicBezTo>
                  <a:pt x="1309" y="8219"/>
                  <a:pt x="1309" y="8239"/>
                  <a:pt x="1309" y="8259"/>
                </a:cubicBezTo>
                <a:cubicBezTo>
                  <a:pt x="1336" y="8280"/>
                  <a:pt x="1353" y="8312"/>
                  <a:pt x="1383" y="8330"/>
                </a:cubicBezTo>
                <a:cubicBezTo>
                  <a:pt x="1433" y="8359"/>
                  <a:pt x="1598" y="8433"/>
                  <a:pt x="1521" y="8513"/>
                </a:cubicBezTo>
                <a:cubicBezTo>
                  <a:pt x="1467" y="8639"/>
                  <a:pt x="1114" y="8542"/>
                  <a:pt x="1048" y="8693"/>
                </a:cubicBezTo>
                <a:cubicBezTo>
                  <a:pt x="995" y="8755"/>
                  <a:pt x="1063" y="8845"/>
                  <a:pt x="1097" y="8881"/>
                </a:cubicBezTo>
                <a:cubicBezTo>
                  <a:pt x="1138" y="8924"/>
                  <a:pt x="1275" y="8996"/>
                  <a:pt x="1334" y="9032"/>
                </a:cubicBezTo>
                <a:cubicBezTo>
                  <a:pt x="1438" y="9094"/>
                  <a:pt x="1502" y="9186"/>
                  <a:pt x="1586" y="9265"/>
                </a:cubicBezTo>
                <a:cubicBezTo>
                  <a:pt x="1587" y="9412"/>
                  <a:pt x="1433" y="9383"/>
                  <a:pt x="1326" y="9441"/>
                </a:cubicBezTo>
                <a:cubicBezTo>
                  <a:pt x="1238" y="9489"/>
                  <a:pt x="1190" y="9573"/>
                  <a:pt x="1082" y="9610"/>
                </a:cubicBezTo>
                <a:cubicBezTo>
                  <a:pt x="989" y="9642"/>
                  <a:pt x="848" y="9610"/>
                  <a:pt x="756" y="9642"/>
                </a:cubicBezTo>
                <a:cubicBezTo>
                  <a:pt x="728" y="9732"/>
                  <a:pt x="793" y="9772"/>
                  <a:pt x="813" y="9855"/>
                </a:cubicBezTo>
                <a:cubicBezTo>
                  <a:pt x="837" y="9954"/>
                  <a:pt x="717" y="10040"/>
                  <a:pt x="782" y="10141"/>
                </a:cubicBezTo>
                <a:cubicBezTo>
                  <a:pt x="836" y="10226"/>
                  <a:pt x="962" y="10210"/>
                  <a:pt x="1091" y="10239"/>
                </a:cubicBezTo>
                <a:cubicBezTo>
                  <a:pt x="1164" y="10260"/>
                  <a:pt x="1236" y="10281"/>
                  <a:pt x="1309" y="10303"/>
                </a:cubicBezTo>
                <a:cubicBezTo>
                  <a:pt x="1361" y="10313"/>
                  <a:pt x="1458" y="10305"/>
                  <a:pt x="1497" y="10298"/>
                </a:cubicBezTo>
                <a:cubicBezTo>
                  <a:pt x="1563" y="10294"/>
                  <a:pt x="1627" y="10289"/>
                  <a:pt x="1692" y="10284"/>
                </a:cubicBezTo>
                <a:cubicBezTo>
                  <a:pt x="1773" y="10268"/>
                  <a:pt x="1865" y="10243"/>
                  <a:pt x="1944" y="10225"/>
                </a:cubicBezTo>
                <a:cubicBezTo>
                  <a:pt x="2121" y="10186"/>
                  <a:pt x="2333" y="10172"/>
                  <a:pt x="2408" y="10291"/>
                </a:cubicBezTo>
                <a:cubicBezTo>
                  <a:pt x="2419" y="10308"/>
                  <a:pt x="2437" y="10354"/>
                  <a:pt x="2423" y="10388"/>
                </a:cubicBezTo>
                <a:cubicBezTo>
                  <a:pt x="2393" y="10463"/>
                  <a:pt x="2281" y="10510"/>
                  <a:pt x="2196" y="10545"/>
                </a:cubicBezTo>
                <a:cubicBezTo>
                  <a:pt x="2041" y="10610"/>
                  <a:pt x="1692" y="10709"/>
                  <a:pt x="1601" y="10810"/>
                </a:cubicBezTo>
                <a:cubicBezTo>
                  <a:pt x="1487" y="10937"/>
                  <a:pt x="1624" y="11126"/>
                  <a:pt x="1383" y="11174"/>
                </a:cubicBezTo>
                <a:cubicBezTo>
                  <a:pt x="1127" y="11225"/>
                  <a:pt x="1060" y="10918"/>
                  <a:pt x="782" y="10986"/>
                </a:cubicBezTo>
                <a:cubicBezTo>
                  <a:pt x="747" y="10994"/>
                  <a:pt x="704" y="11015"/>
                  <a:pt x="676" y="11032"/>
                </a:cubicBezTo>
                <a:cubicBezTo>
                  <a:pt x="608" y="11072"/>
                  <a:pt x="552" y="11164"/>
                  <a:pt x="530" y="11238"/>
                </a:cubicBezTo>
                <a:cubicBezTo>
                  <a:pt x="498" y="11344"/>
                  <a:pt x="549" y="11426"/>
                  <a:pt x="487" y="11505"/>
                </a:cubicBezTo>
                <a:cubicBezTo>
                  <a:pt x="446" y="11557"/>
                  <a:pt x="365" y="11603"/>
                  <a:pt x="284" y="11622"/>
                </a:cubicBezTo>
                <a:cubicBezTo>
                  <a:pt x="199" y="11642"/>
                  <a:pt x="112" y="11633"/>
                  <a:pt x="57" y="11674"/>
                </a:cubicBezTo>
                <a:cubicBezTo>
                  <a:pt x="24" y="11700"/>
                  <a:pt x="-26" y="11764"/>
                  <a:pt x="17" y="11810"/>
                </a:cubicBezTo>
                <a:cubicBezTo>
                  <a:pt x="47" y="11877"/>
                  <a:pt x="152" y="11887"/>
                  <a:pt x="235" y="11914"/>
                </a:cubicBezTo>
                <a:cubicBezTo>
                  <a:pt x="347" y="11951"/>
                  <a:pt x="499" y="11999"/>
                  <a:pt x="553" y="12083"/>
                </a:cubicBezTo>
                <a:cubicBezTo>
                  <a:pt x="646" y="12230"/>
                  <a:pt x="405" y="12289"/>
                  <a:pt x="455" y="12440"/>
                </a:cubicBezTo>
                <a:cubicBezTo>
                  <a:pt x="493" y="12551"/>
                  <a:pt x="631" y="12594"/>
                  <a:pt x="684" y="12694"/>
                </a:cubicBezTo>
                <a:cubicBezTo>
                  <a:pt x="718" y="12759"/>
                  <a:pt x="716" y="12836"/>
                  <a:pt x="782" y="12875"/>
                </a:cubicBezTo>
                <a:cubicBezTo>
                  <a:pt x="881" y="12933"/>
                  <a:pt x="1183" y="12885"/>
                  <a:pt x="1317" y="12861"/>
                </a:cubicBezTo>
                <a:cubicBezTo>
                  <a:pt x="1458" y="12837"/>
                  <a:pt x="1621" y="12875"/>
                  <a:pt x="1650" y="12946"/>
                </a:cubicBezTo>
                <a:cubicBezTo>
                  <a:pt x="1669" y="12967"/>
                  <a:pt x="1661" y="12982"/>
                  <a:pt x="1658" y="13012"/>
                </a:cubicBezTo>
                <a:cubicBezTo>
                  <a:pt x="1638" y="13029"/>
                  <a:pt x="1626" y="13056"/>
                  <a:pt x="1601" y="13069"/>
                </a:cubicBezTo>
                <a:cubicBezTo>
                  <a:pt x="1485" y="13132"/>
                  <a:pt x="1300" y="13128"/>
                  <a:pt x="1171" y="13181"/>
                </a:cubicBezTo>
                <a:cubicBezTo>
                  <a:pt x="1068" y="13223"/>
                  <a:pt x="984" y="13292"/>
                  <a:pt x="871" y="13330"/>
                </a:cubicBezTo>
                <a:cubicBezTo>
                  <a:pt x="732" y="13375"/>
                  <a:pt x="478" y="13423"/>
                  <a:pt x="544" y="13602"/>
                </a:cubicBezTo>
                <a:cubicBezTo>
                  <a:pt x="586" y="13713"/>
                  <a:pt x="766" y="13736"/>
                  <a:pt x="805" y="13849"/>
                </a:cubicBezTo>
                <a:cubicBezTo>
                  <a:pt x="841" y="13952"/>
                  <a:pt x="704" y="14022"/>
                  <a:pt x="782" y="14116"/>
                </a:cubicBezTo>
                <a:cubicBezTo>
                  <a:pt x="893" y="14249"/>
                  <a:pt x="1304" y="14157"/>
                  <a:pt x="1375" y="14322"/>
                </a:cubicBezTo>
                <a:cubicBezTo>
                  <a:pt x="1451" y="14403"/>
                  <a:pt x="1338" y="14495"/>
                  <a:pt x="1286" y="14537"/>
                </a:cubicBezTo>
                <a:cubicBezTo>
                  <a:pt x="1158" y="14637"/>
                  <a:pt x="867" y="14805"/>
                  <a:pt x="985" y="15030"/>
                </a:cubicBezTo>
                <a:cubicBezTo>
                  <a:pt x="1034" y="15123"/>
                  <a:pt x="1204" y="15206"/>
                  <a:pt x="1383" y="15147"/>
                </a:cubicBezTo>
                <a:cubicBezTo>
                  <a:pt x="1445" y="15127"/>
                  <a:pt x="1492" y="15082"/>
                  <a:pt x="1546" y="15056"/>
                </a:cubicBezTo>
                <a:cubicBezTo>
                  <a:pt x="1601" y="15029"/>
                  <a:pt x="1664" y="15018"/>
                  <a:pt x="1701" y="14978"/>
                </a:cubicBezTo>
                <a:cubicBezTo>
                  <a:pt x="1740" y="14936"/>
                  <a:pt x="1766" y="14882"/>
                  <a:pt x="1822" y="14855"/>
                </a:cubicBezTo>
                <a:cubicBezTo>
                  <a:pt x="1866" y="14832"/>
                  <a:pt x="1919" y="14840"/>
                  <a:pt x="1976" y="14843"/>
                </a:cubicBezTo>
                <a:cubicBezTo>
                  <a:pt x="2012" y="14870"/>
                  <a:pt x="2061" y="14888"/>
                  <a:pt x="2082" y="14927"/>
                </a:cubicBezTo>
                <a:cubicBezTo>
                  <a:pt x="2126" y="15008"/>
                  <a:pt x="2106" y="15080"/>
                  <a:pt x="2205" y="15115"/>
                </a:cubicBezTo>
                <a:cubicBezTo>
                  <a:pt x="2262" y="15128"/>
                  <a:pt x="2317" y="15141"/>
                  <a:pt x="2374" y="15154"/>
                </a:cubicBezTo>
                <a:cubicBezTo>
                  <a:pt x="2528" y="15182"/>
                  <a:pt x="2685" y="15064"/>
                  <a:pt x="2766" y="15211"/>
                </a:cubicBezTo>
                <a:cubicBezTo>
                  <a:pt x="2805" y="15281"/>
                  <a:pt x="2763" y="15373"/>
                  <a:pt x="2789" y="15458"/>
                </a:cubicBezTo>
                <a:cubicBezTo>
                  <a:pt x="2827" y="15580"/>
                  <a:pt x="2987" y="15649"/>
                  <a:pt x="2847" y="15796"/>
                </a:cubicBezTo>
                <a:cubicBezTo>
                  <a:pt x="2783" y="15863"/>
                  <a:pt x="2619" y="15863"/>
                  <a:pt x="2569" y="15940"/>
                </a:cubicBezTo>
                <a:cubicBezTo>
                  <a:pt x="2495" y="16055"/>
                  <a:pt x="2618" y="16206"/>
                  <a:pt x="2709" y="16238"/>
                </a:cubicBezTo>
                <a:cubicBezTo>
                  <a:pt x="2909" y="16309"/>
                  <a:pt x="3149" y="16155"/>
                  <a:pt x="3359" y="16226"/>
                </a:cubicBezTo>
                <a:cubicBezTo>
                  <a:pt x="3504" y="16274"/>
                  <a:pt x="3571" y="16386"/>
                  <a:pt x="3774" y="16375"/>
                </a:cubicBezTo>
                <a:cubicBezTo>
                  <a:pt x="3801" y="16353"/>
                  <a:pt x="3841" y="16340"/>
                  <a:pt x="3863" y="16315"/>
                </a:cubicBezTo>
                <a:cubicBezTo>
                  <a:pt x="3898" y="16278"/>
                  <a:pt x="3921" y="16231"/>
                  <a:pt x="3969" y="16206"/>
                </a:cubicBezTo>
                <a:cubicBezTo>
                  <a:pt x="4036" y="16170"/>
                  <a:pt x="4135" y="16164"/>
                  <a:pt x="4204" y="16134"/>
                </a:cubicBezTo>
                <a:cubicBezTo>
                  <a:pt x="4278" y="16102"/>
                  <a:pt x="4392" y="16051"/>
                  <a:pt x="4490" y="16107"/>
                </a:cubicBezTo>
                <a:cubicBezTo>
                  <a:pt x="4612" y="16178"/>
                  <a:pt x="4587" y="16368"/>
                  <a:pt x="4717" y="16432"/>
                </a:cubicBezTo>
                <a:cubicBezTo>
                  <a:pt x="4898" y="16522"/>
                  <a:pt x="5087" y="16369"/>
                  <a:pt x="5270" y="16413"/>
                </a:cubicBezTo>
                <a:cubicBezTo>
                  <a:pt x="5423" y="16451"/>
                  <a:pt x="5447" y="16597"/>
                  <a:pt x="5613" y="16628"/>
                </a:cubicBezTo>
                <a:cubicBezTo>
                  <a:pt x="5738" y="16652"/>
                  <a:pt x="5900" y="16478"/>
                  <a:pt x="5971" y="16432"/>
                </a:cubicBezTo>
                <a:cubicBezTo>
                  <a:pt x="6009" y="16407"/>
                  <a:pt x="6096" y="16366"/>
                  <a:pt x="6157" y="16400"/>
                </a:cubicBezTo>
                <a:cubicBezTo>
                  <a:pt x="6472" y="16448"/>
                  <a:pt x="6063" y="16968"/>
                  <a:pt x="6392" y="17037"/>
                </a:cubicBezTo>
                <a:cubicBezTo>
                  <a:pt x="6492" y="17059"/>
                  <a:pt x="6591" y="16999"/>
                  <a:pt x="6653" y="16978"/>
                </a:cubicBezTo>
                <a:cubicBezTo>
                  <a:pt x="6726" y="16959"/>
                  <a:pt x="6800" y="16938"/>
                  <a:pt x="6873" y="16919"/>
                </a:cubicBezTo>
                <a:cubicBezTo>
                  <a:pt x="7017" y="16869"/>
                  <a:pt x="7108" y="16785"/>
                  <a:pt x="7191" y="16686"/>
                </a:cubicBezTo>
                <a:cubicBezTo>
                  <a:pt x="7250" y="16615"/>
                  <a:pt x="7379" y="16451"/>
                  <a:pt x="7563" y="16491"/>
                </a:cubicBezTo>
                <a:cubicBezTo>
                  <a:pt x="7741" y="16530"/>
                  <a:pt x="7780" y="16745"/>
                  <a:pt x="7873" y="16855"/>
                </a:cubicBezTo>
                <a:cubicBezTo>
                  <a:pt x="7913" y="16902"/>
                  <a:pt x="7983" y="16971"/>
                  <a:pt x="8108" y="16946"/>
                </a:cubicBezTo>
                <a:cubicBezTo>
                  <a:pt x="8208" y="16926"/>
                  <a:pt x="8261" y="16844"/>
                  <a:pt x="8307" y="16762"/>
                </a:cubicBezTo>
                <a:cubicBezTo>
                  <a:pt x="8811" y="17200"/>
                  <a:pt x="9645" y="17976"/>
                  <a:pt x="9645" y="17976"/>
                </a:cubicBezTo>
                <a:cubicBezTo>
                  <a:pt x="9645" y="17976"/>
                  <a:pt x="9976" y="18231"/>
                  <a:pt x="9976" y="18562"/>
                </a:cubicBezTo>
                <a:cubicBezTo>
                  <a:pt x="9976" y="19024"/>
                  <a:pt x="9976" y="19718"/>
                  <a:pt x="9976" y="19945"/>
                </a:cubicBezTo>
                <a:cubicBezTo>
                  <a:pt x="9976" y="20728"/>
                  <a:pt x="9275" y="21597"/>
                  <a:pt x="9275" y="21597"/>
                </a:cubicBezTo>
                <a:cubicBezTo>
                  <a:pt x="9275" y="21597"/>
                  <a:pt x="12156" y="21599"/>
                  <a:pt x="12312" y="21599"/>
                </a:cubicBezTo>
                <a:cubicBezTo>
                  <a:pt x="12136" y="21598"/>
                  <a:pt x="11551" y="20437"/>
                  <a:pt x="11551" y="19800"/>
                </a:cubicBezTo>
                <a:cubicBezTo>
                  <a:pt x="11551" y="19712"/>
                  <a:pt x="11551" y="19149"/>
                  <a:pt x="11551" y="18439"/>
                </a:cubicBezTo>
                <a:cubicBezTo>
                  <a:pt x="11551" y="18313"/>
                  <a:pt x="12770" y="17328"/>
                  <a:pt x="13727" y="16613"/>
                </a:cubicBezTo>
                <a:cubicBezTo>
                  <a:pt x="13783" y="16676"/>
                  <a:pt x="13849" y="16735"/>
                  <a:pt x="13907" y="16763"/>
                </a:cubicBezTo>
                <a:cubicBezTo>
                  <a:pt x="14005" y="16812"/>
                  <a:pt x="14097" y="16760"/>
                  <a:pt x="14159" y="16725"/>
                </a:cubicBezTo>
                <a:cubicBezTo>
                  <a:pt x="14245" y="16674"/>
                  <a:pt x="14295" y="16594"/>
                  <a:pt x="14387" y="16550"/>
                </a:cubicBezTo>
                <a:cubicBezTo>
                  <a:pt x="14448" y="16522"/>
                  <a:pt x="14510" y="16524"/>
                  <a:pt x="14591" y="16510"/>
                </a:cubicBezTo>
                <a:cubicBezTo>
                  <a:pt x="14611" y="16506"/>
                  <a:pt x="14663" y="16499"/>
                  <a:pt x="14697" y="16505"/>
                </a:cubicBezTo>
                <a:cubicBezTo>
                  <a:pt x="14793" y="16523"/>
                  <a:pt x="14859" y="16557"/>
                  <a:pt x="14883" y="16633"/>
                </a:cubicBezTo>
                <a:cubicBezTo>
                  <a:pt x="14913" y="16728"/>
                  <a:pt x="14829" y="16803"/>
                  <a:pt x="14908" y="16880"/>
                </a:cubicBezTo>
                <a:cubicBezTo>
                  <a:pt x="14952" y="16923"/>
                  <a:pt x="15088" y="16931"/>
                  <a:pt x="15169" y="16907"/>
                </a:cubicBezTo>
                <a:cubicBezTo>
                  <a:pt x="15293" y="16870"/>
                  <a:pt x="15350" y="16788"/>
                  <a:pt x="15444" y="16731"/>
                </a:cubicBezTo>
                <a:cubicBezTo>
                  <a:pt x="15470" y="16716"/>
                  <a:pt x="15502" y="16709"/>
                  <a:pt x="15527" y="16692"/>
                </a:cubicBezTo>
                <a:cubicBezTo>
                  <a:pt x="15645" y="16695"/>
                  <a:pt x="15851" y="16792"/>
                  <a:pt x="15883" y="16862"/>
                </a:cubicBezTo>
                <a:cubicBezTo>
                  <a:pt x="15908" y="16916"/>
                  <a:pt x="15860" y="16974"/>
                  <a:pt x="15883" y="17037"/>
                </a:cubicBezTo>
                <a:cubicBezTo>
                  <a:pt x="15904" y="17100"/>
                  <a:pt x="15992" y="17149"/>
                  <a:pt x="16071" y="17166"/>
                </a:cubicBezTo>
                <a:cubicBezTo>
                  <a:pt x="16166" y="17186"/>
                  <a:pt x="16249" y="17147"/>
                  <a:pt x="16298" y="17127"/>
                </a:cubicBezTo>
                <a:cubicBezTo>
                  <a:pt x="16471" y="17055"/>
                  <a:pt x="16644" y="16922"/>
                  <a:pt x="16713" y="16770"/>
                </a:cubicBezTo>
                <a:cubicBezTo>
                  <a:pt x="16744" y="16702"/>
                  <a:pt x="16713" y="16598"/>
                  <a:pt x="16747" y="16530"/>
                </a:cubicBezTo>
                <a:cubicBezTo>
                  <a:pt x="16797" y="16427"/>
                  <a:pt x="16984" y="16405"/>
                  <a:pt x="17062" y="16322"/>
                </a:cubicBezTo>
                <a:cubicBezTo>
                  <a:pt x="17111" y="16271"/>
                  <a:pt x="17151" y="16189"/>
                  <a:pt x="17234" y="16167"/>
                </a:cubicBezTo>
                <a:cubicBezTo>
                  <a:pt x="17325" y="16117"/>
                  <a:pt x="17412" y="16236"/>
                  <a:pt x="17486" y="16251"/>
                </a:cubicBezTo>
                <a:cubicBezTo>
                  <a:pt x="17591" y="16273"/>
                  <a:pt x="17682" y="16172"/>
                  <a:pt x="17778" y="16231"/>
                </a:cubicBezTo>
                <a:cubicBezTo>
                  <a:pt x="17922" y="16272"/>
                  <a:pt x="17836" y="16455"/>
                  <a:pt x="17967" y="16491"/>
                </a:cubicBezTo>
                <a:cubicBezTo>
                  <a:pt x="18062" y="16544"/>
                  <a:pt x="18188" y="16456"/>
                  <a:pt x="18225" y="16413"/>
                </a:cubicBezTo>
                <a:cubicBezTo>
                  <a:pt x="18369" y="16247"/>
                  <a:pt x="18056" y="15975"/>
                  <a:pt x="18299" y="15856"/>
                </a:cubicBezTo>
                <a:cubicBezTo>
                  <a:pt x="18497" y="15758"/>
                  <a:pt x="18746" y="15898"/>
                  <a:pt x="18975" y="15856"/>
                </a:cubicBezTo>
                <a:cubicBezTo>
                  <a:pt x="19040" y="15843"/>
                  <a:pt x="19096" y="15820"/>
                  <a:pt x="19144" y="15796"/>
                </a:cubicBezTo>
                <a:cubicBezTo>
                  <a:pt x="19197" y="15770"/>
                  <a:pt x="19246" y="15756"/>
                  <a:pt x="19267" y="15705"/>
                </a:cubicBezTo>
                <a:cubicBezTo>
                  <a:pt x="19276" y="15694"/>
                  <a:pt x="19276" y="15674"/>
                  <a:pt x="19276" y="15654"/>
                </a:cubicBezTo>
                <a:cubicBezTo>
                  <a:pt x="19224" y="15611"/>
                  <a:pt x="19177" y="15554"/>
                  <a:pt x="19096" y="15536"/>
                </a:cubicBezTo>
                <a:cubicBezTo>
                  <a:pt x="19001" y="15515"/>
                  <a:pt x="18914" y="15560"/>
                  <a:pt x="18829" y="15536"/>
                </a:cubicBezTo>
                <a:cubicBezTo>
                  <a:pt x="18781" y="15522"/>
                  <a:pt x="18759" y="15487"/>
                  <a:pt x="18723" y="15465"/>
                </a:cubicBezTo>
                <a:cubicBezTo>
                  <a:pt x="18697" y="15298"/>
                  <a:pt x="18775" y="15326"/>
                  <a:pt x="18852" y="15225"/>
                </a:cubicBezTo>
                <a:cubicBezTo>
                  <a:pt x="18884" y="15184"/>
                  <a:pt x="18876" y="15123"/>
                  <a:pt x="18901" y="15076"/>
                </a:cubicBezTo>
                <a:cubicBezTo>
                  <a:pt x="18939" y="15004"/>
                  <a:pt x="19021" y="14960"/>
                  <a:pt x="19047" y="14875"/>
                </a:cubicBezTo>
                <a:cubicBezTo>
                  <a:pt x="19079" y="14769"/>
                  <a:pt x="18936" y="14676"/>
                  <a:pt x="18909" y="14596"/>
                </a:cubicBezTo>
                <a:cubicBezTo>
                  <a:pt x="18878" y="14505"/>
                  <a:pt x="18986" y="14364"/>
                  <a:pt x="19038" y="14336"/>
                </a:cubicBezTo>
                <a:cubicBezTo>
                  <a:pt x="19188" y="14255"/>
                  <a:pt x="19464" y="14397"/>
                  <a:pt x="19648" y="14290"/>
                </a:cubicBezTo>
                <a:cubicBezTo>
                  <a:pt x="19715" y="14251"/>
                  <a:pt x="19748" y="14181"/>
                  <a:pt x="19797" y="14128"/>
                </a:cubicBezTo>
                <a:cubicBezTo>
                  <a:pt x="19848" y="14071"/>
                  <a:pt x="19948" y="14048"/>
                  <a:pt x="20000" y="13992"/>
                </a:cubicBezTo>
                <a:cubicBezTo>
                  <a:pt x="20082" y="13905"/>
                  <a:pt x="20098" y="13852"/>
                  <a:pt x="20284" y="13862"/>
                </a:cubicBezTo>
                <a:cubicBezTo>
                  <a:pt x="20307" y="13881"/>
                  <a:pt x="20345" y="13891"/>
                  <a:pt x="20364" y="13913"/>
                </a:cubicBezTo>
                <a:cubicBezTo>
                  <a:pt x="20405" y="13957"/>
                  <a:pt x="20436" y="14034"/>
                  <a:pt x="20470" y="14082"/>
                </a:cubicBezTo>
                <a:cubicBezTo>
                  <a:pt x="20504" y="14089"/>
                  <a:pt x="20534" y="14111"/>
                  <a:pt x="20584" y="14102"/>
                </a:cubicBezTo>
                <a:cubicBezTo>
                  <a:pt x="20716" y="14079"/>
                  <a:pt x="20958" y="13991"/>
                  <a:pt x="20911" y="13835"/>
                </a:cubicBezTo>
                <a:cubicBezTo>
                  <a:pt x="20883" y="13746"/>
                  <a:pt x="20730" y="13595"/>
                  <a:pt x="20633" y="13563"/>
                </a:cubicBezTo>
                <a:cubicBezTo>
                  <a:pt x="20514" y="13523"/>
                  <a:pt x="20416" y="13551"/>
                  <a:pt x="20356" y="13460"/>
                </a:cubicBezTo>
                <a:cubicBezTo>
                  <a:pt x="20335" y="13428"/>
                  <a:pt x="20327" y="13375"/>
                  <a:pt x="20341" y="13336"/>
                </a:cubicBezTo>
                <a:cubicBezTo>
                  <a:pt x="20376" y="13237"/>
                  <a:pt x="20469" y="13174"/>
                  <a:pt x="20576" y="13135"/>
                </a:cubicBezTo>
                <a:cubicBezTo>
                  <a:pt x="20664" y="13103"/>
                  <a:pt x="20760" y="13095"/>
                  <a:pt x="20796" y="13024"/>
                </a:cubicBezTo>
                <a:cubicBezTo>
                  <a:pt x="20849" y="12922"/>
                  <a:pt x="20717" y="12799"/>
                  <a:pt x="20779" y="12726"/>
                </a:cubicBezTo>
                <a:cubicBezTo>
                  <a:pt x="20805" y="12612"/>
                  <a:pt x="21085" y="12606"/>
                  <a:pt x="21211" y="12564"/>
                </a:cubicBezTo>
                <a:cubicBezTo>
                  <a:pt x="21300" y="12534"/>
                  <a:pt x="21324" y="12488"/>
                  <a:pt x="21381" y="12433"/>
                </a:cubicBezTo>
                <a:cubicBezTo>
                  <a:pt x="21375" y="12253"/>
                  <a:pt x="21127" y="12307"/>
                  <a:pt x="21146" y="12095"/>
                </a:cubicBezTo>
                <a:cubicBezTo>
                  <a:pt x="21181" y="12068"/>
                  <a:pt x="21204" y="12029"/>
                  <a:pt x="21243" y="12006"/>
                </a:cubicBezTo>
                <a:cubicBezTo>
                  <a:pt x="21334" y="11951"/>
                  <a:pt x="21358" y="11930"/>
                  <a:pt x="21430" y="11862"/>
                </a:cubicBezTo>
                <a:cubicBezTo>
                  <a:pt x="21431" y="11683"/>
                  <a:pt x="21194" y="11716"/>
                  <a:pt x="21048" y="11654"/>
                </a:cubicBezTo>
                <a:cubicBezTo>
                  <a:pt x="21015" y="11640"/>
                  <a:pt x="21000" y="11610"/>
                  <a:pt x="20974" y="11590"/>
                </a:cubicBezTo>
                <a:cubicBezTo>
                  <a:pt x="20974" y="11572"/>
                  <a:pt x="20974" y="11555"/>
                  <a:pt x="20974" y="11537"/>
                </a:cubicBezTo>
                <a:cubicBezTo>
                  <a:pt x="21002" y="11514"/>
                  <a:pt x="21021" y="11484"/>
                  <a:pt x="21057" y="11466"/>
                </a:cubicBezTo>
                <a:cubicBezTo>
                  <a:pt x="21168" y="11413"/>
                  <a:pt x="21322" y="11415"/>
                  <a:pt x="21423" y="11356"/>
                </a:cubicBezTo>
                <a:cubicBezTo>
                  <a:pt x="21495" y="11315"/>
                  <a:pt x="21574" y="11174"/>
                  <a:pt x="21504" y="11083"/>
                </a:cubicBezTo>
                <a:cubicBezTo>
                  <a:pt x="21448" y="11009"/>
                  <a:pt x="21318" y="10959"/>
                  <a:pt x="21203" y="10934"/>
                </a:cubicBezTo>
                <a:cubicBezTo>
                  <a:pt x="20983" y="10886"/>
                  <a:pt x="20840" y="11005"/>
                  <a:pt x="20690" y="11044"/>
                </a:cubicBezTo>
                <a:cubicBezTo>
                  <a:pt x="20593" y="11057"/>
                  <a:pt x="20496" y="11070"/>
                  <a:pt x="20398" y="11083"/>
                </a:cubicBezTo>
                <a:cubicBezTo>
                  <a:pt x="20326" y="11101"/>
                  <a:pt x="20194" y="11158"/>
                  <a:pt x="20089" y="11121"/>
                </a:cubicBezTo>
                <a:cubicBezTo>
                  <a:pt x="20051" y="11108"/>
                  <a:pt x="20039" y="11075"/>
                  <a:pt x="20015" y="11050"/>
                </a:cubicBezTo>
                <a:cubicBezTo>
                  <a:pt x="20022" y="10894"/>
                  <a:pt x="20237" y="10890"/>
                  <a:pt x="20332" y="10804"/>
                </a:cubicBezTo>
                <a:cubicBezTo>
                  <a:pt x="20396" y="10746"/>
                  <a:pt x="20378" y="10623"/>
                  <a:pt x="20430" y="10557"/>
                </a:cubicBezTo>
                <a:cubicBezTo>
                  <a:pt x="20491" y="10479"/>
                  <a:pt x="20614" y="10442"/>
                  <a:pt x="20682" y="10369"/>
                </a:cubicBezTo>
                <a:cubicBezTo>
                  <a:pt x="20800" y="10242"/>
                  <a:pt x="20905" y="9931"/>
                  <a:pt x="20756" y="9765"/>
                </a:cubicBezTo>
                <a:cubicBezTo>
                  <a:pt x="20696" y="9699"/>
                  <a:pt x="20530" y="9623"/>
                  <a:pt x="20356" y="9654"/>
                </a:cubicBezTo>
                <a:cubicBezTo>
                  <a:pt x="20278" y="9668"/>
                  <a:pt x="20170" y="9709"/>
                  <a:pt x="20063" y="9688"/>
                </a:cubicBezTo>
                <a:cubicBezTo>
                  <a:pt x="19964" y="9668"/>
                  <a:pt x="19869" y="9604"/>
                  <a:pt x="19820" y="9544"/>
                </a:cubicBezTo>
                <a:cubicBezTo>
                  <a:pt x="19804" y="9524"/>
                  <a:pt x="19805" y="9498"/>
                  <a:pt x="19788" y="9480"/>
                </a:cubicBezTo>
                <a:cubicBezTo>
                  <a:pt x="19802" y="9355"/>
                  <a:pt x="19965" y="9347"/>
                  <a:pt x="20063" y="9290"/>
                </a:cubicBezTo>
                <a:cubicBezTo>
                  <a:pt x="20154" y="9238"/>
                  <a:pt x="20162" y="9145"/>
                  <a:pt x="20210" y="9057"/>
                </a:cubicBezTo>
                <a:cubicBezTo>
                  <a:pt x="20248" y="8987"/>
                  <a:pt x="20323" y="8927"/>
                  <a:pt x="20349" y="8849"/>
                </a:cubicBezTo>
                <a:cubicBezTo>
                  <a:pt x="20367" y="8796"/>
                  <a:pt x="20338" y="8733"/>
                  <a:pt x="20315" y="8707"/>
                </a:cubicBezTo>
                <a:cubicBezTo>
                  <a:pt x="20282" y="8669"/>
                  <a:pt x="20121" y="8573"/>
                  <a:pt x="20023" y="8590"/>
                </a:cubicBezTo>
                <a:cubicBezTo>
                  <a:pt x="19929" y="8607"/>
                  <a:pt x="19800" y="8655"/>
                  <a:pt x="19682" y="8616"/>
                </a:cubicBezTo>
                <a:cubicBezTo>
                  <a:pt x="19551" y="8572"/>
                  <a:pt x="19540" y="8435"/>
                  <a:pt x="19396" y="8408"/>
                </a:cubicBezTo>
                <a:cubicBezTo>
                  <a:pt x="19339" y="8397"/>
                  <a:pt x="19267" y="8425"/>
                  <a:pt x="19227" y="8435"/>
                </a:cubicBezTo>
                <a:cubicBezTo>
                  <a:pt x="19110" y="8463"/>
                  <a:pt x="18998" y="8489"/>
                  <a:pt x="18884" y="8513"/>
                </a:cubicBezTo>
                <a:cubicBezTo>
                  <a:pt x="18798" y="8530"/>
                  <a:pt x="18647" y="8510"/>
                  <a:pt x="18680" y="8421"/>
                </a:cubicBezTo>
                <a:cubicBezTo>
                  <a:pt x="18716" y="8326"/>
                  <a:pt x="18917" y="8321"/>
                  <a:pt x="19015" y="8272"/>
                </a:cubicBezTo>
                <a:cubicBezTo>
                  <a:pt x="19101" y="8230"/>
                  <a:pt x="19177" y="8169"/>
                  <a:pt x="19276" y="8136"/>
                </a:cubicBezTo>
                <a:cubicBezTo>
                  <a:pt x="19349" y="8123"/>
                  <a:pt x="19421" y="8110"/>
                  <a:pt x="19494" y="8097"/>
                </a:cubicBezTo>
                <a:cubicBezTo>
                  <a:pt x="19560" y="8069"/>
                  <a:pt x="19588" y="7998"/>
                  <a:pt x="19648" y="7966"/>
                </a:cubicBezTo>
                <a:cubicBezTo>
                  <a:pt x="19707" y="7935"/>
                  <a:pt x="19811" y="7945"/>
                  <a:pt x="19869" y="7914"/>
                </a:cubicBezTo>
                <a:cubicBezTo>
                  <a:pt x="19919" y="7887"/>
                  <a:pt x="19939" y="7825"/>
                  <a:pt x="19974" y="7786"/>
                </a:cubicBezTo>
                <a:cubicBezTo>
                  <a:pt x="20058" y="7694"/>
                  <a:pt x="20177" y="7675"/>
                  <a:pt x="20178" y="7512"/>
                </a:cubicBezTo>
                <a:cubicBezTo>
                  <a:pt x="20145" y="7485"/>
                  <a:pt x="20127" y="7450"/>
                  <a:pt x="20080" y="7434"/>
                </a:cubicBezTo>
                <a:cubicBezTo>
                  <a:pt x="19906" y="7374"/>
                  <a:pt x="19754" y="7417"/>
                  <a:pt x="19771" y="7214"/>
                </a:cubicBezTo>
                <a:cubicBezTo>
                  <a:pt x="19797" y="7193"/>
                  <a:pt x="19815" y="7158"/>
                  <a:pt x="19845" y="7141"/>
                </a:cubicBezTo>
                <a:cubicBezTo>
                  <a:pt x="19901" y="7111"/>
                  <a:pt x="19996" y="7097"/>
                  <a:pt x="20055" y="7070"/>
                </a:cubicBezTo>
                <a:cubicBezTo>
                  <a:pt x="20096" y="6931"/>
                  <a:pt x="19905" y="6922"/>
                  <a:pt x="19797" y="6862"/>
                </a:cubicBezTo>
                <a:cubicBezTo>
                  <a:pt x="19769" y="6847"/>
                  <a:pt x="19755" y="6817"/>
                  <a:pt x="19731" y="6798"/>
                </a:cubicBezTo>
                <a:cubicBezTo>
                  <a:pt x="19732" y="6640"/>
                  <a:pt x="19875" y="6495"/>
                  <a:pt x="20000" y="6435"/>
                </a:cubicBezTo>
                <a:cubicBezTo>
                  <a:pt x="20065" y="6403"/>
                  <a:pt x="20143" y="6397"/>
                  <a:pt x="20203" y="6364"/>
                </a:cubicBezTo>
                <a:cubicBezTo>
                  <a:pt x="20250" y="6338"/>
                  <a:pt x="20345" y="6239"/>
                  <a:pt x="20284" y="6174"/>
                </a:cubicBezTo>
                <a:cubicBezTo>
                  <a:pt x="20236" y="6070"/>
                  <a:pt x="20002" y="6150"/>
                  <a:pt x="19894" y="6096"/>
                </a:cubicBezTo>
                <a:cubicBezTo>
                  <a:pt x="19759" y="6029"/>
                  <a:pt x="19842" y="5898"/>
                  <a:pt x="19763" y="5804"/>
                </a:cubicBezTo>
                <a:cubicBezTo>
                  <a:pt x="19685" y="5712"/>
                  <a:pt x="19435" y="5747"/>
                  <a:pt x="19348" y="5662"/>
                </a:cubicBezTo>
                <a:cubicBezTo>
                  <a:pt x="19286" y="5601"/>
                  <a:pt x="19328" y="5473"/>
                  <a:pt x="19324" y="5376"/>
                </a:cubicBezTo>
                <a:cubicBezTo>
                  <a:pt x="19322" y="5322"/>
                  <a:pt x="19289" y="5260"/>
                  <a:pt x="19333" y="5221"/>
                </a:cubicBezTo>
                <a:cubicBezTo>
                  <a:pt x="19369" y="5147"/>
                  <a:pt x="19504" y="5176"/>
                  <a:pt x="19608" y="5155"/>
                </a:cubicBezTo>
                <a:cubicBezTo>
                  <a:pt x="19732" y="5129"/>
                  <a:pt x="19829" y="5087"/>
                  <a:pt x="19886" y="5006"/>
                </a:cubicBezTo>
                <a:cubicBezTo>
                  <a:pt x="19908" y="4973"/>
                  <a:pt x="19942" y="4888"/>
                  <a:pt x="19900" y="4844"/>
                </a:cubicBezTo>
                <a:cubicBezTo>
                  <a:pt x="19856" y="4743"/>
                  <a:pt x="19645" y="4794"/>
                  <a:pt x="19600" y="4661"/>
                </a:cubicBezTo>
                <a:cubicBezTo>
                  <a:pt x="19559" y="4540"/>
                  <a:pt x="19793" y="4409"/>
                  <a:pt x="19706" y="4220"/>
                </a:cubicBezTo>
                <a:cubicBezTo>
                  <a:pt x="19669" y="4140"/>
                  <a:pt x="19571" y="4119"/>
                  <a:pt x="19494" y="4071"/>
                </a:cubicBezTo>
                <a:cubicBezTo>
                  <a:pt x="19311" y="4076"/>
                  <a:pt x="19342" y="4233"/>
                  <a:pt x="19178" y="4259"/>
                </a:cubicBezTo>
                <a:cubicBezTo>
                  <a:pt x="19016" y="4284"/>
                  <a:pt x="18946" y="4083"/>
                  <a:pt x="18812" y="4057"/>
                </a:cubicBezTo>
                <a:cubicBezTo>
                  <a:pt x="18693" y="4034"/>
                  <a:pt x="18536" y="4154"/>
                  <a:pt x="18428" y="4078"/>
                </a:cubicBezTo>
                <a:cubicBezTo>
                  <a:pt x="18300" y="4042"/>
                  <a:pt x="18371" y="3914"/>
                  <a:pt x="18331" y="3806"/>
                </a:cubicBezTo>
                <a:cubicBezTo>
                  <a:pt x="18320" y="3777"/>
                  <a:pt x="18291" y="3756"/>
                  <a:pt x="18274" y="3733"/>
                </a:cubicBezTo>
                <a:cubicBezTo>
                  <a:pt x="18073" y="3697"/>
                  <a:pt x="17900" y="3831"/>
                  <a:pt x="17818" y="3934"/>
                </a:cubicBezTo>
                <a:cubicBezTo>
                  <a:pt x="17747" y="4025"/>
                  <a:pt x="17715" y="4124"/>
                  <a:pt x="17543" y="4117"/>
                </a:cubicBezTo>
                <a:cubicBezTo>
                  <a:pt x="17504" y="4086"/>
                  <a:pt x="17455" y="4066"/>
                  <a:pt x="17429" y="4025"/>
                </a:cubicBezTo>
                <a:cubicBezTo>
                  <a:pt x="17175" y="3638"/>
                  <a:pt x="17816" y="3597"/>
                  <a:pt x="17950" y="3363"/>
                </a:cubicBezTo>
                <a:cubicBezTo>
                  <a:pt x="18043" y="3198"/>
                  <a:pt x="17875" y="3120"/>
                  <a:pt x="17844" y="2999"/>
                </a:cubicBezTo>
                <a:cubicBezTo>
                  <a:pt x="17832" y="2953"/>
                  <a:pt x="17869" y="2904"/>
                  <a:pt x="17884" y="2876"/>
                </a:cubicBezTo>
                <a:cubicBezTo>
                  <a:pt x="17926" y="2796"/>
                  <a:pt x="17963" y="2687"/>
                  <a:pt x="17909" y="2603"/>
                </a:cubicBezTo>
                <a:cubicBezTo>
                  <a:pt x="17892" y="2575"/>
                  <a:pt x="17877" y="2547"/>
                  <a:pt x="17844" y="2532"/>
                </a:cubicBezTo>
                <a:cubicBezTo>
                  <a:pt x="17709" y="2474"/>
                  <a:pt x="17609" y="2576"/>
                  <a:pt x="17552" y="2624"/>
                </a:cubicBezTo>
                <a:cubicBezTo>
                  <a:pt x="17512" y="2657"/>
                  <a:pt x="17458" y="2687"/>
                  <a:pt x="17397" y="2701"/>
                </a:cubicBezTo>
                <a:cubicBezTo>
                  <a:pt x="17350" y="2713"/>
                  <a:pt x="17317" y="2708"/>
                  <a:pt x="17283" y="2727"/>
                </a:cubicBezTo>
                <a:cubicBezTo>
                  <a:pt x="17212" y="2767"/>
                  <a:pt x="17207" y="2853"/>
                  <a:pt x="17111" y="2876"/>
                </a:cubicBezTo>
                <a:cubicBezTo>
                  <a:pt x="17078" y="2894"/>
                  <a:pt x="17010" y="2890"/>
                  <a:pt x="16973" y="2876"/>
                </a:cubicBezTo>
                <a:cubicBezTo>
                  <a:pt x="16909" y="2850"/>
                  <a:pt x="16868" y="2791"/>
                  <a:pt x="16795" y="2772"/>
                </a:cubicBezTo>
                <a:cubicBezTo>
                  <a:pt x="16728" y="2770"/>
                  <a:pt x="16660" y="2768"/>
                  <a:pt x="16592" y="2766"/>
                </a:cubicBezTo>
                <a:cubicBezTo>
                  <a:pt x="16545" y="2756"/>
                  <a:pt x="16513" y="2732"/>
                  <a:pt x="16478" y="2713"/>
                </a:cubicBezTo>
                <a:cubicBezTo>
                  <a:pt x="16451" y="2618"/>
                  <a:pt x="16475" y="2530"/>
                  <a:pt x="16526" y="2461"/>
                </a:cubicBezTo>
                <a:cubicBezTo>
                  <a:pt x="16559" y="2418"/>
                  <a:pt x="16625" y="2348"/>
                  <a:pt x="16584" y="2267"/>
                </a:cubicBezTo>
                <a:cubicBezTo>
                  <a:pt x="16547" y="2194"/>
                  <a:pt x="16449" y="2144"/>
                  <a:pt x="16346" y="2123"/>
                </a:cubicBezTo>
                <a:cubicBezTo>
                  <a:pt x="16283" y="2110"/>
                  <a:pt x="16232" y="2121"/>
                  <a:pt x="16185" y="2098"/>
                </a:cubicBezTo>
                <a:cubicBezTo>
                  <a:pt x="16118" y="2065"/>
                  <a:pt x="16116" y="2001"/>
                  <a:pt x="16080" y="1942"/>
                </a:cubicBezTo>
                <a:cubicBezTo>
                  <a:pt x="16012" y="1834"/>
                  <a:pt x="15839" y="1731"/>
                  <a:pt x="15982" y="1584"/>
                </a:cubicBezTo>
                <a:cubicBezTo>
                  <a:pt x="16067" y="1497"/>
                  <a:pt x="16221" y="1541"/>
                  <a:pt x="16315" y="1488"/>
                </a:cubicBezTo>
                <a:cubicBezTo>
                  <a:pt x="16329" y="1479"/>
                  <a:pt x="16334" y="1459"/>
                  <a:pt x="16346" y="1449"/>
                </a:cubicBezTo>
                <a:cubicBezTo>
                  <a:pt x="16345" y="1308"/>
                  <a:pt x="16182" y="1228"/>
                  <a:pt x="16071" y="1170"/>
                </a:cubicBezTo>
                <a:cubicBezTo>
                  <a:pt x="16035" y="1151"/>
                  <a:pt x="15973" y="1108"/>
                  <a:pt x="15900" y="1124"/>
                </a:cubicBezTo>
                <a:cubicBezTo>
                  <a:pt x="15810" y="1143"/>
                  <a:pt x="15768" y="1215"/>
                  <a:pt x="15679" y="1234"/>
                </a:cubicBezTo>
                <a:cubicBezTo>
                  <a:pt x="15543" y="1263"/>
                  <a:pt x="15377" y="1155"/>
                  <a:pt x="15224" y="1156"/>
                </a:cubicBezTo>
                <a:cubicBezTo>
                  <a:pt x="15203" y="1173"/>
                  <a:pt x="15170" y="1182"/>
                  <a:pt x="15152" y="1202"/>
                </a:cubicBezTo>
                <a:cubicBezTo>
                  <a:pt x="15113" y="1245"/>
                  <a:pt x="15093" y="1302"/>
                  <a:pt x="15038" y="1332"/>
                </a:cubicBezTo>
                <a:cubicBezTo>
                  <a:pt x="15005" y="1349"/>
                  <a:pt x="14944" y="1355"/>
                  <a:pt x="14900" y="1344"/>
                </a:cubicBezTo>
                <a:cubicBezTo>
                  <a:pt x="14721" y="1297"/>
                  <a:pt x="14723" y="1134"/>
                  <a:pt x="14786" y="994"/>
                </a:cubicBezTo>
                <a:cubicBezTo>
                  <a:pt x="14798" y="967"/>
                  <a:pt x="14816" y="916"/>
                  <a:pt x="14802" y="877"/>
                </a:cubicBezTo>
                <a:cubicBezTo>
                  <a:pt x="14781" y="815"/>
                  <a:pt x="14716" y="751"/>
                  <a:pt x="14680" y="695"/>
                </a:cubicBezTo>
                <a:cubicBezTo>
                  <a:pt x="14616" y="597"/>
                  <a:pt x="14568" y="511"/>
                  <a:pt x="14445" y="461"/>
                </a:cubicBezTo>
                <a:cubicBezTo>
                  <a:pt x="14405" y="446"/>
                  <a:pt x="14318" y="428"/>
                  <a:pt x="14273" y="454"/>
                </a:cubicBezTo>
                <a:cubicBezTo>
                  <a:pt x="14150" y="490"/>
                  <a:pt x="14245" y="677"/>
                  <a:pt x="14087" y="715"/>
                </a:cubicBezTo>
                <a:cubicBezTo>
                  <a:pt x="14039" y="740"/>
                  <a:pt x="13955" y="721"/>
                  <a:pt x="13915" y="701"/>
                </a:cubicBezTo>
                <a:cubicBezTo>
                  <a:pt x="13864" y="676"/>
                  <a:pt x="13828" y="629"/>
                  <a:pt x="13777" y="603"/>
                </a:cubicBezTo>
                <a:cubicBezTo>
                  <a:pt x="13583" y="506"/>
                  <a:pt x="13180" y="500"/>
                  <a:pt x="13199" y="740"/>
                </a:cubicBezTo>
                <a:cubicBezTo>
                  <a:pt x="13212" y="750"/>
                  <a:pt x="13220" y="770"/>
                  <a:pt x="13233" y="779"/>
                </a:cubicBezTo>
                <a:cubicBezTo>
                  <a:pt x="13274" y="806"/>
                  <a:pt x="13333" y="809"/>
                  <a:pt x="13379" y="831"/>
                </a:cubicBezTo>
                <a:cubicBezTo>
                  <a:pt x="13410" y="847"/>
                  <a:pt x="13429" y="873"/>
                  <a:pt x="13460" y="889"/>
                </a:cubicBezTo>
                <a:cubicBezTo>
                  <a:pt x="13473" y="933"/>
                  <a:pt x="13480" y="958"/>
                  <a:pt x="13477" y="1007"/>
                </a:cubicBezTo>
                <a:cubicBezTo>
                  <a:pt x="13434" y="1043"/>
                  <a:pt x="13412" y="1080"/>
                  <a:pt x="13345" y="1097"/>
                </a:cubicBezTo>
                <a:cubicBezTo>
                  <a:pt x="13281" y="1113"/>
                  <a:pt x="13191" y="1095"/>
                  <a:pt x="13136" y="1117"/>
                </a:cubicBezTo>
                <a:cubicBezTo>
                  <a:pt x="13114" y="1135"/>
                  <a:pt x="13092" y="1152"/>
                  <a:pt x="13070" y="1170"/>
                </a:cubicBezTo>
                <a:cubicBezTo>
                  <a:pt x="13047" y="1183"/>
                  <a:pt x="13018" y="1188"/>
                  <a:pt x="12996" y="1202"/>
                </a:cubicBezTo>
                <a:cubicBezTo>
                  <a:pt x="12787" y="1196"/>
                  <a:pt x="12751" y="1051"/>
                  <a:pt x="12526" y="1065"/>
                </a:cubicBezTo>
                <a:cubicBezTo>
                  <a:pt x="12507" y="1076"/>
                  <a:pt x="12487" y="1086"/>
                  <a:pt x="12468" y="1097"/>
                </a:cubicBezTo>
                <a:cubicBezTo>
                  <a:pt x="12416" y="1158"/>
                  <a:pt x="12434" y="1275"/>
                  <a:pt x="12377" y="1337"/>
                </a:cubicBezTo>
                <a:cubicBezTo>
                  <a:pt x="12349" y="1368"/>
                  <a:pt x="12267" y="1407"/>
                  <a:pt x="12183" y="1389"/>
                </a:cubicBezTo>
                <a:cubicBezTo>
                  <a:pt x="12147" y="1382"/>
                  <a:pt x="12104" y="1351"/>
                  <a:pt x="12045" y="1364"/>
                </a:cubicBezTo>
                <a:cubicBezTo>
                  <a:pt x="11986" y="1377"/>
                  <a:pt x="11955" y="1430"/>
                  <a:pt x="11899" y="1449"/>
                </a:cubicBezTo>
                <a:cubicBezTo>
                  <a:pt x="11796" y="1482"/>
                  <a:pt x="11667" y="1415"/>
                  <a:pt x="11630" y="1371"/>
                </a:cubicBezTo>
                <a:cubicBezTo>
                  <a:pt x="11494" y="1210"/>
                  <a:pt x="11773" y="1107"/>
                  <a:pt x="11736" y="962"/>
                </a:cubicBezTo>
                <a:cubicBezTo>
                  <a:pt x="11722" y="907"/>
                  <a:pt x="11689" y="885"/>
                  <a:pt x="11655" y="850"/>
                </a:cubicBezTo>
                <a:cubicBezTo>
                  <a:pt x="11429" y="841"/>
                  <a:pt x="11409" y="1030"/>
                  <a:pt x="11143" y="1019"/>
                </a:cubicBezTo>
                <a:cubicBezTo>
                  <a:pt x="11101" y="988"/>
                  <a:pt x="11051" y="976"/>
                  <a:pt x="11028" y="928"/>
                </a:cubicBezTo>
                <a:cubicBezTo>
                  <a:pt x="11010" y="890"/>
                  <a:pt x="11038" y="836"/>
                  <a:pt x="11020" y="793"/>
                </a:cubicBezTo>
                <a:cubicBezTo>
                  <a:pt x="11012" y="773"/>
                  <a:pt x="10984" y="757"/>
                  <a:pt x="10971" y="740"/>
                </a:cubicBezTo>
                <a:cubicBezTo>
                  <a:pt x="10582" y="661"/>
                  <a:pt x="10663" y="935"/>
                  <a:pt x="10427" y="1012"/>
                </a:cubicBezTo>
                <a:cubicBezTo>
                  <a:pt x="10354" y="1036"/>
                  <a:pt x="10272" y="1017"/>
                  <a:pt x="10183" y="1033"/>
                </a:cubicBezTo>
                <a:cubicBezTo>
                  <a:pt x="10082" y="1050"/>
                  <a:pt x="9895" y="1094"/>
                  <a:pt x="9800" y="1046"/>
                </a:cubicBezTo>
                <a:cubicBezTo>
                  <a:pt x="9719" y="1006"/>
                  <a:pt x="9715" y="891"/>
                  <a:pt x="9630" y="857"/>
                </a:cubicBezTo>
                <a:cubicBezTo>
                  <a:pt x="9563" y="853"/>
                  <a:pt x="9495" y="849"/>
                  <a:pt x="9427" y="845"/>
                </a:cubicBezTo>
                <a:cubicBezTo>
                  <a:pt x="9377" y="834"/>
                  <a:pt x="9351" y="800"/>
                  <a:pt x="9313" y="779"/>
                </a:cubicBezTo>
                <a:cubicBezTo>
                  <a:pt x="9306" y="752"/>
                  <a:pt x="9282" y="710"/>
                  <a:pt x="9296" y="669"/>
                </a:cubicBezTo>
                <a:cubicBezTo>
                  <a:pt x="9306" y="639"/>
                  <a:pt x="9340" y="607"/>
                  <a:pt x="9353" y="578"/>
                </a:cubicBezTo>
                <a:cubicBezTo>
                  <a:pt x="9388" y="500"/>
                  <a:pt x="9324" y="409"/>
                  <a:pt x="9256" y="390"/>
                </a:cubicBezTo>
                <a:cubicBezTo>
                  <a:pt x="9145" y="337"/>
                  <a:pt x="9007" y="506"/>
                  <a:pt x="8881" y="429"/>
                </a:cubicBezTo>
                <a:cubicBezTo>
                  <a:pt x="8823" y="412"/>
                  <a:pt x="8763" y="343"/>
                  <a:pt x="8783" y="267"/>
                </a:cubicBezTo>
                <a:cubicBezTo>
                  <a:pt x="8790" y="241"/>
                  <a:pt x="8811" y="197"/>
                  <a:pt x="8800" y="162"/>
                </a:cubicBezTo>
                <a:cubicBezTo>
                  <a:pt x="8767" y="52"/>
                  <a:pt x="8635" y="-1"/>
                  <a:pt x="8459" y="0"/>
                </a:cubicBezTo>
                <a:close/>
                <a:moveTo>
                  <a:pt x="9783" y="16089"/>
                </a:moveTo>
                <a:cubicBezTo>
                  <a:pt x="9851" y="16101"/>
                  <a:pt x="9914" y="16135"/>
                  <a:pt x="9976" y="16175"/>
                </a:cubicBezTo>
                <a:cubicBezTo>
                  <a:pt x="9976" y="16474"/>
                  <a:pt x="9976" y="16799"/>
                  <a:pt x="9976" y="17097"/>
                </a:cubicBezTo>
                <a:cubicBezTo>
                  <a:pt x="9976" y="17096"/>
                  <a:pt x="9882" y="17286"/>
                  <a:pt x="9671" y="17127"/>
                </a:cubicBezTo>
                <a:cubicBezTo>
                  <a:pt x="9541" y="17029"/>
                  <a:pt x="8872" y="16498"/>
                  <a:pt x="8804" y="16444"/>
                </a:cubicBezTo>
                <a:cubicBezTo>
                  <a:pt x="8867" y="16377"/>
                  <a:pt x="8923" y="16299"/>
                  <a:pt x="9020" y="16270"/>
                </a:cubicBezTo>
                <a:cubicBezTo>
                  <a:pt x="9144" y="16233"/>
                  <a:pt x="9233" y="16324"/>
                  <a:pt x="9361" y="16297"/>
                </a:cubicBezTo>
                <a:cubicBezTo>
                  <a:pt x="9503" y="16267"/>
                  <a:pt x="9621" y="16059"/>
                  <a:pt x="9783" y="16089"/>
                </a:cubicBezTo>
                <a:close/>
                <a:moveTo>
                  <a:pt x="12111" y="16270"/>
                </a:moveTo>
                <a:cubicBezTo>
                  <a:pt x="12207" y="16287"/>
                  <a:pt x="12265" y="16333"/>
                  <a:pt x="12337" y="16368"/>
                </a:cubicBezTo>
                <a:cubicBezTo>
                  <a:pt x="12474" y="16434"/>
                  <a:pt x="12782" y="16524"/>
                  <a:pt x="13025" y="16479"/>
                </a:cubicBezTo>
                <a:lnTo>
                  <a:pt x="11863" y="17379"/>
                </a:lnTo>
                <a:cubicBezTo>
                  <a:pt x="11863" y="17379"/>
                  <a:pt x="11551" y="17522"/>
                  <a:pt x="11551" y="17276"/>
                </a:cubicBezTo>
                <a:cubicBezTo>
                  <a:pt x="11551" y="16969"/>
                  <a:pt x="11551" y="16667"/>
                  <a:pt x="11551" y="16388"/>
                </a:cubicBezTo>
                <a:cubicBezTo>
                  <a:pt x="11678" y="16360"/>
                  <a:pt x="11794" y="16339"/>
                  <a:pt x="11916" y="16304"/>
                </a:cubicBezTo>
                <a:cubicBezTo>
                  <a:pt x="11961" y="16290"/>
                  <a:pt x="12043" y="16258"/>
                  <a:pt x="12111" y="16270"/>
                </a:cubicBezTo>
                <a:close/>
              </a:path>
            </a:pathLst>
          </a:custGeom>
          <a:solidFill>
            <a:schemeClr val="accent3">
              <a:hueOff val="362282"/>
              <a:satOff val="31803"/>
              <a:lumOff val="-18242"/>
            </a:schemeClr>
          </a:solidFill>
          <a:ln w="12700">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163" name="Tree"/>
          <p:cNvSpPr/>
          <p:nvPr/>
        </p:nvSpPr>
        <p:spPr>
          <a:xfrm>
            <a:off x="4745424" y="2639277"/>
            <a:ext cx="1396118" cy="1754442"/>
          </a:xfrm>
          <a:custGeom>
            <a:avLst/>
            <a:gdLst/>
            <a:ahLst/>
            <a:cxnLst>
              <a:cxn ang="0">
                <a:pos x="wd2" y="hd2"/>
              </a:cxn>
              <a:cxn ang="5400000">
                <a:pos x="wd2" y="hd2"/>
              </a:cxn>
              <a:cxn ang="10800000">
                <a:pos x="wd2" y="hd2"/>
              </a:cxn>
              <a:cxn ang="16200000">
                <a:pos x="wd2" y="hd2"/>
              </a:cxn>
            </a:cxnLst>
            <a:rect l="0" t="0" r="r" b="b"/>
            <a:pathLst>
              <a:path w="21531" h="21599" extrusionOk="0">
                <a:moveTo>
                  <a:pt x="8459" y="0"/>
                </a:moveTo>
                <a:cubicBezTo>
                  <a:pt x="8430" y="17"/>
                  <a:pt x="8385" y="18"/>
                  <a:pt x="8353" y="33"/>
                </a:cubicBezTo>
                <a:cubicBezTo>
                  <a:pt x="8261" y="78"/>
                  <a:pt x="8167" y="149"/>
                  <a:pt x="8141" y="246"/>
                </a:cubicBezTo>
                <a:cubicBezTo>
                  <a:pt x="8125" y="312"/>
                  <a:pt x="8192" y="361"/>
                  <a:pt x="8214" y="402"/>
                </a:cubicBezTo>
                <a:cubicBezTo>
                  <a:pt x="8257" y="487"/>
                  <a:pt x="8232" y="654"/>
                  <a:pt x="8165" y="695"/>
                </a:cubicBezTo>
                <a:cubicBezTo>
                  <a:pt x="7901" y="855"/>
                  <a:pt x="7751" y="471"/>
                  <a:pt x="7483" y="603"/>
                </a:cubicBezTo>
                <a:cubicBezTo>
                  <a:pt x="7292" y="697"/>
                  <a:pt x="7290" y="946"/>
                  <a:pt x="7099" y="1039"/>
                </a:cubicBezTo>
                <a:cubicBezTo>
                  <a:pt x="6900" y="1137"/>
                  <a:pt x="6622" y="966"/>
                  <a:pt x="6475" y="1136"/>
                </a:cubicBezTo>
                <a:cubicBezTo>
                  <a:pt x="6388" y="1235"/>
                  <a:pt x="6463" y="1349"/>
                  <a:pt x="6426" y="1481"/>
                </a:cubicBezTo>
                <a:cubicBezTo>
                  <a:pt x="6398" y="1579"/>
                  <a:pt x="6346" y="1657"/>
                  <a:pt x="6237" y="1689"/>
                </a:cubicBezTo>
                <a:cubicBezTo>
                  <a:pt x="6076" y="1737"/>
                  <a:pt x="5956" y="1644"/>
                  <a:pt x="5848" y="1611"/>
                </a:cubicBezTo>
                <a:cubicBezTo>
                  <a:pt x="5762" y="1585"/>
                  <a:pt x="5646" y="1565"/>
                  <a:pt x="5539" y="1565"/>
                </a:cubicBezTo>
                <a:cubicBezTo>
                  <a:pt x="5464" y="1624"/>
                  <a:pt x="5379" y="1692"/>
                  <a:pt x="5261" y="1714"/>
                </a:cubicBezTo>
                <a:cubicBezTo>
                  <a:pt x="5120" y="1741"/>
                  <a:pt x="4959" y="1677"/>
                  <a:pt x="4863" y="1734"/>
                </a:cubicBezTo>
                <a:cubicBezTo>
                  <a:pt x="4686" y="1785"/>
                  <a:pt x="4799" y="2053"/>
                  <a:pt x="4700" y="2162"/>
                </a:cubicBezTo>
                <a:cubicBezTo>
                  <a:pt x="4661" y="2206"/>
                  <a:pt x="4580" y="2233"/>
                  <a:pt x="4505" y="2247"/>
                </a:cubicBezTo>
                <a:cubicBezTo>
                  <a:pt x="4434" y="2260"/>
                  <a:pt x="4370" y="2236"/>
                  <a:pt x="4327" y="2267"/>
                </a:cubicBezTo>
                <a:cubicBezTo>
                  <a:pt x="4227" y="2294"/>
                  <a:pt x="4275" y="2389"/>
                  <a:pt x="4238" y="2468"/>
                </a:cubicBezTo>
                <a:cubicBezTo>
                  <a:pt x="4191" y="2569"/>
                  <a:pt x="4058" y="2610"/>
                  <a:pt x="3992" y="2695"/>
                </a:cubicBezTo>
                <a:cubicBezTo>
                  <a:pt x="3972" y="2722"/>
                  <a:pt x="3959" y="2770"/>
                  <a:pt x="3986" y="2798"/>
                </a:cubicBezTo>
                <a:cubicBezTo>
                  <a:pt x="4059" y="2958"/>
                  <a:pt x="4397" y="2807"/>
                  <a:pt x="4547" y="2889"/>
                </a:cubicBezTo>
                <a:cubicBezTo>
                  <a:pt x="4665" y="2953"/>
                  <a:pt x="4571" y="3066"/>
                  <a:pt x="4571" y="3175"/>
                </a:cubicBezTo>
                <a:cubicBezTo>
                  <a:pt x="4590" y="3194"/>
                  <a:pt x="4609" y="3215"/>
                  <a:pt x="4628" y="3234"/>
                </a:cubicBezTo>
                <a:cubicBezTo>
                  <a:pt x="4735" y="3298"/>
                  <a:pt x="4862" y="3330"/>
                  <a:pt x="4848" y="3474"/>
                </a:cubicBezTo>
                <a:cubicBezTo>
                  <a:pt x="4803" y="3508"/>
                  <a:pt x="4772" y="3538"/>
                  <a:pt x="4700" y="3552"/>
                </a:cubicBezTo>
                <a:cubicBezTo>
                  <a:pt x="4588" y="3574"/>
                  <a:pt x="4456" y="3531"/>
                  <a:pt x="4376" y="3513"/>
                </a:cubicBezTo>
                <a:cubicBezTo>
                  <a:pt x="4149" y="3464"/>
                  <a:pt x="3817" y="3477"/>
                  <a:pt x="3709" y="3598"/>
                </a:cubicBezTo>
                <a:cubicBezTo>
                  <a:pt x="3589" y="3731"/>
                  <a:pt x="3770" y="3895"/>
                  <a:pt x="3806" y="4012"/>
                </a:cubicBezTo>
                <a:cubicBezTo>
                  <a:pt x="3803" y="4083"/>
                  <a:pt x="3800" y="4155"/>
                  <a:pt x="3798" y="4227"/>
                </a:cubicBezTo>
                <a:cubicBezTo>
                  <a:pt x="3798" y="4294"/>
                  <a:pt x="3826" y="4376"/>
                  <a:pt x="3783" y="4421"/>
                </a:cubicBezTo>
                <a:cubicBezTo>
                  <a:pt x="3753" y="4488"/>
                  <a:pt x="3639" y="4476"/>
                  <a:pt x="3571" y="4512"/>
                </a:cubicBezTo>
                <a:cubicBezTo>
                  <a:pt x="3490" y="4555"/>
                  <a:pt x="3456" y="4628"/>
                  <a:pt x="3342" y="4649"/>
                </a:cubicBezTo>
                <a:cubicBezTo>
                  <a:pt x="3224" y="4671"/>
                  <a:pt x="3170" y="4580"/>
                  <a:pt x="3130" y="4533"/>
                </a:cubicBezTo>
                <a:cubicBezTo>
                  <a:pt x="3063" y="4453"/>
                  <a:pt x="2866" y="4232"/>
                  <a:pt x="2667" y="4272"/>
                </a:cubicBezTo>
                <a:cubicBezTo>
                  <a:pt x="2585" y="4288"/>
                  <a:pt x="2495" y="4332"/>
                  <a:pt x="2463" y="4389"/>
                </a:cubicBezTo>
                <a:cubicBezTo>
                  <a:pt x="2436" y="4437"/>
                  <a:pt x="2457" y="4490"/>
                  <a:pt x="2440" y="4551"/>
                </a:cubicBezTo>
                <a:cubicBezTo>
                  <a:pt x="2417" y="4634"/>
                  <a:pt x="2376" y="4717"/>
                  <a:pt x="2302" y="4759"/>
                </a:cubicBezTo>
                <a:cubicBezTo>
                  <a:pt x="2247" y="4791"/>
                  <a:pt x="2129" y="4814"/>
                  <a:pt x="2033" y="4791"/>
                </a:cubicBezTo>
                <a:cubicBezTo>
                  <a:pt x="1997" y="4783"/>
                  <a:pt x="1939" y="4759"/>
                  <a:pt x="1879" y="4773"/>
                </a:cubicBezTo>
                <a:cubicBezTo>
                  <a:pt x="1806" y="4789"/>
                  <a:pt x="1753" y="4846"/>
                  <a:pt x="1692" y="4876"/>
                </a:cubicBezTo>
                <a:cubicBezTo>
                  <a:pt x="1601" y="4920"/>
                  <a:pt x="1481" y="4931"/>
                  <a:pt x="1398" y="4981"/>
                </a:cubicBezTo>
                <a:cubicBezTo>
                  <a:pt x="1375" y="4994"/>
                  <a:pt x="1368" y="5021"/>
                  <a:pt x="1349" y="5038"/>
                </a:cubicBezTo>
                <a:cubicBezTo>
                  <a:pt x="1349" y="5065"/>
                  <a:pt x="1351" y="5077"/>
                  <a:pt x="1366" y="5091"/>
                </a:cubicBezTo>
                <a:cubicBezTo>
                  <a:pt x="1388" y="5137"/>
                  <a:pt x="1444" y="5134"/>
                  <a:pt x="1497" y="5155"/>
                </a:cubicBezTo>
                <a:cubicBezTo>
                  <a:pt x="1568" y="5183"/>
                  <a:pt x="1616" y="5214"/>
                  <a:pt x="1644" y="5278"/>
                </a:cubicBezTo>
                <a:cubicBezTo>
                  <a:pt x="1655" y="5305"/>
                  <a:pt x="1666" y="5336"/>
                  <a:pt x="1644" y="5363"/>
                </a:cubicBezTo>
                <a:cubicBezTo>
                  <a:pt x="1612" y="5489"/>
                  <a:pt x="1370" y="5457"/>
                  <a:pt x="1317" y="5571"/>
                </a:cubicBezTo>
                <a:cubicBezTo>
                  <a:pt x="1240" y="5737"/>
                  <a:pt x="1504" y="5899"/>
                  <a:pt x="1635" y="5927"/>
                </a:cubicBezTo>
                <a:cubicBezTo>
                  <a:pt x="1749" y="5952"/>
                  <a:pt x="1826" y="5888"/>
                  <a:pt x="1896" y="5870"/>
                </a:cubicBezTo>
                <a:cubicBezTo>
                  <a:pt x="1942" y="5858"/>
                  <a:pt x="1987" y="5868"/>
                  <a:pt x="2033" y="5870"/>
                </a:cubicBezTo>
                <a:cubicBezTo>
                  <a:pt x="2058" y="5885"/>
                  <a:pt x="2083" y="5900"/>
                  <a:pt x="2107" y="5916"/>
                </a:cubicBezTo>
                <a:cubicBezTo>
                  <a:pt x="2185" y="6007"/>
                  <a:pt x="2091" y="6112"/>
                  <a:pt x="2065" y="6195"/>
                </a:cubicBezTo>
                <a:cubicBezTo>
                  <a:pt x="2036" y="6289"/>
                  <a:pt x="2113" y="6333"/>
                  <a:pt x="2131" y="6389"/>
                </a:cubicBezTo>
                <a:cubicBezTo>
                  <a:pt x="2148" y="6444"/>
                  <a:pt x="2094" y="6496"/>
                  <a:pt x="2082" y="6538"/>
                </a:cubicBezTo>
                <a:cubicBezTo>
                  <a:pt x="2071" y="6575"/>
                  <a:pt x="2092" y="6617"/>
                  <a:pt x="2099" y="6643"/>
                </a:cubicBezTo>
                <a:cubicBezTo>
                  <a:pt x="2126" y="6739"/>
                  <a:pt x="2057" y="6824"/>
                  <a:pt x="1993" y="6851"/>
                </a:cubicBezTo>
                <a:cubicBezTo>
                  <a:pt x="1752" y="6952"/>
                  <a:pt x="1622" y="6709"/>
                  <a:pt x="1383" y="6753"/>
                </a:cubicBezTo>
                <a:cubicBezTo>
                  <a:pt x="1248" y="6777"/>
                  <a:pt x="1071" y="6855"/>
                  <a:pt x="1146" y="7018"/>
                </a:cubicBezTo>
                <a:cubicBezTo>
                  <a:pt x="1189" y="7111"/>
                  <a:pt x="1404" y="7301"/>
                  <a:pt x="1601" y="7265"/>
                </a:cubicBezTo>
                <a:cubicBezTo>
                  <a:pt x="1701" y="7246"/>
                  <a:pt x="1839" y="7157"/>
                  <a:pt x="1959" y="7219"/>
                </a:cubicBezTo>
                <a:cubicBezTo>
                  <a:pt x="2115" y="7300"/>
                  <a:pt x="2032" y="7519"/>
                  <a:pt x="2205" y="7578"/>
                </a:cubicBezTo>
                <a:cubicBezTo>
                  <a:pt x="2424" y="7651"/>
                  <a:pt x="2911" y="7641"/>
                  <a:pt x="2895" y="7868"/>
                </a:cubicBezTo>
                <a:cubicBezTo>
                  <a:pt x="2847" y="7904"/>
                  <a:pt x="2819" y="7933"/>
                  <a:pt x="2741" y="7948"/>
                </a:cubicBezTo>
                <a:cubicBezTo>
                  <a:pt x="2601" y="7974"/>
                  <a:pt x="2449" y="7912"/>
                  <a:pt x="2334" y="7953"/>
                </a:cubicBezTo>
                <a:cubicBezTo>
                  <a:pt x="2209" y="7997"/>
                  <a:pt x="2215" y="8167"/>
                  <a:pt x="2016" y="8207"/>
                </a:cubicBezTo>
                <a:cubicBezTo>
                  <a:pt x="1873" y="8235"/>
                  <a:pt x="1783" y="8132"/>
                  <a:pt x="1707" y="8097"/>
                </a:cubicBezTo>
                <a:cubicBezTo>
                  <a:pt x="1603" y="8048"/>
                  <a:pt x="1436" y="8101"/>
                  <a:pt x="1366" y="8142"/>
                </a:cubicBezTo>
                <a:cubicBezTo>
                  <a:pt x="1342" y="8156"/>
                  <a:pt x="1330" y="8183"/>
                  <a:pt x="1309" y="8200"/>
                </a:cubicBezTo>
                <a:cubicBezTo>
                  <a:pt x="1309" y="8219"/>
                  <a:pt x="1309" y="8239"/>
                  <a:pt x="1309" y="8259"/>
                </a:cubicBezTo>
                <a:cubicBezTo>
                  <a:pt x="1336" y="8280"/>
                  <a:pt x="1353" y="8312"/>
                  <a:pt x="1383" y="8330"/>
                </a:cubicBezTo>
                <a:cubicBezTo>
                  <a:pt x="1433" y="8359"/>
                  <a:pt x="1598" y="8433"/>
                  <a:pt x="1521" y="8513"/>
                </a:cubicBezTo>
                <a:cubicBezTo>
                  <a:pt x="1467" y="8639"/>
                  <a:pt x="1114" y="8542"/>
                  <a:pt x="1048" y="8693"/>
                </a:cubicBezTo>
                <a:cubicBezTo>
                  <a:pt x="995" y="8755"/>
                  <a:pt x="1063" y="8845"/>
                  <a:pt x="1097" y="8881"/>
                </a:cubicBezTo>
                <a:cubicBezTo>
                  <a:pt x="1138" y="8924"/>
                  <a:pt x="1275" y="8996"/>
                  <a:pt x="1334" y="9032"/>
                </a:cubicBezTo>
                <a:cubicBezTo>
                  <a:pt x="1438" y="9094"/>
                  <a:pt x="1502" y="9186"/>
                  <a:pt x="1586" y="9265"/>
                </a:cubicBezTo>
                <a:cubicBezTo>
                  <a:pt x="1587" y="9412"/>
                  <a:pt x="1433" y="9383"/>
                  <a:pt x="1326" y="9441"/>
                </a:cubicBezTo>
                <a:cubicBezTo>
                  <a:pt x="1238" y="9489"/>
                  <a:pt x="1190" y="9573"/>
                  <a:pt x="1082" y="9610"/>
                </a:cubicBezTo>
                <a:cubicBezTo>
                  <a:pt x="989" y="9642"/>
                  <a:pt x="848" y="9610"/>
                  <a:pt x="756" y="9642"/>
                </a:cubicBezTo>
                <a:cubicBezTo>
                  <a:pt x="728" y="9732"/>
                  <a:pt x="793" y="9772"/>
                  <a:pt x="813" y="9855"/>
                </a:cubicBezTo>
                <a:cubicBezTo>
                  <a:pt x="837" y="9954"/>
                  <a:pt x="717" y="10040"/>
                  <a:pt x="782" y="10141"/>
                </a:cubicBezTo>
                <a:cubicBezTo>
                  <a:pt x="836" y="10226"/>
                  <a:pt x="962" y="10210"/>
                  <a:pt x="1091" y="10239"/>
                </a:cubicBezTo>
                <a:cubicBezTo>
                  <a:pt x="1164" y="10260"/>
                  <a:pt x="1236" y="10281"/>
                  <a:pt x="1309" y="10303"/>
                </a:cubicBezTo>
                <a:cubicBezTo>
                  <a:pt x="1361" y="10313"/>
                  <a:pt x="1458" y="10305"/>
                  <a:pt x="1497" y="10298"/>
                </a:cubicBezTo>
                <a:cubicBezTo>
                  <a:pt x="1563" y="10294"/>
                  <a:pt x="1627" y="10289"/>
                  <a:pt x="1692" y="10284"/>
                </a:cubicBezTo>
                <a:cubicBezTo>
                  <a:pt x="1773" y="10268"/>
                  <a:pt x="1865" y="10243"/>
                  <a:pt x="1944" y="10225"/>
                </a:cubicBezTo>
                <a:cubicBezTo>
                  <a:pt x="2121" y="10186"/>
                  <a:pt x="2333" y="10172"/>
                  <a:pt x="2408" y="10291"/>
                </a:cubicBezTo>
                <a:cubicBezTo>
                  <a:pt x="2419" y="10308"/>
                  <a:pt x="2437" y="10354"/>
                  <a:pt x="2423" y="10388"/>
                </a:cubicBezTo>
                <a:cubicBezTo>
                  <a:pt x="2393" y="10463"/>
                  <a:pt x="2281" y="10510"/>
                  <a:pt x="2196" y="10545"/>
                </a:cubicBezTo>
                <a:cubicBezTo>
                  <a:pt x="2041" y="10610"/>
                  <a:pt x="1692" y="10709"/>
                  <a:pt x="1601" y="10810"/>
                </a:cubicBezTo>
                <a:cubicBezTo>
                  <a:pt x="1487" y="10937"/>
                  <a:pt x="1624" y="11126"/>
                  <a:pt x="1383" y="11174"/>
                </a:cubicBezTo>
                <a:cubicBezTo>
                  <a:pt x="1127" y="11225"/>
                  <a:pt x="1060" y="10918"/>
                  <a:pt x="782" y="10986"/>
                </a:cubicBezTo>
                <a:cubicBezTo>
                  <a:pt x="747" y="10994"/>
                  <a:pt x="704" y="11015"/>
                  <a:pt x="676" y="11032"/>
                </a:cubicBezTo>
                <a:cubicBezTo>
                  <a:pt x="608" y="11072"/>
                  <a:pt x="552" y="11164"/>
                  <a:pt x="530" y="11238"/>
                </a:cubicBezTo>
                <a:cubicBezTo>
                  <a:pt x="498" y="11344"/>
                  <a:pt x="549" y="11426"/>
                  <a:pt x="487" y="11505"/>
                </a:cubicBezTo>
                <a:cubicBezTo>
                  <a:pt x="446" y="11557"/>
                  <a:pt x="365" y="11603"/>
                  <a:pt x="284" y="11622"/>
                </a:cubicBezTo>
                <a:cubicBezTo>
                  <a:pt x="199" y="11642"/>
                  <a:pt x="112" y="11633"/>
                  <a:pt x="57" y="11674"/>
                </a:cubicBezTo>
                <a:cubicBezTo>
                  <a:pt x="24" y="11700"/>
                  <a:pt x="-26" y="11764"/>
                  <a:pt x="17" y="11810"/>
                </a:cubicBezTo>
                <a:cubicBezTo>
                  <a:pt x="47" y="11877"/>
                  <a:pt x="152" y="11887"/>
                  <a:pt x="235" y="11914"/>
                </a:cubicBezTo>
                <a:cubicBezTo>
                  <a:pt x="347" y="11951"/>
                  <a:pt x="499" y="11999"/>
                  <a:pt x="553" y="12083"/>
                </a:cubicBezTo>
                <a:cubicBezTo>
                  <a:pt x="646" y="12230"/>
                  <a:pt x="405" y="12289"/>
                  <a:pt x="455" y="12440"/>
                </a:cubicBezTo>
                <a:cubicBezTo>
                  <a:pt x="493" y="12551"/>
                  <a:pt x="631" y="12594"/>
                  <a:pt x="684" y="12694"/>
                </a:cubicBezTo>
                <a:cubicBezTo>
                  <a:pt x="718" y="12759"/>
                  <a:pt x="716" y="12836"/>
                  <a:pt x="782" y="12875"/>
                </a:cubicBezTo>
                <a:cubicBezTo>
                  <a:pt x="881" y="12933"/>
                  <a:pt x="1183" y="12885"/>
                  <a:pt x="1317" y="12861"/>
                </a:cubicBezTo>
                <a:cubicBezTo>
                  <a:pt x="1458" y="12837"/>
                  <a:pt x="1621" y="12875"/>
                  <a:pt x="1650" y="12946"/>
                </a:cubicBezTo>
                <a:cubicBezTo>
                  <a:pt x="1669" y="12967"/>
                  <a:pt x="1661" y="12982"/>
                  <a:pt x="1658" y="13012"/>
                </a:cubicBezTo>
                <a:cubicBezTo>
                  <a:pt x="1638" y="13029"/>
                  <a:pt x="1626" y="13056"/>
                  <a:pt x="1601" y="13069"/>
                </a:cubicBezTo>
                <a:cubicBezTo>
                  <a:pt x="1485" y="13132"/>
                  <a:pt x="1300" y="13128"/>
                  <a:pt x="1171" y="13181"/>
                </a:cubicBezTo>
                <a:cubicBezTo>
                  <a:pt x="1068" y="13223"/>
                  <a:pt x="984" y="13292"/>
                  <a:pt x="871" y="13330"/>
                </a:cubicBezTo>
                <a:cubicBezTo>
                  <a:pt x="732" y="13375"/>
                  <a:pt x="478" y="13423"/>
                  <a:pt x="544" y="13602"/>
                </a:cubicBezTo>
                <a:cubicBezTo>
                  <a:pt x="586" y="13713"/>
                  <a:pt x="766" y="13736"/>
                  <a:pt x="805" y="13849"/>
                </a:cubicBezTo>
                <a:cubicBezTo>
                  <a:pt x="841" y="13952"/>
                  <a:pt x="704" y="14022"/>
                  <a:pt x="782" y="14116"/>
                </a:cubicBezTo>
                <a:cubicBezTo>
                  <a:pt x="893" y="14249"/>
                  <a:pt x="1304" y="14157"/>
                  <a:pt x="1375" y="14322"/>
                </a:cubicBezTo>
                <a:cubicBezTo>
                  <a:pt x="1451" y="14403"/>
                  <a:pt x="1338" y="14495"/>
                  <a:pt x="1286" y="14537"/>
                </a:cubicBezTo>
                <a:cubicBezTo>
                  <a:pt x="1158" y="14637"/>
                  <a:pt x="867" y="14805"/>
                  <a:pt x="985" y="15030"/>
                </a:cubicBezTo>
                <a:cubicBezTo>
                  <a:pt x="1034" y="15123"/>
                  <a:pt x="1204" y="15206"/>
                  <a:pt x="1383" y="15147"/>
                </a:cubicBezTo>
                <a:cubicBezTo>
                  <a:pt x="1445" y="15127"/>
                  <a:pt x="1492" y="15082"/>
                  <a:pt x="1546" y="15056"/>
                </a:cubicBezTo>
                <a:cubicBezTo>
                  <a:pt x="1601" y="15029"/>
                  <a:pt x="1664" y="15018"/>
                  <a:pt x="1701" y="14978"/>
                </a:cubicBezTo>
                <a:cubicBezTo>
                  <a:pt x="1740" y="14936"/>
                  <a:pt x="1766" y="14882"/>
                  <a:pt x="1822" y="14855"/>
                </a:cubicBezTo>
                <a:cubicBezTo>
                  <a:pt x="1866" y="14832"/>
                  <a:pt x="1919" y="14840"/>
                  <a:pt x="1976" y="14843"/>
                </a:cubicBezTo>
                <a:cubicBezTo>
                  <a:pt x="2012" y="14870"/>
                  <a:pt x="2061" y="14888"/>
                  <a:pt x="2082" y="14927"/>
                </a:cubicBezTo>
                <a:cubicBezTo>
                  <a:pt x="2126" y="15008"/>
                  <a:pt x="2106" y="15080"/>
                  <a:pt x="2205" y="15115"/>
                </a:cubicBezTo>
                <a:cubicBezTo>
                  <a:pt x="2262" y="15128"/>
                  <a:pt x="2317" y="15141"/>
                  <a:pt x="2374" y="15154"/>
                </a:cubicBezTo>
                <a:cubicBezTo>
                  <a:pt x="2528" y="15182"/>
                  <a:pt x="2685" y="15064"/>
                  <a:pt x="2766" y="15211"/>
                </a:cubicBezTo>
                <a:cubicBezTo>
                  <a:pt x="2805" y="15281"/>
                  <a:pt x="2763" y="15373"/>
                  <a:pt x="2789" y="15458"/>
                </a:cubicBezTo>
                <a:cubicBezTo>
                  <a:pt x="2827" y="15580"/>
                  <a:pt x="2987" y="15649"/>
                  <a:pt x="2847" y="15796"/>
                </a:cubicBezTo>
                <a:cubicBezTo>
                  <a:pt x="2783" y="15863"/>
                  <a:pt x="2619" y="15863"/>
                  <a:pt x="2569" y="15940"/>
                </a:cubicBezTo>
                <a:cubicBezTo>
                  <a:pt x="2495" y="16055"/>
                  <a:pt x="2618" y="16206"/>
                  <a:pt x="2709" y="16238"/>
                </a:cubicBezTo>
                <a:cubicBezTo>
                  <a:pt x="2909" y="16309"/>
                  <a:pt x="3149" y="16155"/>
                  <a:pt x="3359" y="16226"/>
                </a:cubicBezTo>
                <a:cubicBezTo>
                  <a:pt x="3504" y="16274"/>
                  <a:pt x="3571" y="16386"/>
                  <a:pt x="3774" y="16375"/>
                </a:cubicBezTo>
                <a:cubicBezTo>
                  <a:pt x="3801" y="16353"/>
                  <a:pt x="3841" y="16340"/>
                  <a:pt x="3863" y="16315"/>
                </a:cubicBezTo>
                <a:cubicBezTo>
                  <a:pt x="3898" y="16278"/>
                  <a:pt x="3921" y="16231"/>
                  <a:pt x="3969" y="16206"/>
                </a:cubicBezTo>
                <a:cubicBezTo>
                  <a:pt x="4036" y="16170"/>
                  <a:pt x="4135" y="16164"/>
                  <a:pt x="4204" y="16134"/>
                </a:cubicBezTo>
                <a:cubicBezTo>
                  <a:pt x="4278" y="16102"/>
                  <a:pt x="4392" y="16051"/>
                  <a:pt x="4490" y="16107"/>
                </a:cubicBezTo>
                <a:cubicBezTo>
                  <a:pt x="4612" y="16178"/>
                  <a:pt x="4587" y="16368"/>
                  <a:pt x="4717" y="16432"/>
                </a:cubicBezTo>
                <a:cubicBezTo>
                  <a:pt x="4898" y="16522"/>
                  <a:pt x="5087" y="16369"/>
                  <a:pt x="5270" y="16413"/>
                </a:cubicBezTo>
                <a:cubicBezTo>
                  <a:pt x="5423" y="16451"/>
                  <a:pt x="5447" y="16597"/>
                  <a:pt x="5613" y="16628"/>
                </a:cubicBezTo>
                <a:cubicBezTo>
                  <a:pt x="5738" y="16652"/>
                  <a:pt x="5900" y="16478"/>
                  <a:pt x="5971" y="16432"/>
                </a:cubicBezTo>
                <a:cubicBezTo>
                  <a:pt x="6009" y="16407"/>
                  <a:pt x="6096" y="16366"/>
                  <a:pt x="6157" y="16400"/>
                </a:cubicBezTo>
                <a:cubicBezTo>
                  <a:pt x="6472" y="16448"/>
                  <a:pt x="6063" y="16968"/>
                  <a:pt x="6392" y="17037"/>
                </a:cubicBezTo>
                <a:cubicBezTo>
                  <a:pt x="6492" y="17059"/>
                  <a:pt x="6591" y="16999"/>
                  <a:pt x="6653" y="16978"/>
                </a:cubicBezTo>
                <a:cubicBezTo>
                  <a:pt x="6726" y="16959"/>
                  <a:pt x="6800" y="16938"/>
                  <a:pt x="6873" y="16919"/>
                </a:cubicBezTo>
                <a:cubicBezTo>
                  <a:pt x="7017" y="16869"/>
                  <a:pt x="7108" y="16785"/>
                  <a:pt x="7191" y="16686"/>
                </a:cubicBezTo>
                <a:cubicBezTo>
                  <a:pt x="7250" y="16615"/>
                  <a:pt x="7379" y="16451"/>
                  <a:pt x="7563" y="16491"/>
                </a:cubicBezTo>
                <a:cubicBezTo>
                  <a:pt x="7741" y="16530"/>
                  <a:pt x="7780" y="16745"/>
                  <a:pt x="7873" y="16855"/>
                </a:cubicBezTo>
                <a:cubicBezTo>
                  <a:pt x="7913" y="16902"/>
                  <a:pt x="7983" y="16971"/>
                  <a:pt x="8108" y="16946"/>
                </a:cubicBezTo>
                <a:cubicBezTo>
                  <a:pt x="8208" y="16926"/>
                  <a:pt x="8261" y="16844"/>
                  <a:pt x="8307" y="16762"/>
                </a:cubicBezTo>
                <a:cubicBezTo>
                  <a:pt x="8811" y="17200"/>
                  <a:pt x="9645" y="17976"/>
                  <a:pt x="9645" y="17976"/>
                </a:cubicBezTo>
                <a:cubicBezTo>
                  <a:pt x="9645" y="17976"/>
                  <a:pt x="9976" y="18231"/>
                  <a:pt x="9976" y="18562"/>
                </a:cubicBezTo>
                <a:cubicBezTo>
                  <a:pt x="9976" y="19024"/>
                  <a:pt x="9976" y="19718"/>
                  <a:pt x="9976" y="19945"/>
                </a:cubicBezTo>
                <a:cubicBezTo>
                  <a:pt x="9976" y="20728"/>
                  <a:pt x="9275" y="21597"/>
                  <a:pt x="9275" y="21597"/>
                </a:cubicBezTo>
                <a:cubicBezTo>
                  <a:pt x="9275" y="21597"/>
                  <a:pt x="12156" y="21599"/>
                  <a:pt x="12312" y="21599"/>
                </a:cubicBezTo>
                <a:cubicBezTo>
                  <a:pt x="12136" y="21598"/>
                  <a:pt x="11551" y="20437"/>
                  <a:pt x="11551" y="19800"/>
                </a:cubicBezTo>
                <a:cubicBezTo>
                  <a:pt x="11551" y="19712"/>
                  <a:pt x="11551" y="19149"/>
                  <a:pt x="11551" y="18439"/>
                </a:cubicBezTo>
                <a:cubicBezTo>
                  <a:pt x="11551" y="18313"/>
                  <a:pt x="12770" y="17328"/>
                  <a:pt x="13727" y="16613"/>
                </a:cubicBezTo>
                <a:cubicBezTo>
                  <a:pt x="13783" y="16676"/>
                  <a:pt x="13849" y="16735"/>
                  <a:pt x="13907" y="16763"/>
                </a:cubicBezTo>
                <a:cubicBezTo>
                  <a:pt x="14005" y="16812"/>
                  <a:pt x="14097" y="16760"/>
                  <a:pt x="14159" y="16725"/>
                </a:cubicBezTo>
                <a:cubicBezTo>
                  <a:pt x="14245" y="16674"/>
                  <a:pt x="14295" y="16594"/>
                  <a:pt x="14387" y="16550"/>
                </a:cubicBezTo>
                <a:cubicBezTo>
                  <a:pt x="14448" y="16522"/>
                  <a:pt x="14510" y="16524"/>
                  <a:pt x="14591" y="16510"/>
                </a:cubicBezTo>
                <a:cubicBezTo>
                  <a:pt x="14611" y="16506"/>
                  <a:pt x="14663" y="16499"/>
                  <a:pt x="14697" y="16505"/>
                </a:cubicBezTo>
                <a:cubicBezTo>
                  <a:pt x="14793" y="16523"/>
                  <a:pt x="14859" y="16557"/>
                  <a:pt x="14883" y="16633"/>
                </a:cubicBezTo>
                <a:cubicBezTo>
                  <a:pt x="14913" y="16728"/>
                  <a:pt x="14829" y="16803"/>
                  <a:pt x="14908" y="16880"/>
                </a:cubicBezTo>
                <a:cubicBezTo>
                  <a:pt x="14952" y="16923"/>
                  <a:pt x="15088" y="16931"/>
                  <a:pt x="15169" y="16907"/>
                </a:cubicBezTo>
                <a:cubicBezTo>
                  <a:pt x="15293" y="16870"/>
                  <a:pt x="15350" y="16788"/>
                  <a:pt x="15444" y="16731"/>
                </a:cubicBezTo>
                <a:cubicBezTo>
                  <a:pt x="15470" y="16716"/>
                  <a:pt x="15502" y="16709"/>
                  <a:pt x="15527" y="16692"/>
                </a:cubicBezTo>
                <a:cubicBezTo>
                  <a:pt x="15645" y="16695"/>
                  <a:pt x="15851" y="16792"/>
                  <a:pt x="15883" y="16862"/>
                </a:cubicBezTo>
                <a:cubicBezTo>
                  <a:pt x="15908" y="16916"/>
                  <a:pt x="15860" y="16974"/>
                  <a:pt x="15883" y="17037"/>
                </a:cubicBezTo>
                <a:cubicBezTo>
                  <a:pt x="15904" y="17100"/>
                  <a:pt x="15992" y="17149"/>
                  <a:pt x="16071" y="17166"/>
                </a:cubicBezTo>
                <a:cubicBezTo>
                  <a:pt x="16166" y="17186"/>
                  <a:pt x="16249" y="17147"/>
                  <a:pt x="16298" y="17127"/>
                </a:cubicBezTo>
                <a:cubicBezTo>
                  <a:pt x="16471" y="17055"/>
                  <a:pt x="16644" y="16922"/>
                  <a:pt x="16713" y="16770"/>
                </a:cubicBezTo>
                <a:cubicBezTo>
                  <a:pt x="16744" y="16702"/>
                  <a:pt x="16713" y="16598"/>
                  <a:pt x="16747" y="16530"/>
                </a:cubicBezTo>
                <a:cubicBezTo>
                  <a:pt x="16797" y="16427"/>
                  <a:pt x="16984" y="16405"/>
                  <a:pt x="17062" y="16322"/>
                </a:cubicBezTo>
                <a:cubicBezTo>
                  <a:pt x="17111" y="16271"/>
                  <a:pt x="17151" y="16189"/>
                  <a:pt x="17234" y="16167"/>
                </a:cubicBezTo>
                <a:cubicBezTo>
                  <a:pt x="17325" y="16117"/>
                  <a:pt x="17412" y="16236"/>
                  <a:pt x="17486" y="16251"/>
                </a:cubicBezTo>
                <a:cubicBezTo>
                  <a:pt x="17591" y="16273"/>
                  <a:pt x="17682" y="16172"/>
                  <a:pt x="17778" y="16231"/>
                </a:cubicBezTo>
                <a:cubicBezTo>
                  <a:pt x="17922" y="16272"/>
                  <a:pt x="17836" y="16455"/>
                  <a:pt x="17967" y="16491"/>
                </a:cubicBezTo>
                <a:cubicBezTo>
                  <a:pt x="18062" y="16544"/>
                  <a:pt x="18188" y="16456"/>
                  <a:pt x="18225" y="16413"/>
                </a:cubicBezTo>
                <a:cubicBezTo>
                  <a:pt x="18369" y="16247"/>
                  <a:pt x="18056" y="15975"/>
                  <a:pt x="18299" y="15856"/>
                </a:cubicBezTo>
                <a:cubicBezTo>
                  <a:pt x="18497" y="15758"/>
                  <a:pt x="18746" y="15898"/>
                  <a:pt x="18975" y="15856"/>
                </a:cubicBezTo>
                <a:cubicBezTo>
                  <a:pt x="19040" y="15843"/>
                  <a:pt x="19096" y="15820"/>
                  <a:pt x="19144" y="15796"/>
                </a:cubicBezTo>
                <a:cubicBezTo>
                  <a:pt x="19197" y="15770"/>
                  <a:pt x="19246" y="15756"/>
                  <a:pt x="19267" y="15705"/>
                </a:cubicBezTo>
                <a:cubicBezTo>
                  <a:pt x="19276" y="15694"/>
                  <a:pt x="19276" y="15674"/>
                  <a:pt x="19276" y="15654"/>
                </a:cubicBezTo>
                <a:cubicBezTo>
                  <a:pt x="19224" y="15611"/>
                  <a:pt x="19177" y="15554"/>
                  <a:pt x="19096" y="15536"/>
                </a:cubicBezTo>
                <a:cubicBezTo>
                  <a:pt x="19001" y="15515"/>
                  <a:pt x="18914" y="15560"/>
                  <a:pt x="18829" y="15536"/>
                </a:cubicBezTo>
                <a:cubicBezTo>
                  <a:pt x="18781" y="15522"/>
                  <a:pt x="18759" y="15487"/>
                  <a:pt x="18723" y="15465"/>
                </a:cubicBezTo>
                <a:cubicBezTo>
                  <a:pt x="18697" y="15298"/>
                  <a:pt x="18775" y="15326"/>
                  <a:pt x="18852" y="15225"/>
                </a:cubicBezTo>
                <a:cubicBezTo>
                  <a:pt x="18884" y="15184"/>
                  <a:pt x="18876" y="15123"/>
                  <a:pt x="18901" y="15076"/>
                </a:cubicBezTo>
                <a:cubicBezTo>
                  <a:pt x="18939" y="15004"/>
                  <a:pt x="19021" y="14960"/>
                  <a:pt x="19047" y="14875"/>
                </a:cubicBezTo>
                <a:cubicBezTo>
                  <a:pt x="19079" y="14769"/>
                  <a:pt x="18936" y="14676"/>
                  <a:pt x="18909" y="14596"/>
                </a:cubicBezTo>
                <a:cubicBezTo>
                  <a:pt x="18878" y="14505"/>
                  <a:pt x="18986" y="14364"/>
                  <a:pt x="19038" y="14336"/>
                </a:cubicBezTo>
                <a:cubicBezTo>
                  <a:pt x="19188" y="14255"/>
                  <a:pt x="19464" y="14397"/>
                  <a:pt x="19648" y="14290"/>
                </a:cubicBezTo>
                <a:cubicBezTo>
                  <a:pt x="19715" y="14251"/>
                  <a:pt x="19748" y="14181"/>
                  <a:pt x="19797" y="14128"/>
                </a:cubicBezTo>
                <a:cubicBezTo>
                  <a:pt x="19848" y="14071"/>
                  <a:pt x="19948" y="14048"/>
                  <a:pt x="20000" y="13992"/>
                </a:cubicBezTo>
                <a:cubicBezTo>
                  <a:pt x="20082" y="13905"/>
                  <a:pt x="20098" y="13852"/>
                  <a:pt x="20284" y="13862"/>
                </a:cubicBezTo>
                <a:cubicBezTo>
                  <a:pt x="20307" y="13881"/>
                  <a:pt x="20345" y="13891"/>
                  <a:pt x="20364" y="13913"/>
                </a:cubicBezTo>
                <a:cubicBezTo>
                  <a:pt x="20405" y="13957"/>
                  <a:pt x="20436" y="14034"/>
                  <a:pt x="20470" y="14082"/>
                </a:cubicBezTo>
                <a:cubicBezTo>
                  <a:pt x="20504" y="14089"/>
                  <a:pt x="20534" y="14111"/>
                  <a:pt x="20584" y="14102"/>
                </a:cubicBezTo>
                <a:cubicBezTo>
                  <a:pt x="20716" y="14079"/>
                  <a:pt x="20958" y="13991"/>
                  <a:pt x="20911" y="13835"/>
                </a:cubicBezTo>
                <a:cubicBezTo>
                  <a:pt x="20883" y="13746"/>
                  <a:pt x="20730" y="13595"/>
                  <a:pt x="20633" y="13563"/>
                </a:cubicBezTo>
                <a:cubicBezTo>
                  <a:pt x="20514" y="13523"/>
                  <a:pt x="20416" y="13551"/>
                  <a:pt x="20356" y="13460"/>
                </a:cubicBezTo>
                <a:cubicBezTo>
                  <a:pt x="20335" y="13428"/>
                  <a:pt x="20327" y="13375"/>
                  <a:pt x="20341" y="13336"/>
                </a:cubicBezTo>
                <a:cubicBezTo>
                  <a:pt x="20376" y="13237"/>
                  <a:pt x="20469" y="13174"/>
                  <a:pt x="20576" y="13135"/>
                </a:cubicBezTo>
                <a:cubicBezTo>
                  <a:pt x="20664" y="13103"/>
                  <a:pt x="20760" y="13095"/>
                  <a:pt x="20796" y="13024"/>
                </a:cubicBezTo>
                <a:cubicBezTo>
                  <a:pt x="20849" y="12922"/>
                  <a:pt x="20717" y="12799"/>
                  <a:pt x="20779" y="12726"/>
                </a:cubicBezTo>
                <a:cubicBezTo>
                  <a:pt x="20805" y="12612"/>
                  <a:pt x="21085" y="12606"/>
                  <a:pt x="21211" y="12564"/>
                </a:cubicBezTo>
                <a:cubicBezTo>
                  <a:pt x="21300" y="12534"/>
                  <a:pt x="21324" y="12488"/>
                  <a:pt x="21381" y="12433"/>
                </a:cubicBezTo>
                <a:cubicBezTo>
                  <a:pt x="21375" y="12253"/>
                  <a:pt x="21127" y="12307"/>
                  <a:pt x="21146" y="12095"/>
                </a:cubicBezTo>
                <a:cubicBezTo>
                  <a:pt x="21181" y="12068"/>
                  <a:pt x="21204" y="12029"/>
                  <a:pt x="21243" y="12006"/>
                </a:cubicBezTo>
                <a:cubicBezTo>
                  <a:pt x="21334" y="11951"/>
                  <a:pt x="21358" y="11930"/>
                  <a:pt x="21430" y="11862"/>
                </a:cubicBezTo>
                <a:cubicBezTo>
                  <a:pt x="21431" y="11683"/>
                  <a:pt x="21194" y="11716"/>
                  <a:pt x="21048" y="11654"/>
                </a:cubicBezTo>
                <a:cubicBezTo>
                  <a:pt x="21015" y="11640"/>
                  <a:pt x="21000" y="11610"/>
                  <a:pt x="20974" y="11590"/>
                </a:cubicBezTo>
                <a:cubicBezTo>
                  <a:pt x="20974" y="11572"/>
                  <a:pt x="20974" y="11555"/>
                  <a:pt x="20974" y="11537"/>
                </a:cubicBezTo>
                <a:cubicBezTo>
                  <a:pt x="21002" y="11514"/>
                  <a:pt x="21021" y="11484"/>
                  <a:pt x="21057" y="11466"/>
                </a:cubicBezTo>
                <a:cubicBezTo>
                  <a:pt x="21168" y="11413"/>
                  <a:pt x="21322" y="11415"/>
                  <a:pt x="21423" y="11356"/>
                </a:cubicBezTo>
                <a:cubicBezTo>
                  <a:pt x="21495" y="11315"/>
                  <a:pt x="21574" y="11174"/>
                  <a:pt x="21504" y="11083"/>
                </a:cubicBezTo>
                <a:cubicBezTo>
                  <a:pt x="21448" y="11009"/>
                  <a:pt x="21318" y="10959"/>
                  <a:pt x="21203" y="10934"/>
                </a:cubicBezTo>
                <a:cubicBezTo>
                  <a:pt x="20983" y="10886"/>
                  <a:pt x="20840" y="11005"/>
                  <a:pt x="20690" y="11044"/>
                </a:cubicBezTo>
                <a:cubicBezTo>
                  <a:pt x="20593" y="11057"/>
                  <a:pt x="20496" y="11070"/>
                  <a:pt x="20398" y="11083"/>
                </a:cubicBezTo>
                <a:cubicBezTo>
                  <a:pt x="20326" y="11101"/>
                  <a:pt x="20194" y="11158"/>
                  <a:pt x="20089" y="11121"/>
                </a:cubicBezTo>
                <a:cubicBezTo>
                  <a:pt x="20051" y="11108"/>
                  <a:pt x="20039" y="11075"/>
                  <a:pt x="20015" y="11050"/>
                </a:cubicBezTo>
                <a:cubicBezTo>
                  <a:pt x="20022" y="10894"/>
                  <a:pt x="20237" y="10890"/>
                  <a:pt x="20332" y="10804"/>
                </a:cubicBezTo>
                <a:cubicBezTo>
                  <a:pt x="20396" y="10746"/>
                  <a:pt x="20378" y="10623"/>
                  <a:pt x="20430" y="10557"/>
                </a:cubicBezTo>
                <a:cubicBezTo>
                  <a:pt x="20491" y="10479"/>
                  <a:pt x="20614" y="10442"/>
                  <a:pt x="20682" y="10369"/>
                </a:cubicBezTo>
                <a:cubicBezTo>
                  <a:pt x="20800" y="10242"/>
                  <a:pt x="20905" y="9931"/>
                  <a:pt x="20756" y="9765"/>
                </a:cubicBezTo>
                <a:cubicBezTo>
                  <a:pt x="20696" y="9699"/>
                  <a:pt x="20530" y="9623"/>
                  <a:pt x="20356" y="9654"/>
                </a:cubicBezTo>
                <a:cubicBezTo>
                  <a:pt x="20278" y="9668"/>
                  <a:pt x="20170" y="9709"/>
                  <a:pt x="20063" y="9688"/>
                </a:cubicBezTo>
                <a:cubicBezTo>
                  <a:pt x="19964" y="9668"/>
                  <a:pt x="19869" y="9604"/>
                  <a:pt x="19820" y="9544"/>
                </a:cubicBezTo>
                <a:cubicBezTo>
                  <a:pt x="19804" y="9524"/>
                  <a:pt x="19805" y="9498"/>
                  <a:pt x="19788" y="9480"/>
                </a:cubicBezTo>
                <a:cubicBezTo>
                  <a:pt x="19802" y="9355"/>
                  <a:pt x="19965" y="9347"/>
                  <a:pt x="20063" y="9290"/>
                </a:cubicBezTo>
                <a:cubicBezTo>
                  <a:pt x="20154" y="9238"/>
                  <a:pt x="20162" y="9145"/>
                  <a:pt x="20210" y="9057"/>
                </a:cubicBezTo>
                <a:cubicBezTo>
                  <a:pt x="20248" y="8987"/>
                  <a:pt x="20323" y="8927"/>
                  <a:pt x="20349" y="8849"/>
                </a:cubicBezTo>
                <a:cubicBezTo>
                  <a:pt x="20367" y="8796"/>
                  <a:pt x="20338" y="8733"/>
                  <a:pt x="20315" y="8707"/>
                </a:cubicBezTo>
                <a:cubicBezTo>
                  <a:pt x="20282" y="8669"/>
                  <a:pt x="20121" y="8573"/>
                  <a:pt x="20023" y="8590"/>
                </a:cubicBezTo>
                <a:cubicBezTo>
                  <a:pt x="19929" y="8607"/>
                  <a:pt x="19800" y="8655"/>
                  <a:pt x="19682" y="8616"/>
                </a:cubicBezTo>
                <a:cubicBezTo>
                  <a:pt x="19551" y="8572"/>
                  <a:pt x="19540" y="8435"/>
                  <a:pt x="19396" y="8408"/>
                </a:cubicBezTo>
                <a:cubicBezTo>
                  <a:pt x="19339" y="8397"/>
                  <a:pt x="19267" y="8425"/>
                  <a:pt x="19227" y="8435"/>
                </a:cubicBezTo>
                <a:cubicBezTo>
                  <a:pt x="19110" y="8463"/>
                  <a:pt x="18998" y="8489"/>
                  <a:pt x="18884" y="8513"/>
                </a:cubicBezTo>
                <a:cubicBezTo>
                  <a:pt x="18798" y="8530"/>
                  <a:pt x="18647" y="8510"/>
                  <a:pt x="18680" y="8421"/>
                </a:cubicBezTo>
                <a:cubicBezTo>
                  <a:pt x="18716" y="8326"/>
                  <a:pt x="18917" y="8321"/>
                  <a:pt x="19015" y="8272"/>
                </a:cubicBezTo>
                <a:cubicBezTo>
                  <a:pt x="19101" y="8230"/>
                  <a:pt x="19177" y="8169"/>
                  <a:pt x="19276" y="8136"/>
                </a:cubicBezTo>
                <a:cubicBezTo>
                  <a:pt x="19349" y="8123"/>
                  <a:pt x="19421" y="8110"/>
                  <a:pt x="19494" y="8097"/>
                </a:cubicBezTo>
                <a:cubicBezTo>
                  <a:pt x="19560" y="8069"/>
                  <a:pt x="19588" y="7998"/>
                  <a:pt x="19648" y="7966"/>
                </a:cubicBezTo>
                <a:cubicBezTo>
                  <a:pt x="19707" y="7935"/>
                  <a:pt x="19811" y="7945"/>
                  <a:pt x="19869" y="7914"/>
                </a:cubicBezTo>
                <a:cubicBezTo>
                  <a:pt x="19919" y="7887"/>
                  <a:pt x="19939" y="7825"/>
                  <a:pt x="19974" y="7786"/>
                </a:cubicBezTo>
                <a:cubicBezTo>
                  <a:pt x="20058" y="7694"/>
                  <a:pt x="20177" y="7675"/>
                  <a:pt x="20178" y="7512"/>
                </a:cubicBezTo>
                <a:cubicBezTo>
                  <a:pt x="20145" y="7485"/>
                  <a:pt x="20127" y="7450"/>
                  <a:pt x="20080" y="7434"/>
                </a:cubicBezTo>
                <a:cubicBezTo>
                  <a:pt x="19906" y="7374"/>
                  <a:pt x="19754" y="7417"/>
                  <a:pt x="19771" y="7214"/>
                </a:cubicBezTo>
                <a:cubicBezTo>
                  <a:pt x="19797" y="7193"/>
                  <a:pt x="19815" y="7158"/>
                  <a:pt x="19845" y="7141"/>
                </a:cubicBezTo>
                <a:cubicBezTo>
                  <a:pt x="19901" y="7111"/>
                  <a:pt x="19996" y="7097"/>
                  <a:pt x="20055" y="7070"/>
                </a:cubicBezTo>
                <a:cubicBezTo>
                  <a:pt x="20096" y="6931"/>
                  <a:pt x="19905" y="6922"/>
                  <a:pt x="19797" y="6862"/>
                </a:cubicBezTo>
                <a:cubicBezTo>
                  <a:pt x="19769" y="6847"/>
                  <a:pt x="19755" y="6817"/>
                  <a:pt x="19731" y="6798"/>
                </a:cubicBezTo>
                <a:cubicBezTo>
                  <a:pt x="19732" y="6640"/>
                  <a:pt x="19875" y="6495"/>
                  <a:pt x="20000" y="6435"/>
                </a:cubicBezTo>
                <a:cubicBezTo>
                  <a:pt x="20065" y="6403"/>
                  <a:pt x="20143" y="6397"/>
                  <a:pt x="20203" y="6364"/>
                </a:cubicBezTo>
                <a:cubicBezTo>
                  <a:pt x="20250" y="6338"/>
                  <a:pt x="20345" y="6239"/>
                  <a:pt x="20284" y="6174"/>
                </a:cubicBezTo>
                <a:cubicBezTo>
                  <a:pt x="20236" y="6070"/>
                  <a:pt x="20002" y="6150"/>
                  <a:pt x="19894" y="6096"/>
                </a:cubicBezTo>
                <a:cubicBezTo>
                  <a:pt x="19759" y="6029"/>
                  <a:pt x="19842" y="5898"/>
                  <a:pt x="19763" y="5804"/>
                </a:cubicBezTo>
                <a:cubicBezTo>
                  <a:pt x="19685" y="5712"/>
                  <a:pt x="19435" y="5747"/>
                  <a:pt x="19348" y="5662"/>
                </a:cubicBezTo>
                <a:cubicBezTo>
                  <a:pt x="19286" y="5601"/>
                  <a:pt x="19328" y="5473"/>
                  <a:pt x="19324" y="5376"/>
                </a:cubicBezTo>
                <a:cubicBezTo>
                  <a:pt x="19322" y="5322"/>
                  <a:pt x="19289" y="5260"/>
                  <a:pt x="19333" y="5221"/>
                </a:cubicBezTo>
                <a:cubicBezTo>
                  <a:pt x="19369" y="5147"/>
                  <a:pt x="19504" y="5176"/>
                  <a:pt x="19608" y="5155"/>
                </a:cubicBezTo>
                <a:cubicBezTo>
                  <a:pt x="19732" y="5129"/>
                  <a:pt x="19829" y="5087"/>
                  <a:pt x="19886" y="5006"/>
                </a:cubicBezTo>
                <a:cubicBezTo>
                  <a:pt x="19908" y="4973"/>
                  <a:pt x="19942" y="4888"/>
                  <a:pt x="19900" y="4844"/>
                </a:cubicBezTo>
                <a:cubicBezTo>
                  <a:pt x="19856" y="4743"/>
                  <a:pt x="19645" y="4794"/>
                  <a:pt x="19600" y="4661"/>
                </a:cubicBezTo>
                <a:cubicBezTo>
                  <a:pt x="19559" y="4540"/>
                  <a:pt x="19793" y="4409"/>
                  <a:pt x="19706" y="4220"/>
                </a:cubicBezTo>
                <a:cubicBezTo>
                  <a:pt x="19669" y="4140"/>
                  <a:pt x="19571" y="4119"/>
                  <a:pt x="19494" y="4071"/>
                </a:cubicBezTo>
                <a:cubicBezTo>
                  <a:pt x="19311" y="4076"/>
                  <a:pt x="19342" y="4233"/>
                  <a:pt x="19178" y="4259"/>
                </a:cubicBezTo>
                <a:cubicBezTo>
                  <a:pt x="19016" y="4284"/>
                  <a:pt x="18946" y="4083"/>
                  <a:pt x="18812" y="4057"/>
                </a:cubicBezTo>
                <a:cubicBezTo>
                  <a:pt x="18693" y="4034"/>
                  <a:pt x="18536" y="4154"/>
                  <a:pt x="18428" y="4078"/>
                </a:cubicBezTo>
                <a:cubicBezTo>
                  <a:pt x="18300" y="4042"/>
                  <a:pt x="18371" y="3914"/>
                  <a:pt x="18331" y="3806"/>
                </a:cubicBezTo>
                <a:cubicBezTo>
                  <a:pt x="18320" y="3777"/>
                  <a:pt x="18291" y="3756"/>
                  <a:pt x="18274" y="3733"/>
                </a:cubicBezTo>
                <a:cubicBezTo>
                  <a:pt x="18073" y="3697"/>
                  <a:pt x="17900" y="3831"/>
                  <a:pt x="17818" y="3934"/>
                </a:cubicBezTo>
                <a:cubicBezTo>
                  <a:pt x="17747" y="4025"/>
                  <a:pt x="17715" y="4124"/>
                  <a:pt x="17543" y="4117"/>
                </a:cubicBezTo>
                <a:cubicBezTo>
                  <a:pt x="17504" y="4086"/>
                  <a:pt x="17455" y="4066"/>
                  <a:pt x="17429" y="4025"/>
                </a:cubicBezTo>
                <a:cubicBezTo>
                  <a:pt x="17175" y="3638"/>
                  <a:pt x="17816" y="3597"/>
                  <a:pt x="17950" y="3363"/>
                </a:cubicBezTo>
                <a:cubicBezTo>
                  <a:pt x="18043" y="3198"/>
                  <a:pt x="17875" y="3120"/>
                  <a:pt x="17844" y="2999"/>
                </a:cubicBezTo>
                <a:cubicBezTo>
                  <a:pt x="17832" y="2953"/>
                  <a:pt x="17869" y="2904"/>
                  <a:pt x="17884" y="2876"/>
                </a:cubicBezTo>
                <a:cubicBezTo>
                  <a:pt x="17926" y="2796"/>
                  <a:pt x="17963" y="2687"/>
                  <a:pt x="17909" y="2603"/>
                </a:cubicBezTo>
                <a:cubicBezTo>
                  <a:pt x="17892" y="2575"/>
                  <a:pt x="17877" y="2547"/>
                  <a:pt x="17844" y="2532"/>
                </a:cubicBezTo>
                <a:cubicBezTo>
                  <a:pt x="17709" y="2474"/>
                  <a:pt x="17609" y="2576"/>
                  <a:pt x="17552" y="2624"/>
                </a:cubicBezTo>
                <a:cubicBezTo>
                  <a:pt x="17512" y="2657"/>
                  <a:pt x="17458" y="2687"/>
                  <a:pt x="17397" y="2701"/>
                </a:cubicBezTo>
                <a:cubicBezTo>
                  <a:pt x="17350" y="2713"/>
                  <a:pt x="17317" y="2708"/>
                  <a:pt x="17283" y="2727"/>
                </a:cubicBezTo>
                <a:cubicBezTo>
                  <a:pt x="17212" y="2767"/>
                  <a:pt x="17207" y="2853"/>
                  <a:pt x="17111" y="2876"/>
                </a:cubicBezTo>
                <a:cubicBezTo>
                  <a:pt x="17078" y="2894"/>
                  <a:pt x="17010" y="2890"/>
                  <a:pt x="16973" y="2876"/>
                </a:cubicBezTo>
                <a:cubicBezTo>
                  <a:pt x="16909" y="2850"/>
                  <a:pt x="16868" y="2791"/>
                  <a:pt x="16795" y="2772"/>
                </a:cubicBezTo>
                <a:cubicBezTo>
                  <a:pt x="16728" y="2770"/>
                  <a:pt x="16660" y="2768"/>
                  <a:pt x="16592" y="2766"/>
                </a:cubicBezTo>
                <a:cubicBezTo>
                  <a:pt x="16545" y="2756"/>
                  <a:pt x="16513" y="2732"/>
                  <a:pt x="16478" y="2713"/>
                </a:cubicBezTo>
                <a:cubicBezTo>
                  <a:pt x="16451" y="2618"/>
                  <a:pt x="16475" y="2530"/>
                  <a:pt x="16526" y="2461"/>
                </a:cubicBezTo>
                <a:cubicBezTo>
                  <a:pt x="16559" y="2418"/>
                  <a:pt x="16625" y="2348"/>
                  <a:pt x="16584" y="2267"/>
                </a:cubicBezTo>
                <a:cubicBezTo>
                  <a:pt x="16547" y="2194"/>
                  <a:pt x="16449" y="2144"/>
                  <a:pt x="16346" y="2123"/>
                </a:cubicBezTo>
                <a:cubicBezTo>
                  <a:pt x="16283" y="2110"/>
                  <a:pt x="16232" y="2121"/>
                  <a:pt x="16185" y="2098"/>
                </a:cubicBezTo>
                <a:cubicBezTo>
                  <a:pt x="16118" y="2065"/>
                  <a:pt x="16116" y="2001"/>
                  <a:pt x="16080" y="1942"/>
                </a:cubicBezTo>
                <a:cubicBezTo>
                  <a:pt x="16012" y="1834"/>
                  <a:pt x="15839" y="1731"/>
                  <a:pt x="15982" y="1584"/>
                </a:cubicBezTo>
                <a:cubicBezTo>
                  <a:pt x="16067" y="1497"/>
                  <a:pt x="16221" y="1541"/>
                  <a:pt x="16315" y="1488"/>
                </a:cubicBezTo>
                <a:cubicBezTo>
                  <a:pt x="16329" y="1479"/>
                  <a:pt x="16334" y="1459"/>
                  <a:pt x="16346" y="1449"/>
                </a:cubicBezTo>
                <a:cubicBezTo>
                  <a:pt x="16345" y="1308"/>
                  <a:pt x="16182" y="1228"/>
                  <a:pt x="16071" y="1170"/>
                </a:cubicBezTo>
                <a:cubicBezTo>
                  <a:pt x="16035" y="1151"/>
                  <a:pt x="15973" y="1108"/>
                  <a:pt x="15900" y="1124"/>
                </a:cubicBezTo>
                <a:cubicBezTo>
                  <a:pt x="15810" y="1143"/>
                  <a:pt x="15768" y="1215"/>
                  <a:pt x="15679" y="1234"/>
                </a:cubicBezTo>
                <a:cubicBezTo>
                  <a:pt x="15543" y="1263"/>
                  <a:pt x="15377" y="1155"/>
                  <a:pt x="15224" y="1156"/>
                </a:cubicBezTo>
                <a:cubicBezTo>
                  <a:pt x="15203" y="1173"/>
                  <a:pt x="15170" y="1182"/>
                  <a:pt x="15152" y="1202"/>
                </a:cubicBezTo>
                <a:cubicBezTo>
                  <a:pt x="15113" y="1245"/>
                  <a:pt x="15093" y="1302"/>
                  <a:pt x="15038" y="1332"/>
                </a:cubicBezTo>
                <a:cubicBezTo>
                  <a:pt x="15005" y="1349"/>
                  <a:pt x="14944" y="1355"/>
                  <a:pt x="14900" y="1344"/>
                </a:cubicBezTo>
                <a:cubicBezTo>
                  <a:pt x="14721" y="1297"/>
                  <a:pt x="14723" y="1134"/>
                  <a:pt x="14786" y="994"/>
                </a:cubicBezTo>
                <a:cubicBezTo>
                  <a:pt x="14798" y="967"/>
                  <a:pt x="14816" y="916"/>
                  <a:pt x="14802" y="877"/>
                </a:cubicBezTo>
                <a:cubicBezTo>
                  <a:pt x="14781" y="815"/>
                  <a:pt x="14716" y="751"/>
                  <a:pt x="14680" y="695"/>
                </a:cubicBezTo>
                <a:cubicBezTo>
                  <a:pt x="14616" y="597"/>
                  <a:pt x="14568" y="511"/>
                  <a:pt x="14445" y="461"/>
                </a:cubicBezTo>
                <a:cubicBezTo>
                  <a:pt x="14405" y="446"/>
                  <a:pt x="14318" y="428"/>
                  <a:pt x="14273" y="454"/>
                </a:cubicBezTo>
                <a:cubicBezTo>
                  <a:pt x="14150" y="490"/>
                  <a:pt x="14245" y="677"/>
                  <a:pt x="14087" y="715"/>
                </a:cubicBezTo>
                <a:cubicBezTo>
                  <a:pt x="14039" y="740"/>
                  <a:pt x="13955" y="721"/>
                  <a:pt x="13915" y="701"/>
                </a:cubicBezTo>
                <a:cubicBezTo>
                  <a:pt x="13864" y="676"/>
                  <a:pt x="13828" y="629"/>
                  <a:pt x="13777" y="603"/>
                </a:cubicBezTo>
                <a:cubicBezTo>
                  <a:pt x="13583" y="506"/>
                  <a:pt x="13180" y="500"/>
                  <a:pt x="13199" y="740"/>
                </a:cubicBezTo>
                <a:cubicBezTo>
                  <a:pt x="13212" y="750"/>
                  <a:pt x="13220" y="770"/>
                  <a:pt x="13233" y="779"/>
                </a:cubicBezTo>
                <a:cubicBezTo>
                  <a:pt x="13274" y="806"/>
                  <a:pt x="13333" y="809"/>
                  <a:pt x="13379" y="831"/>
                </a:cubicBezTo>
                <a:cubicBezTo>
                  <a:pt x="13410" y="847"/>
                  <a:pt x="13429" y="873"/>
                  <a:pt x="13460" y="889"/>
                </a:cubicBezTo>
                <a:cubicBezTo>
                  <a:pt x="13473" y="933"/>
                  <a:pt x="13480" y="958"/>
                  <a:pt x="13477" y="1007"/>
                </a:cubicBezTo>
                <a:cubicBezTo>
                  <a:pt x="13434" y="1043"/>
                  <a:pt x="13412" y="1080"/>
                  <a:pt x="13345" y="1097"/>
                </a:cubicBezTo>
                <a:cubicBezTo>
                  <a:pt x="13281" y="1113"/>
                  <a:pt x="13191" y="1095"/>
                  <a:pt x="13136" y="1117"/>
                </a:cubicBezTo>
                <a:cubicBezTo>
                  <a:pt x="13114" y="1135"/>
                  <a:pt x="13092" y="1152"/>
                  <a:pt x="13070" y="1170"/>
                </a:cubicBezTo>
                <a:cubicBezTo>
                  <a:pt x="13047" y="1183"/>
                  <a:pt x="13018" y="1188"/>
                  <a:pt x="12996" y="1202"/>
                </a:cubicBezTo>
                <a:cubicBezTo>
                  <a:pt x="12787" y="1196"/>
                  <a:pt x="12751" y="1051"/>
                  <a:pt x="12526" y="1065"/>
                </a:cubicBezTo>
                <a:cubicBezTo>
                  <a:pt x="12507" y="1076"/>
                  <a:pt x="12487" y="1086"/>
                  <a:pt x="12468" y="1097"/>
                </a:cubicBezTo>
                <a:cubicBezTo>
                  <a:pt x="12416" y="1158"/>
                  <a:pt x="12434" y="1275"/>
                  <a:pt x="12377" y="1337"/>
                </a:cubicBezTo>
                <a:cubicBezTo>
                  <a:pt x="12349" y="1368"/>
                  <a:pt x="12267" y="1407"/>
                  <a:pt x="12183" y="1389"/>
                </a:cubicBezTo>
                <a:cubicBezTo>
                  <a:pt x="12147" y="1382"/>
                  <a:pt x="12104" y="1351"/>
                  <a:pt x="12045" y="1364"/>
                </a:cubicBezTo>
                <a:cubicBezTo>
                  <a:pt x="11986" y="1377"/>
                  <a:pt x="11955" y="1430"/>
                  <a:pt x="11899" y="1449"/>
                </a:cubicBezTo>
                <a:cubicBezTo>
                  <a:pt x="11796" y="1482"/>
                  <a:pt x="11667" y="1415"/>
                  <a:pt x="11630" y="1371"/>
                </a:cubicBezTo>
                <a:cubicBezTo>
                  <a:pt x="11494" y="1210"/>
                  <a:pt x="11773" y="1107"/>
                  <a:pt x="11736" y="962"/>
                </a:cubicBezTo>
                <a:cubicBezTo>
                  <a:pt x="11722" y="907"/>
                  <a:pt x="11689" y="885"/>
                  <a:pt x="11655" y="850"/>
                </a:cubicBezTo>
                <a:cubicBezTo>
                  <a:pt x="11429" y="841"/>
                  <a:pt x="11409" y="1030"/>
                  <a:pt x="11143" y="1019"/>
                </a:cubicBezTo>
                <a:cubicBezTo>
                  <a:pt x="11101" y="988"/>
                  <a:pt x="11051" y="976"/>
                  <a:pt x="11028" y="928"/>
                </a:cubicBezTo>
                <a:cubicBezTo>
                  <a:pt x="11010" y="890"/>
                  <a:pt x="11038" y="836"/>
                  <a:pt x="11020" y="793"/>
                </a:cubicBezTo>
                <a:cubicBezTo>
                  <a:pt x="11012" y="773"/>
                  <a:pt x="10984" y="757"/>
                  <a:pt x="10971" y="740"/>
                </a:cubicBezTo>
                <a:cubicBezTo>
                  <a:pt x="10582" y="661"/>
                  <a:pt x="10663" y="935"/>
                  <a:pt x="10427" y="1012"/>
                </a:cubicBezTo>
                <a:cubicBezTo>
                  <a:pt x="10354" y="1036"/>
                  <a:pt x="10272" y="1017"/>
                  <a:pt x="10183" y="1033"/>
                </a:cubicBezTo>
                <a:cubicBezTo>
                  <a:pt x="10082" y="1050"/>
                  <a:pt x="9895" y="1094"/>
                  <a:pt x="9800" y="1046"/>
                </a:cubicBezTo>
                <a:cubicBezTo>
                  <a:pt x="9719" y="1006"/>
                  <a:pt x="9715" y="891"/>
                  <a:pt x="9630" y="857"/>
                </a:cubicBezTo>
                <a:cubicBezTo>
                  <a:pt x="9563" y="853"/>
                  <a:pt x="9495" y="849"/>
                  <a:pt x="9427" y="845"/>
                </a:cubicBezTo>
                <a:cubicBezTo>
                  <a:pt x="9377" y="834"/>
                  <a:pt x="9351" y="800"/>
                  <a:pt x="9313" y="779"/>
                </a:cubicBezTo>
                <a:cubicBezTo>
                  <a:pt x="9306" y="752"/>
                  <a:pt x="9282" y="710"/>
                  <a:pt x="9296" y="669"/>
                </a:cubicBezTo>
                <a:cubicBezTo>
                  <a:pt x="9306" y="639"/>
                  <a:pt x="9340" y="607"/>
                  <a:pt x="9353" y="578"/>
                </a:cubicBezTo>
                <a:cubicBezTo>
                  <a:pt x="9388" y="500"/>
                  <a:pt x="9324" y="409"/>
                  <a:pt x="9256" y="390"/>
                </a:cubicBezTo>
                <a:cubicBezTo>
                  <a:pt x="9145" y="337"/>
                  <a:pt x="9007" y="506"/>
                  <a:pt x="8881" y="429"/>
                </a:cubicBezTo>
                <a:cubicBezTo>
                  <a:pt x="8823" y="412"/>
                  <a:pt x="8763" y="343"/>
                  <a:pt x="8783" y="267"/>
                </a:cubicBezTo>
                <a:cubicBezTo>
                  <a:pt x="8790" y="241"/>
                  <a:pt x="8811" y="197"/>
                  <a:pt x="8800" y="162"/>
                </a:cubicBezTo>
                <a:cubicBezTo>
                  <a:pt x="8767" y="52"/>
                  <a:pt x="8635" y="-1"/>
                  <a:pt x="8459" y="0"/>
                </a:cubicBezTo>
                <a:close/>
                <a:moveTo>
                  <a:pt x="9783" y="16089"/>
                </a:moveTo>
                <a:cubicBezTo>
                  <a:pt x="9851" y="16101"/>
                  <a:pt x="9914" y="16135"/>
                  <a:pt x="9976" y="16175"/>
                </a:cubicBezTo>
                <a:cubicBezTo>
                  <a:pt x="9976" y="16474"/>
                  <a:pt x="9976" y="16799"/>
                  <a:pt x="9976" y="17097"/>
                </a:cubicBezTo>
                <a:cubicBezTo>
                  <a:pt x="9976" y="17096"/>
                  <a:pt x="9882" y="17286"/>
                  <a:pt x="9671" y="17127"/>
                </a:cubicBezTo>
                <a:cubicBezTo>
                  <a:pt x="9541" y="17029"/>
                  <a:pt x="8872" y="16498"/>
                  <a:pt x="8804" y="16444"/>
                </a:cubicBezTo>
                <a:cubicBezTo>
                  <a:pt x="8867" y="16377"/>
                  <a:pt x="8923" y="16299"/>
                  <a:pt x="9020" y="16270"/>
                </a:cubicBezTo>
                <a:cubicBezTo>
                  <a:pt x="9144" y="16233"/>
                  <a:pt x="9233" y="16324"/>
                  <a:pt x="9361" y="16297"/>
                </a:cubicBezTo>
                <a:cubicBezTo>
                  <a:pt x="9503" y="16267"/>
                  <a:pt x="9621" y="16059"/>
                  <a:pt x="9783" y="16089"/>
                </a:cubicBezTo>
                <a:close/>
                <a:moveTo>
                  <a:pt x="12111" y="16270"/>
                </a:moveTo>
                <a:cubicBezTo>
                  <a:pt x="12207" y="16287"/>
                  <a:pt x="12265" y="16333"/>
                  <a:pt x="12337" y="16368"/>
                </a:cubicBezTo>
                <a:cubicBezTo>
                  <a:pt x="12474" y="16434"/>
                  <a:pt x="12782" y="16524"/>
                  <a:pt x="13025" y="16479"/>
                </a:cubicBezTo>
                <a:lnTo>
                  <a:pt x="11863" y="17379"/>
                </a:lnTo>
                <a:cubicBezTo>
                  <a:pt x="11863" y="17379"/>
                  <a:pt x="11551" y="17522"/>
                  <a:pt x="11551" y="17276"/>
                </a:cubicBezTo>
                <a:cubicBezTo>
                  <a:pt x="11551" y="16969"/>
                  <a:pt x="11551" y="16667"/>
                  <a:pt x="11551" y="16388"/>
                </a:cubicBezTo>
                <a:cubicBezTo>
                  <a:pt x="11678" y="16360"/>
                  <a:pt x="11794" y="16339"/>
                  <a:pt x="11916" y="16304"/>
                </a:cubicBezTo>
                <a:cubicBezTo>
                  <a:pt x="11961" y="16290"/>
                  <a:pt x="12043" y="16258"/>
                  <a:pt x="12111" y="16270"/>
                </a:cubicBezTo>
                <a:close/>
              </a:path>
            </a:pathLst>
          </a:custGeom>
          <a:solidFill>
            <a:schemeClr val="accent3">
              <a:hueOff val="362282"/>
              <a:satOff val="31803"/>
              <a:lumOff val="-18242"/>
            </a:schemeClr>
          </a:solidFill>
          <a:ln w="12700">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164" name="Tree"/>
          <p:cNvSpPr/>
          <p:nvPr/>
        </p:nvSpPr>
        <p:spPr>
          <a:xfrm>
            <a:off x="4504499" y="3522866"/>
            <a:ext cx="1597523" cy="2007538"/>
          </a:xfrm>
          <a:custGeom>
            <a:avLst/>
            <a:gdLst/>
            <a:ahLst/>
            <a:cxnLst>
              <a:cxn ang="0">
                <a:pos x="wd2" y="hd2"/>
              </a:cxn>
              <a:cxn ang="5400000">
                <a:pos x="wd2" y="hd2"/>
              </a:cxn>
              <a:cxn ang="10800000">
                <a:pos x="wd2" y="hd2"/>
              </a:cxn>
              <a:cxn ang="16200000">
                <a:pos x="wd2" y="hd2"/>
              </a:cxn>
            </a:cxnLst>
            <a:rect l="0" t="0" r="r" b="b"/>
            <a:pathLst>
              <a:path w="21531" h="21599" extrusionOk="0">
                <a:moveTo>
                  <a:pt x="8459" y="0"/>
                </a:moveTo>
                <a:cubicBezTo>
                  <a:pt x="8430" y="17"/>
                  <a:pt x="8385" y="18"/>
                  <a:pt x="8353" y="33"/>
                </a:cubicBezTo>
                <a:cubicBezTo>
                  <a:pt x="8261" y="78"/>
                  <a:pt x="8167" y="149"/>
                  <a:pt x="8141" y="246"/>
                </a:cubicBezTo>
                <a:cubicBezTo>
                  <a:pt x="8125" y="312"/>
                  <a:pt x="8192" y="361"/>
                  <a:pt x="8214" y="402"/>
                </a:cubicBezTo>
                <a:cubicBezTo>
                  <a:pt x="8257" y="487"/>
                  <a:pt x="8232" y="654"/>
                  <a:pt x="8165" y="695"/>
                </a:cubicBezTo>
                <a:cubicBezTo>
                  <a:pt x="7901" y="855"/>
                  <a:pt x="7751" y="471"/>
                  <a:pt x="7483" y="603"/>
                </a:cubicBezTo>
                <a:cubicBezTo>
                  <a:pt x="7292" y="697"/>
                  <a:pt x="7290" y="946"/>
                  <a:pt x="7099" y="1039"/>
                </a:cubicBezTo>
                <a:cubicBezTo>
                  <a:pt x="6900" y="1137"/>
                  <a:pt x="6622" y="966"/>
                  <a:pt x="6475" y="1136"/>
                </a:cubicBezTo>
                <a:cubicBezTo>
                  <a:pt x="6388" y="1235"/>
                  <a:pt x="6463" y="1349"/>
                  <a:pt x="6426" y="1481"/>
                </a:cubicBezTo>
                <a:cubicBezTo>
                  <a:pt x="6398" y="1579"/>
                  <a:pt x="6346" y="1657"/>
                  <a:pt x="6237" y="1689"/>
                </a:cubicBezTo>
                <a:cubicBezTo>
                  <a:pt x="6076" y="1737"/>
                  <a:pt x="5956" y="1644"/>
                  <a:pt x="5848" y="1611"/>
                </a:cubicBezTo>
                <a:cubicBezTo>
                  <a:pt x="5762" y="1585"/>
                  <a:pt x="5646" y="1565"/>
                  <a:pt x="5539" y="1565"/>
                </a:cubicBezTo>
                <a:cubicBezTo>
                  <a:pt x="5464" y="1624"/>
                  <a:pt x="5379" y="1692"/>
                  <a:pt x="5261" y="1714"/>
                </a:cubicBezTo>
                <a:cubicBezTo>
                  <a:pt x="5120" y="1741"/>
                  <a:pt x="4959" y="1677"/>
                  <a:pt x="4863" y="1734"/>
                </a:cubicBezTo>
                <a:cubicBezTo>
                  <a:pt x="4686" y="1785"/>
                  <a:pt x="4799" y="2053"/>
                  <a:pt x="4700" y="2162"/>
                </a:cubicBezTo>
                <a:cubicBezTo>
                  <a:pt x="4661" y="2206"/>
                  <a:pt x="4580" y="2233"/>
                  <a:pt x="4505" y="2247"/>
                </a:cubicBezTo>
                <a:cubicBezTo>
                  <a:pt x="4434" y="2260"/>
                  <a:pt x="4370" y="2236"/>
                  <a:pt x="4327" y="2267"/>
                </a:cubicBezTo>
                <a:cubicBezTo>
                  <a:pt x="4227" y="2294"/>
                  <a:pt x="4275" y="2389"/>
                  <a:pt x="4238" y="2468"/>
                </a:cubicBezTo>
                <a:cubicBezTo>
                  <a:pt x="4191" y="2569"/>
                  <a:pt x="4058" y="2610"/>
                  <a:pt x="3992" y="2695"/>
                </a:cubicBezTo>
                <a:cubicBezTo>
                  <a:pt x="3972" y="2722"/>
                  <a:pt x="3959" y="2770"/>
                  <a:pt x="3986" y="2798"/>
                </a:cubicBezTo>
                <a:cubicBezTo>
                  <a:pt x="4059" y="2958"/>
                  <a:pt x="4397" y="2807"/>
                  <a:pt x="4547" y="2889"/>
                </a:cubicBezTo>
                <a:cubicBezTo>
                  <a:pt x="4665" y="2953"/>
                  <a:pt x="4571" y="3066"/>
                  <a:pt x="4571" y="3175"/>
                </a:cubicBezTo>
                <a:cubicBezTo>
                  <a:pt x="4590" y="3194"/>
                  <a:pt x="4609" y="3215"/>
                  <a:pt x="4628" y="3234"/>
                </a:cubicBezTo>
                <a:cubicBezTo>
                  <a:pt x="4735" y="3298"/>
                  <a:pt x="4862" y="3330"/>
                  <a:pt x="4848" y="3474"/>
                </a:cubicBezTo>
                <a:cubicBezTo>
                  <a:pt x="4803" y="3508"/>
                  <a:pt x="4772" y="3538"/>
                  <a:pt x="4700" y="3552"/>
                </a:cubicBezTo>
                <a:cubicBezTo>
                  <a:pt x="4588" y="3574"/>
                  <a:pt x="4456" y="3531"/>
                  <a:pt x="4376" y="3513"/>
                </a:cubicBezTo>
                <a:cubicBezTo>
                  <a:pt x="4149" y="3464"/>
                  <a:pt x="3817" y="3477"/>
                  <a:pt x="3709" y="3598"/>
                </a:cubicBezTo>
                <a:cubicBezTo>
                  <a:pt x="3589" y="3731"/>
                  <a:pt x="3770" y="3895"/>
                  <a:pt x="3806" y="4012"/>
                </a:cubicBezTo>
                <a:cubicBezTo>
                  <a:pt x="3803" y="4083"/>
                  <a:pt x="3800" y="4155"/>
                  <a:pt x="3798" y="4227"/>
                </a:cubicBezTo>
                <a:cubicBezTo>
                  <a:pt x="3798" y="4294"/>
                  <a:pt x="3826" y="4376"/>
                  <a:pt x="3783" y="4421"/>
                </a:cubicBezTo>
                <a:cubicBezTo>
                  <a:pt x="3753" y="4488"/>
                  <a:pt x="3639" y="4476"/>
                  <a:pt x="3571" y="4512"/>
                </a:cubicBezTo>
                <a:cubicBezTo>
                  <a:pt x="3490" y="4555"/>
                  <a:pt x="3456" y="4628"/>
                  <a:pt x="3342" y="4649"/>
                </a:cubicBezTo>
                <a:cubicBezTo>
                  <a:pt x="3224" y="4671"/>
                  <a:pt x="3170" y="4580"/>
                  <a:pt x="3130" y="4533"/>
                </a:cubicBezTo>
                <a:cubicBezTo>
                  <a:pt x="3063" y="4453"/>
                  <a:pt x="2866" y="4232"/>
                  <a:pt x="2667" y="4272"/>
                </a:cubicBezTo>
                <a:cubicBezTo>
                  <a:pt x="2585" y="4288"/>
                  <a:pt x="2495" y="4332"/>
                  <a:pt x="2463" y="4389"/>
                </a:cubicBezTo>
                <a:cubicBezTo>
                  <a:pt x="2436" y="4437"/>
                  <a:pt x="2457" y="4490"/>
                  <a:pt x="2440" y="4551"/>
                </a:cubicBezTo>
                <a:cubicBezTo>
                  <a:pt x="2417" y="4634"/>
                  <a:pt x="2376" y="4717"/>
                  <a:pt x="2302" y="4759"/>
                </a:cubicBezTo>
                <a:cubicBezTo>
                  <a:pt x="2247" y="4791"/>
                  <a:pt x="2129" y="4814"/>
                  <a:pt x="2033" y="4791"/>
                </a:cubicBezTo>
                <a:cubicBezTo>
                  <a:pt x="1997" y="4783"/>
                  <a:pt x="1939" y="4759"/>
                  <a:pt x="1879" y="4773"/>
                </a:cubicBezTo>
                <a:cubicBezTo>
                  <a:pt x="1806" y="4789"/>
                  <a:pt x="1753" y="4846"/>
                  <a:pt x="1692" y="4876"/>
                </a:cubicBezTo>
                <a:cubicBezTo>
                  <a:pt x="1601" y="4920"/>
                  <a:pt x="1481" y="4931"/>
                  <a:pt x="1398" y="4981"/>
                </a:cubicBezTo>
                <a:cubicBezTo>
                  <a:pt x="1375" y="4994"/>
                  <a:pt x="1368" y="5021"/>
                  <a:pt x="1349" y="5038"/>
                </a:cubicBezTo>
                <a:cubicBezTo>
                  <a:pt x="1349" y="5065"/>
                  <a:pt x="1351" y="5077"/>
                  <a:pt x="1366" y="5091"/>
                </a:cubicBezTo>
                <a:cubicBezTo>
                  <a:pt x="1388" y="5137"/>
                  <a:pt x="1444" y="5134"/>
                  <a:pt x="1497" y="5155"/>
                </a:cubicBezTo>
                <a:cubicBezTo>
                  <a:pt x="1568" y="5183"/>
                  <a:pt x="1616" y="5214"/>
                  <a:pt x="1644" y="5278"/>
                </a:cubicBezTo>
                <a:cubicBezTo>
                  <a:pt x="1655" y="5305"/>
                  <a:pt x="1666" y="5336"/>
                  <a:pt x="1644" y="5363"/>
                </a:cubicBezTo>
                <a:cubicBezTo>
                  <a:pt x="1612" y="5489"/>
                  <a:pt x="1370" y="5457"/>
                  <a:pt x="1317" y="5571"/>
                </a:cubicBezTo>
                <a:cubicBezTo>
                  <a:pt x="1240" y="5737"/>
                  <a:pt x="1504" y="5899"/>
                  <a:pt x="1635" y="5927"/>
                </a:cubicBezTo>
                <a:cubicBezTo>
                  <a:pt x="1749" y="5952"/>
                  <a:pt x="1826" y="5888"/>
                  <a:pt x="1896" y="5870"/>
                </a:cubicBezTo>
                <a:cubicBezTo>
                  <a:pt x="1942" y="5858"/>
                  <a:pt x="1987" y="5868"/>
                  <a:pt x="2033" y="5870"/>
                </a:cubicBezTo>
                <a:cubicBezTo>
                  <a:pt x="2058" y="5885"/>
                  <a:pt x="2083" y="5900"/>
                  <a:pt x="2107" y="5916"/>
                </a:cubicBezTo>
                <a:cubicBezTo>
                  <a:pt x="2185" y="6007"/>
                  <a:pt x="2091" y="6112"/>
                  <a:pt x="2065" y="6195"/>
                </a:cubicBezTo>
                <a:cubicBezTo>
                  <a:pt x="2036" y="6289"/>
                  <a:pt x="2113" y="6333"/>
                  <a:pt x="2131" y="6389"/>
                </a:cubicBezTo>
                <a:cubicBezTo>
                  <a:pt x="2148" y="6444"/>
                  <a:pt x="2094" y="6496"/>
                  <a:pt x="2082" y="6538"/>
                </a:cubicBezTo>
                <a:cubicBezTo>
                  <a:pt x="2071" y="6575"/>
                  <a:pt x="2092" y="6617"/>
                  <a:pt x="2099" y="6643"/>
                </a:cubicBezTo>
                <a:cubicBezTo>
                  <a:pt x="2126" y="6739"/>
                  <a:pt x="2057" y="6824"/>
                  <a:pt x="1993" y="6851"/>
                </a:cubicBezTo>
                <a:cubicBezTo>
                  <a:pt x="1752" y="6952"/>
                  <a:pt x="1622" y="6709"/>
                  <a:pt x="1383" y="6753"/>
                </a:cubicBezTo>
                <a:cubicBezTo>
                  <a:pt x="1248" y="6777"/>
                  <a:pt x="1071" y="6855"/>
                  <a:pt x="1146" y="7018"/>
                </a:cubicBezTo>
                <a:cubicBezTo>
                  <a:pt x="1189" y="7111"/>
                  <a:pt x="1404" y="7301"/>
                  <a:pt x="1601" y="7265"/>
                </a:cubicBezTo>
                <a:cubicBezTo>
                  <a:pt x="1701" y="7246"/>
                  <a:pt x="1839" y="7157"/>
                  <a:pt x="1959" y="7219"/>
                </a:cubicBezTo>
                <a:cubicBezTo>
                  <a:pt x="2115" y="7300"/>
                  <a:pt x="2032" y="7519"/>
                  <a:pt x="2205" y="7578"/>
                </a:cubicBezTo>
                <a:cubicBezTo>
                  <a:pt x="2424" y="7651"/>
                  <a:pt x="2911" y="7641"/>
                  <a:pt x="2895" y="7868"/>
                </a:cubicBezTo>
                <a:cubicBezTo>
                  <a:pt x="2847" y="7904"/>
                  <a:pt x="2819" y="7933"/>
                  <a:pt x="2741" y="7948"/>
                </a:cubicBezTo>
                <a:cubicBezTo>
                  <a:pt x="2601" y="7974"/>
                  <a:pt x="2449" y="7912"/>
                  <a:pt x="2334" y="7953"/>
                </a:cubicBezTo>
                <a:cubicBezTo>
                  <a:pt x="2209" y="7997"/>
                  <a:pt x="2215" y="8167"/>
                  <a:pt x="2016" y="8207"/>
                </a:cubicBezTo>
                <a:cubicBezTo>
                  <a:pt x="1873" y="8235"/>
                  <a:pt x="1783" y="8132"/>
                  <a:pt x="1707" y="8097"/>
                </a:cubicBezTo>
                <a:cubicBezTo>
                  <a:pt x="1603" y="8048"/>
                  <a:pt x="1436" y="8101"/>
                  <a:pt x="1366" y="8142"/>
                </a:cubicBezTo>
                <a:cubicBezTo>
                  <a:pt x="1342" y="8156"/>
                  <a:pt x="1330" y="8183"/>
                  <a:pt x="1309" y="8200"/>
                </a:cubicBezTo>
                <a:cubicBezTo>
                  <a:pt x="1309" y="8219"/>
                  <a:pt x="1309" y="8239"/>
                  <a:pt x="1309" y="8259"/>
                </a:cubicBezTo>
                <a:cubicBezTo>
                  <a:pt x="1336" y="8280"/>
                  <a:pt x="1353" y="8312"/>
                  <a:pt x="1383" y="8330"/>
                </a:cubicBezTo>
                <a:cubicBezTo>
                  <a:pt x="1433" y="8359"/>
                  <a:pt x="1598" y="8433"/>
                  <a:pt x="1521" y="8513"/>
                </a:cubicBezTo>
                <a:cubicBezTo>
                  <a:pt x="1467" y="8639"/>
                  <a:pt x="1114" y="8542"/>
                  <a:pt x="1048" y="8693"/>
                </a:cubicBezTo>
                <a:cubicBezTo>
                  <a:pt x="995" y="8755"/>
                  <a:pt x="1063" y="8845"/>
                  <a:pt x="1097" y="8881"/>
                </a:cubicBezTo>
                <a:cubicBezTo>
                  <a:pt x="1138" y="8924"/>
                  <a:pt x="1275" y="8996"/>
                  <a:pt x="1334" y="9032"/>
                </a:cubicBezTo>
                <a:cubicBezTo>
                  <a:pt x="1438" y="9094"/>
                  <a:pt x="1502" y="9186"/>
                  <a:pt x="1586" y="9265"/>
                </a:cubicBezTo>
                <a:cubicBezTo>
                  <a:pt x="1587" y="9412"/>
                  <a:pt x="1433" y="9383"/>
                  <a:pt x="1326" y="9441"/>
                </a:cubicBezTo>
                <a:cubicBezTo>
                  <a:pt x="1238" y="9489"/>
                  <a:pt x="1190" y="9573"/>
                  <a:pt x="1082" y="9610"/>
                </a:cubicBezTo>
                <a:cubicBezTo>
                  <a:pt x="989" y="9642"/>
                  <a:pt x="848" y="9610"/>
                  <a:pt x="756" y="9642"/>
                </a:cubicBezTo>
                <a:cubicBezTo>
                  <a:pt x="728" y="9732"/>
                  <a:pt x="793" y="9772"/>
                  <a:pt x="813" y="9855"/>
                </a:cubicBezTo>
                <a:cubicBezTo>
                  <a:pt x="837" y="9954"/>
                  <a:pt x="717" y="10040"/>
                  <a:pt x="782" y="10141"/>
                </a:cubicBezTo>
                <a:cubicBezTo>
                  <a:pt x="836" y="10226"/>
                  <a:pt x="962" y="10210"/>
                  <a:pt x="1091" y="10239"/>
                </a:cubicBezTo>
                <a:cubicBezTo>
                  <a:pt x="1164" y="10260"/>
                  <a:pt x="1236" y="10281"/>
                  <a:pt x="1309" y="10303"/>
                </a:cubicBezTo>
                <a:cubicBezTo>
                  <a:pt x="1361" y="10313"/>
                  <a:pt x="1458" y="10305"/>
                  <a:pt x="1497" y="10298"/>
                </a:cubicBezTo>
                <a:cubicBezTo>
                  <a:pt x="1563" y="10294"/>
                  <a:pt x="1627" y="10289"/>
                  <a:pt x="1692" y="10284"/>
                </a:cubicBezTo>
                <a:cubicBezTo>
                  <a:pt x="1773" y="10268"/>
                  <a:pt x="1865" y="10243"/>
                  <a:pt x="1944" y="10225"/>
                </a:cubicBezTo>
                <a:cubicBezTo>
                  <a:pt x="2121" y="10186"/>
                  <a:pt x="2333" y="10172"/>
                  <a:pt x="2408" y="10291"/>
                </a:cubicBezTo>
                <a:cubicBezTo>
                  <a:pt x="2419" y="10308"/>
                  <a:pt x="2437" y="10354"/>
                  <a:pt x="2423" y="10388"/>
                </a:cubicBezTo>
                <a:cubicBezTo>
                  <a:pt x="2393" y="10463"/>
                  <a:pt x="2281" y="10510"/>
                  <a:pt x="2196" y="10545"/>
                </a:cubicBezTo>
                <a:cubicBezTo>
                  <a:pt x="2041" y="10610"/>
                  <a:pt x="1692" y="10709"/>
                  <a:pt x="1601" y="10810"/>
                </a:cubicBezTo>
                <a:cubicBezTo>
                  <a:pt x="1487" y="10937"/>
                  <a:pt x="1624" y="11126"/>
                  <a:pt x="1383" y="11174"/>
                </a:cubicBezTo>
                <a:cubicBezTo>
                  <a:pt x="1127" y="11225"/>
                  <a:pt x="1060" y="10918"/>
                  <a:pt x="782" y="10986"/>
                </a:cubicBezTo>
                <a:cubicBezTo>
                  <a:pt x="747" y="10994"/>
                  <a:pt x="704" y="11015"/>
                  <a:pt x="676" y="11032"/>
                </a:cubicBezTo>
                <a:cubicBezTo>
                  <a:pt x="608" y="11072"/>
                  <a:pt x="552" y="11164"/>
                  <a:pt x="530" y="11238"/>
                </a:cubicBezTo>
                <a:cubicBezTo>
                  <a:pt x="498" y="11344"/>
                  <a:pt x="549" y="11426"/>
                  <a:pt x="487" y="11505"/>
                </a:cubicBezTo>
                <a:cubicBezTo>
                  <a:pt x="446" y="11557"/>
                  <a:pt x="365" y="11603"/>
                  <a:pt x="284" y="11622"/>
                </a:cubicBezTo>
                <a:cubicBezTo>
                  <a:pt x="199" y="11642"/>
                  <a:pt x="112" y="11633"/>
                  <a:pt x="57" y="11674"/>
                </a:cubicBezTo>
                <a:cubicBezTo>
                  <a:pt x="24" y="11700"/>
                  <a:pt x="-26" y="11764"/>
                  <a:pt x="17" y="11810"/>
                </a:cubicBezTo>
                <a:cubicBezTo>
                  <a:pt x="47" y="11877"/>
                  <a:pt x="152" y="11887"/>
                  <a:pt x="235" y="11914"/>
                </a:cubicBezTo>
                <a:cubicBezTo>
                  <a:pt x="347" y="11951"/>
                  <a:pt x="499" y="11999"/>
                  <a:pt x="553" y="12083"/>
                </a:cubicBezTo>
                <a:cubicBezTo>
                  <a:pt x="646" y="12230"/>
                  <a:pt x="405" y="12289"/>
                  <a:pt x="455" y="12440"/>
                </a:cubicBezTo>
                <a:cubicBezTo>
                  <a:pt x="493" y="12551"/>
                  <a:pt x="631" y="12594"/>
                  <a:pt x="684" y="12694"/>
                </a:cubicBezTo>
                <a:cubicBezTo>
                  <a:pt x="718" y="12759"/>
                  <a:pt x="716" y="12836"/>
                  <a:pt x="782" y="12875"/>
                </a:cubicBezTo>
                <a:cubicBezTo>
                  <a:pt x="881" y="12933"/>
                  <a:pt x="1183" y="12885"/>
                  <a:pt x="1317" y="12861"/>
                </a:cubicBezTo>
                <a:cubicBezTo>
                  <a:pt x="1458" y="12837"/>
                  <a:pt x="1621" y="12875"/>
                  <a:pt x="1650" y="12946"/>
                </a:cubicBezTo>
                <a:cubicBezTo>
                  <a:pt x="1669" y="12967"/>
                  <a:pt x="1661" y="12982"/>
                  <a:pt x="1658" y="13012"/>
                </a:cubicBezTo>
                <a:cubicBezTo>
                  <a:pt x="1638" y="13029"/>
                  <a:pt x="1626" y="13056"/>
                  <a:pt x="1601" y="13069"/>
                </a:cubicBezTo>
                <a:cubicBezTo>
                  <a:pt x="1485" y="13132"/>
                  <a:pt x="1300" y="13128"/>
                  <a:pt x="1171" y="13181"/>
                </a:cubicBezTo>
                <a:cubicBezTo>
                  <a:pt x="1068" y="13223"/>
                  <a:pt x="984" y="13292"/>
                  <a:pt x="871" y="13330"/>
                </a:cubicBezTo>
                <a:cubicBezTo>
                  <a:pt x="732" y="13375"/>
                  <a:pt x="478" y="13423"/>
                  <a:pt x="544" y="13602"/>
                </a:cubicBezTo>
                <a:cubicBezTo>
                  <a:pt x="586" y="13713"/>
                  <a:pt x="766" y="13736"/>
                  <a:pt x="805" y="13849"/>
                </a:cubicBezTo>
                <a:cubicBezTo>
                  <a:pt x="841" y="13952"/>
                  <a:pt x="704" y="14022"/>
                  <a:pt x="782" y="14116"/>
                </a:cubicBezTo>
                <a:cubicBezTo>
                  <a:pt x="893" y="14249"/>
                  <a:pt x="1304" y="14157"/>
                  <a:pt x="1375" y="14322"/>
                </a:cubicBezTo>
                <a:cubicBezTo>
                  <a:pt x="1451" y="14403"/>
                  <a:pt x="1338" y="14495"/>
                  <a:pt x="1286" y="14537"/>
                </a:cubicBezTo>
                <a:cubicBezTo>
                  <a:pt x="1158" y="14637"/>
                  <a:pt x="867" y="14805"/>
                  <a:pt x="985" y="15030"/>
                </a:cubicBezTo>
                <a:cubicBezTo>
                  <a:pt x="1034" y="15123"/>
                  <a:pt x="1204" y="15206"/>
                  <a:pt x="1383" y="15147"/>
                </a:cubicBezTo>
                <a:cubicBezTo>
                  <a:pt x="1445" y="15127"/>
                  <a:pt x="1492" y="15082"/>
                  <a:pt x="1546" y="15056"/>
                </a:cubicBezTo>
                <a:cubicBezTo>
                  <a:pt x="1601" y="15029"/>
                  <a:pt x="1664" y="15018"/>
                  <a:pt x="1701" y="14978"/>
                </a:cubicBezTo>
                <a:cubicBezTo>
                  <a:pt x="1740" y="14936"/>
                  <a:pt x="1766" y="14882"/>
                  <a:pt x="1822" y="14855"/>
                </a:cubicBezTo>
                <a:cubicBezTo>
                  <a:pt x="1866" y="14832"/>
                  <a:pt x="1919" y="14840"/>
                  <a:pt x="1976" y="14843"/>
                </a:cubicBezTo>
                <a:cubicBezTo>
                  <a:pt x="2012" y="14870"/>
                  <a:pt x="2061" y="14888"/>
                  <a:pt x="2082" y="14927"/>
                </a:cubicBezTo>
                <a:cubicBezTo>
                  <a:pt x="2126" y="15008"/>
                  <a:pt x="2106" y="15080"/>
                  <a:pt x="2205" y="15115"/>
                </a:cubicBezTo>
                <a:cubicBezTo>
                  <a:pt x="2262" y="15128"/>
                  <a:pt x="2317" y="15141"/>
                  <a:pt x="2374" y="15154"/>
                </a:cubicBezTo>
                <a:cubicBezTo>
                  <a:pt x="2528" y="15182"/>
                  <a:pt x="2685" y="15064"/>
                  <a:pt x="2766" y="15211"/>
                </a:cubicBezTo>
                <a:cubicBezTo>
                  <a:pt x="2805" y="15281"/>
                  <a:pt x="2763" y="15373"/>
                  <a:pt x="2789" y="15458"/>
                </a:cubicBezTo>
                <a:cubicBezTo>
                  <a:pt x="2827" y="15580"/>
                  <a:pt x="2987" y="15649"/>
                  <a:pt x="2847" y="15796"/>
                </a:cubicBezTo>
                <a:cubicBezTo>
                  <a:pt x="2783" y="15863"/>
                  <a:pt x="2619" y="15863"/>
                  <a:pt x="2569" y="15940"/>
                </a:cubicBezTo>
                <a:cubicBezTo>
                  <a:pt x="2495" y="16055"/>
                  <a:pt x="2618" y="16206"/>
                  <a:pt x="2709" y="16238"/>
                </a:cubicBezTo>
                <a:cubicBezTo>
                  <a:pt x="2909" y="16309"/>
                  <a:pt x="3149" y="16155"/>
                  <a:pt x="3359" y="16226"/>
                </a:cubicBezTo>
                <a:cubicBezTo>
                  <a:pt x="3504" y="16274"/>
                  <a:pt x="3571" y="16386"/>
                  <a:pt x="3774" y="16375"/>
                </a:cubicBezTo>
                <a:cubicBezTo>
                  <a:pt x="3801" y="16353"/>
                  <a:pt x="3841" y="16340"/>
                  <a:pt x="3863" y="16315"/>
                </a:cubicBezTo>
                <a:cubicBezTo>
                  <a:pt x="3898" y="16278"/>
                  <a:pt x="3921" y="16231"/>
                  <a:pt x="3969" y="16206"/>
                </a:cubicBezTo>
                <a:cubicBezTo>
                  <a:pt x="4036" y="16170"/>
                  <a:pt x="4135" y="16164"/>
                  <a:pt x="4204" y="16134"/>
                </a:cubicBezTo>
                <a:cubicBezTo>
                  <a:pt x="4278" y="16102"/>
                  <a:pt x="4392" y="16051"/>
                  <a:pt x="4490" y="16107"/>
                </a:cubicBezTo>
                <a:cubicBezTo>
                  <a:pt x="4612" y="16178"/>
                  <a:pt x="4587" y="16368"/>
                  <a:pt x="4717" y="16432"/>
                </a:cubicBezTo>
                <a:cubicBezTo>
                  <a:pt x="4898" y="16522"/>
                  <a:pt x="5087" y="16369"/>
                  <a:pt x="5270" y="16413"/>
                </a:cubicBezTo>
                <a:cubicBezTo>
                  <a:pt x="5423" y="16451"/>
                  <a:pt x="5447" y="16597"/>
                  <a:pt x="5613" y="16628"/>
                </a:cubicBezTo>
                <a:cubicBezTo>
                  <a:pt x="5738" y="16652"/>
                  <a:pt x="5900" y="16478"/>
                  <a:pt x="5971" y="16432"/>
                </a:cubicBezTo>
                <a:cubicBezTo>
                  <a:pt x="6009" y="16407"/>
                  <a:pt x="6096" y="16366"/>
                  <a:pt x="6157" y="16400"/>
                </a:cubicBezTo>
                <a:cubicBezTo>
                  <a:pt x="6472" y="16448"/>
                  <a:pt x="6063" y="16968"/>
                  <a:pt x="6392" y="17037"/>
                </a:cubicBezTo>
                <a:cubicBezTo>
                  <a:pt x="6492" y="17059"/>
                  <a:pt x="6591" y="16999"/>
                  <a:pt x="6653" y="16978"/>
                </a:cubicBezTo>
                <a:cubicBezTo>
                  <a:pt x="6726" y="16959"/>
                  <a:pt x="6800" y="16938"/>
                  <a:pt x="6873" y="16919"/>
                </a:cubicBezTo>
                <a:cubicBezTo>
                  <a:pt x="7017" y="16869"/>
                  <a:pt x="7108" y="16785"/>
                  <a:pt x="7191" y="16686"/>
                </a:cubicBezTo>
                <a:cubicBezTo>
                  <a:pt x="7250" y="16615"/>
                  <a:pt x="7379" y="16451"/>
                  <a:pt x="7563" y="16491"/>
                </a:cubicBezTo>
                <a:cubicBezTo>
                  <a:pt x="7741" y="16530"/>
                  <a:pt x="7780" y="16745"/>
                  <a:pt x="7873" y="16855"/>
                </a:cubicBezTo>
                <a:cubicBezTo>
                  <a:pt x="7913" y="16902"/>
                  <a:pt x="7983" y="16971"/>
                  <a:pt x="8108" y="16946"/>
                </a:cubicBezTo>
                <a:cubicBezTo>
                  <a:pt x="8208" y="16926"/>
                  <a:pt x="8261" y="16844"/>
                  <a:pt x="8307" y="16762"/>
                </a:cubicBezTo>
                <a:cubicBezTo>
                  <a:pt x="8811" y="17200"/>
                  <a:pt x="9645" y="17976"/>
                  <a:pt x="9645" y="17976"/>
                </a:cubicBezTo>
                <a:cubicBezTo>
                  <a:pt x="9645" y="17976"/>
                  <a:pt x="9976" y="18231"/>
                  <a:pt x="9976" y="18562"/>
                </a:cubicBezTo>
                <a:cubicBezTo>
                  <a:pt x="9976" y="19024"/>
                  <a:pt x="9976" y="19718"/>
                  <a:pt x="9976" y="19945"/>
                </a:cubicBezTo>
                <a:cubicBezTo>
                  <a:pt x="9976" y="20728"/>
                  <a:pt x="9275" y="21597"/>
                  <a:pt x="9275" y="21597"/>
                </a:cubicBezTo>
                <a:cubicBezTo>
                  <a:pt x="9275" y="21597"/>
                  <a:pt x="12156" y="21599"/>
                  <a:pt x="12312" y="21599"/>
                </a:cubicBezTo>
                <a:cubicBezTo>
                  <a:pt x="12136" y="21598"/>
                  <a:pt x="11551" y="20437"/>
                  <a:pt x="11551" y="19800"/>
                </a:cubicBezTo>
                <a:cubicBezTo>
                  <a:pt x="11551" y="19712"/>
                  <a:pt x="11551" y="19149"/>
                  <a:pt x="11551" y="18439"/>
                </a:cubicBezTo>
                <a:cubicBezTo>
                  <a:pt x="11551" y="18313"/>
                  <a:pt x="12770" y="17328"/>
                  <a:pt x="13727" y="16613"/>
                </a:cubicBezTo>
                <a:cubicBezTo>
                  <a:pt x="13783" y="16676"/>
                  <a:pt x="13849" y="16735"/>
                  <a:pt x="13907" y="16763"/>
                </a:cubicBezTo>
                <a:cubicBezTo>
                  <a:pt x="14005" y="16812"/>
                  <a:pt x="14097" y="16760"/>
                  <a:pt x="14159" y="16725"/>
                </a:cubicBezTo>
                <a:cubicBezTo>
                  <a:pt x="14245" y="16674"/>
                  <a:pt x="14295" y="16594"/>
                  <a:pt x="14387" y="16550"/>
                </a:cubicBezTo>
                <a:cubicBezTo>
                  <a:pt x="14448" y="16522"/>
                  <a:pt x="14510" y="16524"/>
                  <a:pt x="14591" y="16510"/>
                </a:cubicBezTo>
                <a:cubicBezTo>
                  <a:pt x="14611" y="16506"/>
                  <a:pt x="14663" y="16499"/>
                  <a:pt x="14697" y="16505"/>
                </a:cubicBezTo>
                <a:cubicBezTo>
                  <a:pt x="14793" y="16523"/>
                  <a:pt x="14859" y="16557"/>
                  <a:pt x="14883" y="16633"/>
                </a:cubicBezTo>
                <a:cubicBezTo>
                  <a:pt x="14913" y="16728"/>
                  <a:pt x="14829" y="16803"/>
                  <a:pt x="14908" y="16880"/>
                </a:cubicBezTo>
                <a:cubicBezTo>
                  <a:pt x="14952" y="16923"/>
                  <a:pt x="15088" y="16931"/>
                  <a:pt x="15169" y="16907"/>
                </a:cubicBezTo>
                <a:cubicBezTo>
                  <a:pt x="15293" y="16870"/>
                  <a:pt x="15350" y="16788"/>
                  <a:pt x="15444" y="16731"/>
                </a:cubicBezTo>
                <a:cubicBezTo>
                  <a:pt x="15470" y="16716"/>
                  <a:pt x="15502" y="16709"/>
                  <a:pt x="15527" y="16692"/>
                </a:cubicBezTo>
                <a:cubicBezTo>
                  <a:pt x="15645" y="16695"/>
                  <a:pt x="15851" y="16792"/>
                  <a:pt x="15883" y="16862"/>
                </a:cubicBezTo>
                <a:cubicBezTo>
                  <a:pt x="15908" y="16916"/>
                  <a:pt x="15860" y="16974"/>
                  <a:pt x="15883" y="17037"/>
                </a:cubicBezTo>
                <a:cubicBezTo>
                  <a:pt x="15904" y="17100"/>
                  <a:pt x="15992" y="17149"/>
                  <a:pt x="16071" y="17166"/>
                </a:cubicBezTo>
                <a:cubicBezTo>
                  <a:pt x="16166" y="17186"/>
                  <a:pt x="16249" y="17147"/>
                  <a:pt x="16298" y="17127"/>
                </a:cubicBezTo>
                <a:cubicBezTo>
                  <a:pt x="16471" y="17055"/>
                  <a:pt x="16644" y="16922"/>
                  <a:pt x="16713" y="16770"/>
                </a:cubicBezTo>
                <a:cubicBezTo>
                  <a:pt x="16744" y="16702"/>
                  <a:pt x="16713" y="16598"/>
                  <a:pt x="16747" y="16530"/>
                </a:cubicBezTo>
                <a:cubicBezTo>
                  <a:pt x="16797" y="16427"/>
                  <a:pt x="16984" y="16405"/>
                  <a:pt x="17062" y="16322"/>
                </a:cubicBezTo>
                <a:cubicBezTo>
                  <a:pt x="17111" y="16271"/>
                  <a:pt x="17151" y="16189"/>
                  <a:pt x="17234" y="16167"/>
                </a:cubicBezTo>
                <a:cubicBezTo>
                  <a:pt x="17325" y="16117"/>
                  <a:pt x="17412" y="16236"/>
                  <a:pt x="17486" y="16251"/>
                </a:cubicBezTo>
                <a:cubicBezTo>
                  <a:pt x="17591" y="16273"/>
                  <a:pt x="17682" y="16172"/>
                  <a:pt x="17778" y="16231"/>
                </a:cubicBezTo>
                <a:cubicBezTo>
                  <a:pt x="17922" y="16272"/>
                  <a:pt x="17836" y="16455"/>
                  <a:pt x="17967" y="16491"/>
                </a:cubicBezTo>
                <a:cubicBezTo>
                  <a:pt x="18062" y="16544"/>
                  <a:pt x="18188" y="16456"/>
                  <a:pt x="18225" y="16413"/>
                </a:cubicBezTo>
                <a:cubicBezTo>
                  <a:pt x="18369" y="16247"/>
                  <a:pt x="18056" y="15975"/>
                  <a:pt x="18299" y="15856"/>
                </a:cubicBezTo>
                <a:cubicBezTo>
                  <a:pt x="18497" y="15758"/>
                  <a:pt x="18746" y="15898"/>
                  <a:pt x="18975" y="15856"/>
                </a:cubicBezTo>
                <a:cubicBezTo>
                  <a:pt x="19040" y="15843"/>
                  <a:pt x="19096" y="15820"/>
                  <a:pt x="19144" y="15796"/>
                </a:cubicBezTo>
                <a:cubicBezTo>
                  <a:pt x="19197" y="15770"/>
                  <a:pt x="19246" y="15756"/>
                  <a:pt x="19267" y="15705"/>
                </a:cubicBezTo>
                <a:cubicBezTo>
                  <a:pt x="19276" y="15694"/>
                  <a:pt x="19276" y="15674"/>
                  <a:pt x="19276" y="15654"/>
                </a:cubicBezTo>
                <a:cubicBezTo>
                  <a:pt x="19224" y="15611"/>
                  <a:pt x="19177" y="15554"/>
                  <a:pt x="19096" y="15536"/>
                </a:cubicBezTo>
                <a:cubicBezTo>
                  <a:pt x="19001" y="15515"/>
                  <a:pt x="18914" y="15560"/>
                  <a:pt x="18829" y="15536"/>
                </a:cubicBezTo>
                <a:cubicBezTo>
                  <a:pt x="18781" y="15522"/>
                  <a:pt x="18759" y="15487"/>
                  <a:pt x="18723" y="15465"/>
                </a:cubicBezTo>
                <a:cubicBezTo>
                  <a:pt x="18697" y="15298"/>
                  <a:pt x="18775" y="15326"/>
                  <a:pt x="18852" y="15225"/>
                </a:cubicBezTo>
                <a:cubicBezTo>
                  <a:pt x="18884" y="15184"/>
                  <a:pt x="18876" y="15123"/>
                  <a:pt x="18901" y="15076"/>
                </a:cubicBezTo>
                <a:cubicBezTo>
                  <a:pt x="18939" y="15004"/>
                  <a:pt x="19021" y="14960"/>
                  <a:pt x="19047" y="14875"/>
                </a:cubicBezTo>
                <a:cubicBezTo>
                  <a:pt x="19079" y="14769"/>
                  <a:pt x="18936" y="14676"/>
                  <a:pt x="18909" y="14596"/>
                </a:cubicBezTo>
                <a:cubicBezTo>
                  <a:pt x="18878" y="14505"/>
                  <a:pt x="18986" y="14364"/>
                  <a:pt x="19038" y="14336"/>
                </a:cubicBezTo>
                <a:cubicBezTo>
                  <a:pt x="19188" y="14255"/>
                  <a:pt x="19464" y="14397"/>
                  <a:pt x="19648" y="14290"/>
                </a:cubicBezTo>
                <a:cubicBezTo>
                  <a:pt x="19715" y="14251"/>
                  <a:pt x="19748" y="14181"/>
                  <a:pt x="19797" y="14128"/>
                </a:cubicBezTo>
                <a:cubicBezTo>
                  <a:pt x="19848" y="14071"/>
                  <a:pt x="19948" y="14048"/>
                  <a:pt x="20000" y="13992"/>
                </a:cubicBezTo>
                <a:cubicBezTo>
                  <a:pt x="20082" y="13905"/>
                  <a:pt x="20098" y="13852"/>
                  <a:pt x="20284" y="13862"/>
                </a:cubicBezTo>
                <a:cubicBezTo>
                  <a:pt x="20307" y="13881"/>
                  <a:pt x="20345" y="13891"/>
                  <a:pt x="20364" y="13913"/>
                </a:cubicBezTo>
                <a:cubicBezTo>
                  <a:pt x="20405" y="13957"/>
                  <a:pt x="20436" y="14034"/>
                  <a:pt x="20470" y="14082"/>
                </a:cubicBezTo>
                <a:cubicBezTo>
                  <a:pt x="20504" y="14089"/>
                  <a:pt x="20534" y="14111"/>
                  <a:pt x="20584" y="14102"/>
                </a:cubicBezTo>
                <a:cubicBezTo>
                  <a:pt x="20716" y="14079"/>
                  <a:pt x="20958" y="13991"/>
                  <a:pt x="20911" y="13835"/>
                </a:cubicBezTo>
                <a:cubicBezTo>
                  <a:pt x="20883" y="13746"/>
                  <a:pt x="20730" y="13595"/>
                  <a:pt x="20633" y="13563"/>
                </a:cubicBezTo>
                <a:cubicBezTo>
                  <a:pt x="20514" y="13523"/>
                  <a:pt x="20416" y="13551"/>
                  <a:pt x="20356" y="13460"/>
                </a:cubicBezTo>
                <a:cubicBezTo>
                  <a:pt x="20335" y="13428"/>
                  <a:pt x="20327" y="13375"/>
                  <a:pt x="20341" y="13336"/>
                </a:cubicBezTo>
                <a:cubicBezTo>
                  <a:pt x="20376" y="13237"/>
                  <a:pt x="20469" y="13174"/>
                  <a:pt x="20576" y="13135"/>
                </a:cubicBezTo>
                <a:cubicBezTo>
                  <a:pt x="20664" y="13103"/>
                  <a:pt x="20760" y="13095"/>
                  <a:pt x="20796" y="13024"/>
                </a:cubicBezTo>
                <a:cubicBezTo>
                  <a:pt x="20849" y="12922"/>
                  <a:pt x="20717" y="12799"/>
                  <a:pt x="20779" y="12726"/>
                </a:cubicBezTo>
                <a:cubicBezTo>
                  <a:pt x="20805" y="12612"/>
                  <a:pt x="21085" y="12606"/>
                  <a:pt x="21211" y="12564"/>
                </a:cubicBezTo>
                <a:cubicBezTo>
                  <a:pt x="21300" y="12534"/>
                  <a:pt x="21324" y="12488"/>
                  <a:pt x="21381" y="12433"/>
                </a:cubicBezTo>
                <a:cubicBezTo>
                  <a:pt x="21375" y="12253"/>
                  <a:pt x="21127" y="12307"/>
                  <a:pt x="21146" y="12095"/>
                </a:cubicBezTo>
                <a:cubicBezTo>
                  <a:pt x="21181" y="12068"/>
                  <a:pt x="21204" y="12029"/>
                  <a:pt x="21243" y="12006"/>
                </a:cubicBezTo>
                <a:cubicBezTo>
                  <a:pt x="21334" y="11951"/>
                  <a:pt x="21358" y="11930"/>
                  <a:pt x="21430" y="11862"/>
                </a:cubicBezTo>
                <a:cubicBezTo>
                  <a:pt x="21431" y="11683"/>
                  <a:pt x="21194" y="11716"/>
                  <a:pt x="21048" y="11654"/>
                </a:cubicBezTo>
                <a:cubicBezTo>
                  <a:pt x="21015" y="11640"/>
                  <a:pt x="21000" y="11610"/>
                  <a:pt x="20974" y="11590"/>
                </a:cubicBezTo>
                <a:cubicBezTo>
                  <a:pt x="20974" y="11572"/>
                  <a:pt x="20974" y="11555"/>
                  <a:pt x="20974" y="11537"/>
                </a:cubicBezTo>
                <a:cubicBezTo>
                  <a:pt x="21002" y="11514"/>
                  <a:pt x="21021" y="11484"/>
                  <a:pt x="21057" y="11466"/>
                </a:cubicBezTo>
                <a:cubicBezTo>
                  <a:pt x="21168" y="11413"/>
                  <a:pt x="21322" y="11415"/>
                  <a:pt x="21423" y="11356"/>
                </a:cubicBezTo>
                <a:cubicBezTo>
                  <a:pt x="21495" y="11315"/>
                  <a:pt x="21574" y="11174"/>
                  <a:pt x="21504" y="11083"/>
                </a:cubicBezTo>
                <a:cubicBezTo>
                  <a:pt x="21448" y="11009"/>
                  <a:pt x="21318" y="10959"/>
                  <a:pt x="21203" y="10934"/>
                </a:cubicBezTo>
                <a:cubicBezTo>
                  <a:pt x="20983" y="10886"/>
                  <a:pt x="20840" y="11005"/>
                  <a:pt x="20690" y="11044"/>
                </a:cubicBezTo>
                <a:cubicBezTo>
                  <a:pt x="20593" y="11057"/>
                  <a:pt x="20496" y="11070"/>
                  <a:pt x="20398" y="11083"/>
                </a:cubicBezTo>
                <a:cubicBezTo>
                  <a:pt x="20326" y="11101"/>
                  <a:pt x="20194" y="11158"/>
                  <a:pt x="20089" y="11121"/>
                </a:cubicBezTo>
                <a:cubicBezTo>
                  <a:pt x="20051" y="11108"/>
                  <a:pt x="20039" y="11075"/>
                  <a:pt x="20015" y="11050"/>
                </a:cubicBezTo>
                <a:cubicBezTo>
                  <a:pt x="20022" y="10894"/>
                  <a:pt x="20237" y="10890"/>
                  <a:pt x="20332" y="10804"/>
                </a:cubicBezTo>
                <a:cubicBezTo>
                  <a:pt x="20396" y="10746"/>
                  <a:pt x="20378" y="10623"/>
                  <a:pt x="20430" y="10557"/>
                </a:cubicBezTo>
                <a:cubicBezTo>
                  <a:pt x="20491" y="10479"/>
                  <a:pt x="20614" y="10442"/>
                  <a:pt x="20682" y="10369"/>
                </a:cubicBezTo>
                <a:cubicBezTo>
                  <a:pt x="20800" y="10242"/>
                  <a:pt x="20905" y="9931"/>
                  <a:pt x="20756" y="9765"/>
                </a:cubicBezTo>
                <a:cubicBezTo>
                  <a:pt x="20696" y="9699"/>
                  <a:pt x="20530" y="9623"/>
                  <a:pt x="20356" y="9654"/>
                </a:cubicBezTo>
                <a:cubicBezTo>
                  <a:pt x="20278" y="9668"/>
                  <a:pt x="20170" y="9709"/>
                  <a:pt x="20063" y="9688"/>
                </a:cubicBezTo>
                <a:cubicBezTo>
                  <a:pt x="19964" y="9668"/>
                  <a:pt x="19869" y="9604"/>
                  <a:pt x="19820" y="9544"/>
                </a:cubicBezTo>
                <a:cubicBezTo>
                  <a:pt x="19804" y="9524"/>
                  <a:pt x="19805" y="9498"/>
                  <a:pt x="19788" y="9480"/>
                </a:cubicBezTo>
                <a:cubicBezTo>
                  <a:pt x="19802" y="9355"/>
                  <a:pt x="19965" y="9347"/>
                  <a:pt x="20063" y="9290"/>
                </a:cubicBezTo>
                <a:cubicBezTo>
                  <a:pt x="20154" y="9238"/>
                  <a:pt x="20162" y="9145"/>
                  <a:pt x="20210" y="9057"/>
                </a:cubicBezTo>
                <a:cubicBezTo>
                  <a:pt x="20248" y="8987"/>
                  <a:pt x="20323" y="8927"/>
                  <a:pt x="20349" y="8849"/>
                </a:cubicBezTo>
                <a:cubicBezTo>
                  <a:pt x="20367" y="8796"/>
                  <a:pt x="20338" y="8733"/>
                  <a:pt x="20315" y="8707"/>
                </a:cubicBezTo>
                <a:cubicBezTo>
                  <a:pt x="20282" y="8669"/>
                  <a:pt x="20121" y="8573"/>
                  <a:pt x="20023" y="8590"/>
                </a:cubicBezTo>
                <a:cubicBezTo>
                  <a:pt x="19929" y="8607"/>
                  <a:pt x="19800" y="8655"/>
                  <a:pt x="19682" y="8616"/>
                </a:cubicBezTo>
                <a:cubicBezTo>
                  <a:pt x="19551" y="8572"/>
                  <a:pt x="19540" y="8435"/>
                  <a:pt x="19396" y="8408"/>
                </a:cubicBezTo>
                <a:cubicBezTo>
                  <a:pt x="19339" y="8397"/>
                  <a:pt x="19267" y="8425"/>
                  <a:pt x="19227" y="8435"/>
                </a:cubicBezTo>
                <a:cubicBezTo>
                  <a:pt x="19110" y="8463"/>
                  <a:pt x="18998" y="8489"/>
                  <a:pt x="18884" y="8513"/>
                </a:cubicBezTo>
                <a:cubicBezTo>
                  <a:pt x="18798" y="8530"/>
                  <a:pt x="18647" y="8510"/>
                  <a:pt x="18680" y="8421"/>
                </a:cubicBezTo>
                <a:cubicBezTo>
                  <a:pt x="18716" y="8326"/>
                  <a:pt x="18917" y="8321"/>
                  <a:pt x="19015" y="8272"/>
                </a:cubicBezTo>
                <a:cubicBezTo>
                  <a:pt x="19101" y="8230"/>
                  <a:pt x="19177" y="8169"/>
                  <a:pt x="19276" y="8136"/>
                </a:cubicBezTo>
                <a:cubicBezTo>
                  <a:pt x="19349" y="8123"/>
                  <a:pt x="19421" y="8110"/>
                  <a:pt x="19494" y="8097"/>
                </a:cubicBezTo>
                <a:cubicBezTo>
                  <a:pt x="19560" y="8069"/>
                  <a:pt x="19588" y="7998"/>
                  <a:pt x="19648" y="7966"/>
                </a:cubicBezTo>
                <a:cubicBezTo>
                  <a:pt x="19707" y="7935"/>
                  <a:pt x="19811" y="7945"/>
                  <a:pt x="19869" y="7914"/>
                </a:cubicBezTo>
                <a:cubicBezTo>
                  <a:pt x="19919" y="7887"/>
                  <a:pt x="19939" y="7825"/>
                  <a:pt x="19974" y="7786"/>
                </a:cubicBezTo>
                <a:cubicBezTo>
                  <a:pt x="20058" y="7694"/>
                  <a:pt x="20177" y="7675"/>
                  <a:pt x="20178" y="7512"/>
                </a:cubicBezTo>
                <a:cubicBezTo>
                  <a:pt x="20145" y="7485"/>
                  <a:pt x="20127" y="7450"/>
                  <a:pt x="20080" y="7434"/>
                </a:cubicBezTo>
                <a:cubicBezTo>
                  <a:pt x="19906" y="7374"/>
                  <a:pt x="19754" y="7417"/>
                  <a:pt x="19771" y="7214"/>
                </a:cubicBezTo>
                <a:cubicBezTo>
                  <a:pt x="19797" y="7193"/>
                  <a:pt x="19815" y="7158"/>
                  <a:pt x="19845" y="7141"/>
                </a:cubicBezTo>
                <a:cubicBezTo>
                  <a:pt x="19901" y="7111"/>
                  <a:pt x="19996" y="7097"/>
                  <a:pt x="20055" y="7070"/>
                </a:cubicBezTo>
                <a:cubicBezTo>
                  <a:pt x="20096" y="6931"/>
                  <a:pt x="19905" y="6922"/>
                  <a:pt x="19797" y="6862"/>
                </a:cubicBezTo>
                <a:cubicBezTo>
                  <a:pt x="19769" y="6847"/>
                  <a:pt x="19755" y="6817"/>
                  <a:pt x="19731" y="6798"/>
                </a:cubicBezTo>
                <a:cubicBezTo>
                  <a:pt x="19732" y="6640"/>
                  <a:pt x="19875" y="6495"/>
                  <a:pt x="20000" y="6435"/>
                </a:cubicBezTo>
                <a:cubicBezTo>
                  <a:pt x="20065" y="6403"/>
                  <a:pt x="20143" y="6397"/>
                  <a:pt x="20203" y="6364"/>
                </a:cubicBezTo>
                <a:cubicBezTo>
                  <a:pt x="20250" y="6338"/>
                  <a:pt x="20345" y="6239"/>
                  <a:pt x="20284" y="6174"/>
                </a:cubicBezTo>
                <a:cubicBezTo>
                  <a:pt x="20236" y="6070"/>
                  <a:pt x="20002" y="6150"/>
                  <a:pt x="19894" y="6096"/>
                </a:cubicBezTo>
                <a:cubicBezTo>
                  <a:pt x="19759" y="6029"/>
                  <a:pt x="19842" y="5898"/>
                  <a:pt x="19763" y="5804"/>
                </a:cubicBezTo>
                <a:cubicBezTo>
                  <a:pt x="19685" y="5712"/>
                  <a:pt x="19435" y="5747"/>
                  <a:pt x="19348" y="5662"/>
                </a:cubicBezTo>
                <a:cubicBezTo>
                  <a:pt x="19286" y="5601"/>
                  <a:pt x="19328" y="5473"/>
                  <a:pt x="19324" y="5376"/>
                </a:cubicBezTo>
                <a:cubicBezTo>
                  <a:pt x="19322" y="5322"/>
                  <a:pt x="19289" y="5260"/>
                  <a:pt x="19333" y="5221"/>
                </a:cubicBezTo>
                <a:cubicBezTo>
                  <a:pt x="19369" y="5147"/>
                  <a:pt x="19504" y="5176"/>
                  <a:pt x="19608" y="5155"/>
                </a:cubicBezTo>
                <a:cubicBezTo>
                  <a:pt x="19732" y="5129"/>
                  <a:pt x="19829" y="5087"/>
                  <a:pt x="19886" y="5006"/>
                </a:cubicBezTo>
                <a:cubicBezTo>
                  <a:pt x="19908" y="4973"/>
                  <a:pt x="19942" y="4888"/>
                  <a:pt x="19900" y="4844"/>
                </a:cubicBezTo>
                <a:cubicBezTo>
                  <a:pt x="19856" y="4743"/>
                  <a:pt x="19645" y="4794"/>
                  <a:pt x="19600" y="4661"/>
                </a:cubicBezTo>
                <a:cubicBezTo>
                  <a:pt x="19559" y="4540"/>
                  <a:pt x="19793" y="4409"/>
                  <a:pt x="19706" y="4220"/>
                </a:cubicBezTo>
                <a:cubicBezTo>
                  <a:pt x="19669" y="4140"/>
                  <a:pt x="19571" y="4119"/>
                  <a:pt x="19494" y="4071"/>
                </a:cubicBezTo>
                <a:cubicBezTo>
                  <a:pt x="19311" y="4076"/>
                  <a:pt x="19342" y="4233"/>
                  <a:pt x="19178" y="4259"/>
                </a:cubicBezTo>
                <a:cubicBezTo>
                  <a:pt x="19016" y="4284"/>
                  <a:pt x="18946" y="4083"/>
                  <a:pt x="18812" y="4057"/>
                </a:cubicBezTo>
                <a:cubicBezTo>
                  <a:pt x="18693" y="4034"/>
                  <a:pt x="18536" y="4154"/>
                  <a:pt x="18428" y="4078"/>
                </a:cubicBezTo>
                <a:cubicBezTo>
                  <a:pt x="18300" y="4042"/>
                  <a:pt x="18371" y="3914"/>
                  <a:pt x="18331" y="3806"/>
                </a:cubicBezTo>
                <a:cubicBezTo>
                  <a:pt x="18320" y="3777"/>
                  <a:pt x="18291" y="3756"/>
                  <a:pt x="18274" y="3733"/>
                </a:cubicBezTo>
                <a:cubicBezTo>
                  <a:pt x="18073" y="3697"/>
                  <a:pt x="17900" y="3831"/>
                  <a:pt x="17818" y="3934"/>
                </a:cubicBezTo>
                <a:cubicBezTo>
                  <a:pt x="17747" y="4025"/>
                  <a:pt x="17715" y="4124"/>
                  <a:pt x="17543" y="4117"/>
                </a:cubicBezTo>
                <a:cubicBezTo>
                  <a:pt x="17504" y="4086"/>
                  <a:pt x="17455" y="4066"/>
                  <a:pt x="17429" y="4025"/>
                </a:cubicBezTo>
                <a:cubicBezTo>
                  <a:pt x="17175" y="3638"/>
                  <a:pt x="17816" y="3597"/>
                  <a:pt x="17950" y="3363"/>
                </a:cubicBezTo>
                <a:cubicBezTo>
                  <a:pt x="18043" y="3198"/>
                  <a:pt x="17875" y="3120"/>
                  <a:pt x="17844" y="2999"/>
                </a:cubicBezTo>
                <a:cubicBezTo>
                  <a:pt x="17832" y="2953"/>
                  <a:pt x="17869" y="2904"/>
                  <a:pt x="17884" y="2876"/>
                </a:cubicBezTo>
                <a:cubicBezTo>
                  <a:pt x="17926" y="2796"/>
                  <a:pt x="17963" y="2687"/>
                  <a:pt x="17909" y="2603"/>
                </a:cubicBezTo>
                <a:cubicBezTo>
                  <a:pt x="17892" y="2575"/>
                  <a:pt x="17877" y="2547"/>
                  <a:pt x="17844" y="2532"/>
                </a:cubicBezTo>
                <a:cubicBezTo>
                  <a:pt x="17709" y="2474"/>
                  <a:pt x="17609" y="2576"/>
                  <a:pt x="17552" y="2624"/>
                </a:cubicBezTo>
                <a:cubicBezTo>
                  <a:pt x="17512" y="2657"/>
                  <a:pt x="17458" y="2687"/>
                  <a:pt x="17397" y="2701"/>
                </a:cubicBezTo>
                <a:cubicBezTo>
                  <a:pt x="17350" y="2713"/>
                  <a:pt x="17317" y="2708"/>
                  <a:pt x="17283" y="2727"/>
                </a:cubicBezTo>
                <a:cubicBezTo>
                  <a:pt x="17212" y="2767"/>
                  <a:pt x="17207" y="2853"/>
                  <a:pt x="17111" y="2876"/>
                </a:cubicBezTo>
                <a:cubicBezTo>
                  <a:pt x="17078" y="2894"/>
                  <a:pt x="17010" y="2890"/>
                  <a:pt x="16973" y="2876"/>
                </a:cubicBezTo>
                <a:cubicBezTo>
                  <a:pt x="16909" y="2850"/>
                  <a:pt x="16868" y="2791"/>
                  <a:pt x="16795" y="2772"/>
                </a:cubicBezTo>
                <a:cubicBezTo>
                  <a:pt x="16728" y="2770"/>
                  <a:pt x="16660" y="2768"/>
                  <a:pt x="16592" y="2766"/>
                </a:cubicBezTo>
                <a:cubicBezTo>
                  <a:pt x="16545" y="2756"/>
                  <a:pt x="16513" y="2732"/>
                  <a:pt x="16478" y="2713"/>
                </a:cubicBezTo>
                <a:cubicBezTo>
                  <a:pt x="16451" y="2618"/>
                  <a:pt x="16475" y="2530"/>
                  <a:pt x="16526" y="2461"/>
                </a:cubicBezTo>
                <a:cubicBezTo>
                  <a:pt x="16559" y="2418"/>
                  <a:pt x="16625" y="2348"/>
                  <a:pt x="16584" y="2267"/>
                </a:cubicBezTo>
                <a:cubicBezTo>
                  <a:pt x="16547" y="2194"/>
                  <a:pt x="16449" y="2144"/>
                  <a:pt x="16346" y="2123"/>
                </a:cubicBezTo>
                <a:cubicBezTo>
                  <a:pt x="16283" y="2110"/>
                  <a:pt x="16232" y="2121"/>
                  <a:pt x="16185" y="2098"/>
                </a:cubicBezTo>
                <a:cubicBezTo>
                  <a:pt x="16118" y="2065"/>
                  <a:pt x="16116" y="2001"/>
                  <a:pt x="16080" y="1942"/>
                </a:cubicBezTo>
                <a:cubicBezTo>
                  <a:pt x="16012" y="1834"/>
                  <a:pt x="15839" y="1731"/>
                  <a:pt x="15982" y="1584"/>
                </a:cubicBezTo>
                <a:cubicBezTo>
                  <a:pt x="16067" y="1497"/>
                  <a:pt x="16221" y="1541"/>
                  <a:pt x="16315" y="1488"/>
                </a:cubicBezTo>
                <a:cubicBezTo>
                  <a:pt x="16329" y="1479"/>
                  <a:pt x="16334" y="1459"/>
                  <a:pt x="16346" y="1449"/>
                </a:cubicBezTo>
                <a:cubicBezTo>
                  <a:pt x="16345" y="1308"/>
                  <a:pt x="16182" y="1228"/>
                  <a:pt x="16071" y="1170"/>
                </a:cubicBezTo>
                <a:cubicBezTo>
                  <a:pt x="16035" y="1151"/>
                  <a:pt x="15973" y="1108"/>
                  <a:pt x="15900" y="1124"/>
                </a:cubicBezTo>
                <a:cubicBezTo>
                  <a:pt x="15810" y="1143"/>
                  <a:pt x="15768" y="1215"/>
                  <a:pt x="15679" y="1234"/>
                </a:cubicBezTo>
                <a:cubicBezTo>
                  <a:pt x="15543" y="1263"/>
                  <a:pt x="15377" y="1155"/>
                  <a:pt x="15224" y="1156"/>
                </a:cubicBezTo>
                <a:cubicBezTo>
                  <a:pt x="15203" y="1173"/>
                  <a:pt x="15170" y="1182"/>
                  <a:pt x="15152" y="1202"/>
                </a:cubicBezTo>
                <a:cubicBezTo>
                  <a:pt x="15113" y="1245"/>
                  <a:pt x="15093" y="1302"/>
                  <a:pt x="15038" y="1332"/>
                </a:cubicBezTo>
                <a:cubicBezTo>
                  <a:pt x="15005" y="1349"/>
                  <a:pt x="14944" y="1355"/>
                  <a:pt x="14900" y="1344"/>
                </a:cubicBezTo>
                <a:cubicBezTo>
                  <a:pt x="14721" y="1297"/>
                  <a:pt x="14723" y="1134"/>
                  <a:pt x="14786" y="994"/>
                </a:cubicBezTo>
                <a:cubicBezTo>
                  <a:pt x="14798" y="967"/>
                  <a:pt x="14816" y="916"/>
                  <a:pt x="14802" y="877"/>
                </a:cubicBezTo>
                <a:cubicBezTo>
                  <a:pt x="14781" y="815"/>
                  <a:pt x="14716" y="751"/>
                  <a:pt x="14680" y="695"/>
                </a:cubicBezTo>
                <a:cubicBezTo>
                  <a:pt x="14616" y="597"/>
                  <a:pt x="14568" y="511"/>
                  <a:pt x="14445" y="461"/>
                </a:cubicBezTo>
                <a:cubicBezTo>
                  <a:pt x="14405" y="446"/>
                  <a:pt x="14318" y="428"/>
                  <a:pt x="14273" y="454"/>
                </a:cubicBezTo>
                <a:cubicBezTo>
                  <a:pt x="14150" y="490"/>
                  <a:pt x="14245" y="677"/>
                  <a:pt x="14087" y="715"/>
                </a:cubicBezTo>
                <a:cubicBezTo>
                  <a:pt x="14039" y="740"/>
                  <a:pt x="13955" y="721"/>
                  <a:pt x="13915" y="701"/>
                </a:cubicBezTo>
                <a:cubicBezTo>
                  <a:pt x="13864" y="676"/>
                  <a:pt x="13828" y="629"/>
                  <a:pt x="13777" y="603"/>
                </a:cubicBezTo>
                <a:cubicBezTo>
                  <a:pt x="13583" y="506"/>
                  <a:pt x="13180" y="500"/>
                  <a:pt x="13199" y="740"/>
                </a:cubicBezTo>
                <a:cubicBezTo>
                  <a:pt x="13212" y="750"/>
                  <a:pt x="13220" y="770"/>
                  <a:pt x="13233" y="779"/>
                </a:cubicBezTo>
                <a:cubicBezTo>
                  <a:pt x="13274" y="806"/>
                  <a:pt x="13333" y="809"/>
                  <a:pt x="13379" y="831"/>
                </a:cubicBezTo>
                <a:cubicBezTo>
                  <a:pt x="13410" y="847"/>
                  <a:pt x="13429" y="873"/>
                  <a:pt x="13460" y="889"/>
                </a:cubicBezTo>
                <a:cubicBezTo>
                  <a:pt x="13473" y="933"/>
                  <a:pt x="13480" y="958"/>
                  <a:pt x="13477" y="1007"/>
                </a:cubicBezTo>
                <a:cubicBezTo>
                  <a:pt x="13434" y="1043"/>
                  <a:pt x="13412" y="1080"/>
                  <a:pt x="13345" y="1097"/>
                </a:cubicBezTo>
                <a:cubicBezTo>
                  <a:pt x="13281" y="1113"/>
                  <a:pt x="13191" y="1095"/>
                  <a:pt x="13136" y="1117"/>
                </a:cubicBezTo>
                <a:cubicBezTo>
                  <a:pt x="13114" y="1135"/>
                  <a:pt x="13092" y="1152"/>
                  <a:pt x="13070" y="1170"/>
                </a:cubicBezTo>
                <a:cubicBezTo>
                  <a:pt x="13047" y="1183"/>
                  <a:pt x="13018" y="1188"/>
                  <a:pt x="12996" y="1202"/>
                </a:cubicBezTo>
                <a:cubicBezTo>
                  <a:pt x="12787" y="1196"/>
                  <a:pt x="12751" y="1051"/>
                  <a:pt x="12526" y="1065"/>
                </a:cubicBezTo>
                <a:cubicBezTo>
                  <a:pt x="12507" y="1076"/>
                  <a:pt x="12487" y="1086"/>
                  <a:pt x="12468" y="1097"/>
                </a:cubicBezTo>
                <a:cubicBezTo>
                  <a:pt x="12416" y="1158"/>
                  <a:pt x="12434" y="1275"/>
                  <a:pt x="12377" y="1337"/>
                </a:cubicBezTo>
                <a:cubicBezTo>
                  <a:pt x="12349" y="1368"/>
                  <a:pt x="12267" y="1407"/>
                  <a:pt x="12183" y="1389"/>
                </a:cubicBezTo>
                <a:cubicBezTo>
                  <a:pt x="12147" y="1382"/>
                  <a:pt x="12104" y="1351"/>
                  <a:pt x="12045" y="1364"/>
                </a:cubicBezTo>
                <a:cubicBezTo>
                  <a:pt x="11986" y="1377"/>
                  <a:pt x="11955" y="1430"/>
                  <a:pt x="11899" y="1449"/>
                </a:cubicBezTo>
                <a:cubicBezTo>
                  <a:pt x="11796" y="1482"/>
                  <a:pt x="11667" y="1415"/>
                  <a:pt x="11630" y="1371"/>
                </a:cubicBezTo>
                <a:cubicBezTo>
                  <a:pt x="11494" y="1210"/>
                  <a:pt x="11773" y="1107"/>
                  <a:pt x="11736" y="962"/>
                </a:cubicBezTo>
                <a:cubicBezTo>
                  <a:pt x="11722" y="907"/>
                  <a:pt x="11689" y="885"/>
                  <a:pt x="11655" y="850"/>
                </a:cubicBezTo>
                <a:cubicBezTo>
                  <a:pt x="11429" y="841"/>
                  <a:pt x="11409" y="1030"/>
                  <a:pt x="11143" y="1019"/>
                </a:cubicBezTo>
                <a:cubicBezTo>
                  <a:pt x="11101" y="988"/>
                  <a:pt x="11051" y="976"/>
                  <a:pt x="11028" y="928"/>
                </a:cubicBezTo>
                <a:cubicBezTo>
                  <a:pt x="11010" y="890"/>
                  <a:pt x="11038" y="836"/>
                  <a:pt x="11020" y="793"/>
                </a:cubicBezTo>
                <a:cubicBezTo>
                  <a:pt x="11012" y="773"/>
                  <a:pt x="10984" y="757"/>
                  <a:pt x="10971" y="740"/>
                </a:cubicBezTo>
                <a:cubicBezTo>
                  <a:pt x="10582" y="661"/>
                  <a:pt x="10663" y="935"/>
                  <a:pt x="10427" y="1012"/>
                </a:cubicBezTo>
                <a:cubicBezTo>
                  <a:pt x="10354" y="1036"/>
                  <a:pt x="10272" y="1017"/>
                  <a:pt x="10183" y="1033"/>
                </a:cubicBezTo>
                <a:cubicBezTo>
                  <a:pt x="10082" y="1050"/>
                  <a:pt x="9895" y="1094"/>
                  <a:pt x="9800" y="1046"/>
                </a:cubicBezTo>
                <a:cubicBezTo>
                  <a:pt x="9719" y="1006"/>
                  <a:pt x="9715" y="891"/>
                  <a:pt x="9630" y="857"/>
                </a:cubicBezTo>
                <a:cubicBezTo>
                  <a:pt x="9563" y="853"/>
                  <a:pt x="9495" y="849"/>
                  <a:pt x="9427" y="845"/>
                </a:cubicBezTo>
                <a:cubicBezTo>
                  <a:pt x="9377" y="834"/>
                  <a:pt x="9351" y="800"/>
                  <a:pt x="9313" y="779"/>
                </a:cubicBezTo>
                <a:cubicBezTo>
                  <a:pt x="9306" y="752"/>
                  <a:pt x="9282" y="710"/>
                  <a:pt x="9296" y="669"/>
                </a:cubicBezTo>
                <a:cubicBezTo>
                  <a:pt x="9306" y="639"/>
                  <a:pt x="9340" y="607"/>
                  <a:pt x="9353" y="578"/>
                </a:cubicBezTo>
                <a:cubicBezTo>
                  <a:pt x="9388" y="500"/>
                  <a:pt x="9324" y="409"/>
                  <a:pt x="9256" y="390"/>
                </a:cubicBezTo>
                <a:cubicBezTo>
                  <a:pt x="9145" y="337"/>
                  <a:pt x="9007" y="506"/>
                  <a:pt x="8881" y="429"/>
                </a:cubicBezTo>
                <a:cubicBezTo>
                  <a:pt x="8823" y="412"/>
                  <a:pt x="8763" y="343"/>
                  <a:pt x="8783" y="267"/>
                </a:cubicBezTo>
                <a:cubicBezTo>
                  <a:pt x="8790" y="241"/>
                  <a:pt x="8811" y="197"/>
                  <a:pt x="8800" y="162"/>
                </a:cubicBezTo>
                <a:cubicBezTo>
                  <a:pt x="8767" y="52"/>
                  <a:pt x="8635" y="-1"/>
                  <a:pt x="8459" y="0"/>
                </a:cubicBezTo>
                <a:close/>
                <a:moveTo>
                  <a:pt x="9783" y="16089"/>
                </a:moveTo>
                <a:cubicBezTo>
                  <a:pt x="9851" y="16101"/>
                  <a:pt x="9914" y="16135"/>
                  <a:pt x="9976" y="16175"/>
                </a:cubicBezTo>
                <a:cubicBezTo>
                  <a:pt x="9976" y="16474"/>
                  <a:pt x="9976" y="16799"/>
                  <a:pt x="9976" y="17097"/>
                </a:cubicBezTo>
                <a:cubicBezTo>
                  <a:pt x="9976" y="17096"/>
                  <a:pt x="9882" y="17286"/>
                  <a:pt x="9671" y="17127"/>
                </a:cubicBezTo>
                <a:cubicBezTo>
                  <a:pt x="9541" y="17029"/>
                  <a:pt x="8872" y="16498"/>
                  <a:pt x="8804" y="16444"/>
                </a:cubicBezTo>
                <a:cubicBezTo>
                  <a:pt x="8867" y="16377"/>
                  <a:pt x="8923" y="16299"/>
                  <a:pt x="9020" y="16270"/>
                </a:cubicBezTo>
                <a:cubicBezTo>
                  <a:pt x="9144" y="16233"/>
                  <a:pt x="9233" y="16324"/>
                  <a:pt x="9361" y="16297"/>
                </a:cubicBezTo>
                <a:cubicBezTo>
                  <a:pt x="9503" y="16267"/>
                  <a:pt x="9621" y="16059"/>
                  <a:pt x="9783" y="16089"/>
                </a:cubicBezTo>
                <a:close/>
                <a:moveTo>
                  <a:pt x="12111" y="16270"/>
                </a:moveTo>
                <a:cubicBezTo>
                  <a:pt x="12207" y="16287"/>
                  <a:pt x="12265" y="16333"/>
                  <a:pt x="12337" y="16368"/>
                </a:cubicBezTo>
                <a:cubicBezTo>
                  <a:pt x="12474" y="16434"/>
                  <a:pt x="12782" y="16524"/>
                  <a:pt x="13025" y="16479"/>
                </a:cubicBezTo>
                <a:lnTo>
                  <a:pt x="11863" y="17379"/>
                </a:lnTo>
                <a:cubicBezTo>
                  <a:pt x="11863" y="17379"/>
                  <a:pt x="11551" y="17522"/>
                  <a:pt x="11551" y="17276"/>
                </a:cubicBezTo>
                <a:cubicBezTo>
                  <a:pt x="11551" y="16969"/>
                  <a:pt x="11551" y="16667"/>
                  <a:pt x="11551" y="16388"/>
                </a:cubicBezTo>
                <a:cubicBezTo>
                  <a:pt x="11678" y="16360"/>
                  <a:pt x="11794" y="16339"/>
                  <a:pt x="11916" y="16304"/>
                </a:cubicBezTo>
                <a:cubicBezTo>
                  <a:pt x="11961" y="16290"/>
                  <a:pt x="12043" y="16258"/>
                  <a:pt x="12111" y="16270"/>
                </a:cubicBezTo>
                <a:close/>
              </a:path>
            </a:pathLst>
          </a:custGeom>
          <a:solidFill>
            <a:schemeClr val="accent3"/>
          </a:solidFill>
          <a:ln w="12700">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165" name="Tree"/>
          <p:cNvSpPr/>
          <p:nvPr/>
        </p:nvSpPr>
        <p:spPr>
          <a:xfrm>
            <a:off x="5608592" y="2760278"/>
            <a:ext cx="1396119" cy="1754442"/>
          </a:xfrm>
          <a:custGeom>
            <a:avLst/>
            <a:gdLst/>
            <a:ahLst/>
            <a:cxnLst>
              <a:cxn ang="0">
                <a:pos x="wd2" y="hd2"/>
              </a:cxn>
              <a:cxn ang="5400000">
                <a:pos x="wd2" y="hd2"/>
              </a:cxn>
              <a:cxn ang="10800000">
                <a:pos x="wd2" y="hd2"/>
              </a:cxn>
              <a:cxn ang="16200000">
                <a:pos x="wd2" y="hd2"/>
              </a:cxn>
            </a:cxnLst>
            <a:rect l="0" t="0" r="r" b="b"/>
            <a:pathLst>
              <a:path w="21531" h="21599" extrusionOk="0">
                <a:moveTo>
                  <a:pt x="8459" y="0"/>
                </a:moveTo>
                <a:cubicBezTo>
                  <a:pt x="8430" y="17"/>
                  <a:pt x="8385" y="18"/>
                  <a:pt x="8353" y="33"/>
                </a:cubicBezTo>
                <a:cubicBezTo>
                  <a:pt x="8261" y="78"/>
                  <a:pt x="8167" y="149"/>
                  <a:pt x="8141" y="246"/>
                </a:cubicBezTo>
                <a:cubicBezTo>
                  <a:pt x="8125" y="312"/>
                  <a:pt x="8192" y="361"/>
                  <a:pt x="8214" y="402"/>
                </a:cubicBezTo>
                <a:cubicBezTo>
                  <a:pt x="8257" y="487"/>
                  <a:pt x="8232" y="654"/>
                  <a:pt x="8165" y="695"/>
                </a:cubicBezTo>
                <a:cubicBezTo>
                  <a:pt x="7901" y="855"/>
                  <a:pt x="7751" y="471"/>
                  <a:pt x="7483" y="603"/>
                </a:cubicBezTo>
                <a:cubicBezTo>
                  <a:pt x="7292" y="697"/>
                  <a:pt x="7290" y="946"/>
                  <a:pt x="7099" y="1039"/>
                </a:cubicBezTo>
                <a:cubicBezTo>
                  <a:pt x="6900" y="1137"/>
                  <a:pt x="6622" y="966"/>
                  <a:pt x="6475" y="1136"/>
                </a:cubicBezTo>
                <a:cubicBezTo>
                  <a:pt x="6388" y="1235"/>
                  <a:pt x="6463" y="1349"/>
                  <a:pt x="6426" y="1481"/>
                </a:cubicBezTo>
                <a:cubicBezTo>
                  <a:pt x="6398" y="1579"/>
                  <a:pt x="6346" y="1657"/>
                  <a:pt x="6237" y="1689"/>
                </a:cubicBezTo>
                <a:cubicBezTo>
                  <a:pt x="6076" y="1737"/>
                  <a:pt x="5956" y="1644"/>
                  <a:pt x="5848" y="1611"/>
                </a:cubicBezTo>
                <a:cubicBezTo>
                  <a:pt x="5762" y="1585"/>
                  <a:pt x="5646" y="1565"/>
                  <a:pt x="5539" y="1565"/>
                </a:cubicBezTo>
                <a:cubicBezTo>
                  <a:pt x="5464" y="1624"/>
                  <a:pt x="5379" y="1692"/>
                  <a:pt x="5261" y="1714"/>
                </a:cubicBezTo>
                <a:cubicBezTo>
                  <a:pt x="5120" y="1741"/>
                  <a:pt x="4959" y="1677"/>
                  <a:pt x="4863" y="1734"/>
                </a:cubicBezTo>
                <a:cubicBezTo>
                  <a:pt x="4686" y="1785"/>
                  <a:pt x="4799" y="2053"/>
                  <a:pt x="4700" y="2162"/>
                </a:cubicBezTo>
                <a:cubicBezTo>
                  <a:pt x="4661" y="2206"/>
                  <a:pt x="4580" y="2233"/>
                  <a:pt x="4505" y="2247"/>
                </a:cubicBezTo>
                <a:cubicBezTo>
                  <a:pt x="4434" y="2260"/>
                  <a:pt x="4370" y="2236"/>
                  <a:pt x="4327" y="2267"/>
                </a:cubicBezTo>
                <a:cubicBezTo>
                  <a:pt x="4227" y="2294"/>
                  <a:pt x="4275" y="2389"/>
                  <a:pt x="4238" y="2468"/>
                </a:cubicBezTo>
                <a:cubicBezTo>
                  <a:pt x="4191" y="2569"/>
                  <a:pt x="4058" y="2610"/>
                  <a:pt x="3992" y="2695"/>
                </a:cubicBezTo>
                <a:cubicBezTo>
                  <a:pt x="3972" y="2722"/>
                  <a:pt x="3959" y="2770"/>
                  <a:pt x="3986" y="2798"/>
                </a:cubicBezTo>
                <a:cubicBezTo>
                  <a:pt x="4059" y="2958"/>
                  <a:pt x="4397" y="2807"/>
                  <a:pt x="4547" y="2889"/>
                </a:cubicBezTo>
                <a:cubicBezTo>
                  <a:pt x="4665" y="2953"/>
                  <a:pt x="4571" y="3066"/>
                  <a:pt x="4571" y="3175"/>
                </a:cubicBezTo>
                <a:cubicBezTo>
                  <a:pt x="4590" y="3194"/>
                  <a:pt x="4609" y="3215"/>
                  <a:pt x="4628" y="3234"/>
                </a:cubicBezTo>
                <a:cubicBezTo>
                  <a:pt x="4735" y="3298"/>
                  <a:pt x="4862" y="3330"/>
                  <a:pt x="4848" y="3474"/>
                </a:cubicBezTo>
                <a:cubicBezTo>
                  <a:pt x="4803" y="3508"/>
                  <a:pt x="4772" y="3538"/>
                  <a:pt x="4700" y="3552"/>
                </a:cubicBezTo>
                <a:cubicBezTo>
                  <a:pt x="4588" y="3574"/>
                  <a:pt x="4456" y="3531"/>
                  <a:pt x="4376" y="3513"/>
                </a:cubicBezTo>
                <a:cubicBezTo>
                  <a:pt x="4149" y="3464"/>
                  <a:pt x="3817" y="3477"/>
                  <a:pt x="3709" y="3598"/>
                </a:cubicBezTo>
                <a:cubicBezTo>
                  <a:pt x="3589" y="3731"/>
                  <a:pt x="3770" y="3895"/>
                  <a:pt x="3806" y="4012"/>
                </a:cubicBezTo>
                <a:cubicBezTo>
                  <a:pt x="3803" y="4083"/>
                  <a:pt x="3800" y="4155"/>
                  <a:pt x="3798" y="4227"/>
                </a:cubicBezTo>
                <a:cubicBezTo>
                  <a:pt x="3798" y="4294"/>
                  <a:pt x="3826" y="4376"/>
                  <a:pt x="3783" y="4421"/>
                </a:cubicBezTo>
                <a:cubicBezTo>
                  <a:pt x="3753" y="4488"/>
                  <a:pt x="3639" y="4476"/>
                  <a:pt x="3571" y="4512"/>
                </a:cubicBezTo>
                <a:cubicBezTo>
                  <a:pt x="3490" y="4555"/>
                  <a:pt x="3456" y="4628"/>
                  <a:pt x="3342" y="4649"/>
                </a:cubicBezTo>
                <a:cubicBezTo>
                  <a:pt x="3224" y="4671"/>
                  <a:pt x="3170" y="4580"/>
                  <a:pt x="3130" y="4533"/>
                </a:cubicBezTo>
                <a:cubicBezTo>
                  <a:pt x="3063" y="4453"/>
                  <a:pt x="2866" y="4232"/>
                  <a:pt x="2667" y="4272"/>
                </a:cubicBezTo>
                <a:cubicBezTo>
                  <a:pt x="2585" y="4288"/>
                  <a:pt x="2495" y="4332"/>
                  <a:pt x="2463" y="4389"/>
                </a:cubicBezTo>
                <a:cubicBezTo>
                  <a:pt x="2436" y="4437"/>
                  <a:pt x="2457" y="4490"/>
                  <a:pt x="2440" y="4551"/>
                </a:cubicBezTo>
                <a:cubicBezTo>
                  <a:pt x="2417" y="4634"/>
                  <a:pt x="2376" y="4717"/>
                  <a:pt x="2302" y="4759"/>
                </a:cubicBezTo>
                <a:cubicBezTo>
                  <a:pt x="2247" y="4791"/>
                  <a:pt x="2129" y="4814"/>
                  <a:pt x="2033" y="4791"/>
                </a:cubicBezTo>
                <a:cubicBezTo>
                  <a:pt x="1997" y="4783"/>
                  <a:pt x="1939" y="4759"/>
                  <a:pt x="1879" y="4773"/>
                </a:cubicBezTo>
                <a:cubicBezTo>
                  <a:pt x="1806" y="4789"/>
                  <a:pt x="1753" y="4846"/>
                  <a:pt x="1692" y="4876"/>
                </a:cubicBezTo>
                <a:cubicBezTo>
                  <a:pt x="1601" y="4920"/>
                  <a:pt x="1481" y="4931"/>
                  <a:pt x="1398" y="4981"/>
                </a:cubicBezTo>
                <a:cubicBezTo>
                  <a:pt x="1375" y="4994"/>
                  <a:pt x="1368" y="5021"/>
                  <a:pt x="1349" y="5038"/>
                </a:cubicBezTo>
                <a:cubicBezTo>
                  <a:pt x="1349" y="5065"/>
                  <a:pt x="1351" y="5077"/>
                  <a:pt x="1366" y="5091"/>
                </a:cubicBezTo>
                <a:cubicBezTo>
                  <a:pt x="1388" y="5137"/>
                  <a:pt x="1444" y="5134"/>
                  <a:pt x="1497" y="5155"/>
                </a:cubicBezTo>
                <a:cubicBezTo>
                  <a:pt x="1568" y="5183"/>
                  <a:pt x="1616" y="5214"/>
                  <a:pt x="1644" y="5278"/>
                </a:cubicBezTo>
                <a:cubicBezTo>
                  <a:pt x="1655" y="5305"/>
                  <a:pt x="1666" y="5336"/>
                  <a:pt x="1644" y="5363"/>
                </a:cubicBezTo>
                <a:cubicBezTo>
                  <a:pt x="1612" y="5489"/>
                  <a:pt x="1370" y="5457"/>
                  <a:pt x="1317" y="5571"/>
                </a:cubicBezTo>
                <a:cubicBezTo>
                  <a:pt x="1240" y="5737"/>
                  <a:pt x="1504" y="5899"/>
                  <a:pt x="1635" y="5927"/>
                </a:cubicBezTo>
                <a:cubicBezTo>
                  <a:pt x="1749" y="5952"/>
                  <a:pt x="1826" y="5888"/>
                  <a:pt x="1896" y="5870"/>
                </a:cubicBezTo>
                <a:cubicBezTo>
                  <a:pt x="1942" y="5858"/>
                  <a:pt x="1987" y="5868"/>
                  <a:pt x="2033" y="5870"/>
                </a:cubicBezTo>
                <a:cubicBezTo>
                  <a:pt x="2058" y="5885"/>
                  <a:pt x="2083" y="5900"/>
                  <a:pt x="2107" y="5916"/>
                </a:cubicBezTo>
                <a:cubicBezTo>
                  <a:pt x="2185" y="6007"/>
                  <a:pt x="2091" y="6112"/>
                  <a:pt x="2065" y="6195"/>
                </a:cubicBezTo>
                <a:cubicBezTo>
                  <a:pt x="2036" y="6289"/>
                  <a:pt x="2113" y="6333"/>
                  <a:pt x="2131" y="6389"/>
                </a:cubicBezTo>
                <a:cubicBezTo>
                  <a:pt x="2148" y="6444"/>
                  <a:pt x="2094" y="6496"/>
                  <a:pt x="2082" y="6538"/>
                </a:cubicBezTo>
                <a:cubicBezTo>
                  <a:pt x="2071" y="6575"/>
                  <a:pt x="2092" y="6617"/>
                  <a:pt x="2099" y="6643"/>
                </a:cubicBezTo>
                <a:cubicBezTo>
                  <a:pt x="2126" y="6739"/>
                  <a:pt x="2057" y="6824"/>
                  <a:pt x="1993" y="6851"/>
                </a:cubicBezTo>
                <a:cubicBezTo>
                  <a:pt x="1752" y="6952"/>
                  <a:pt x="1622" y="6709"/>
                  <a:pt x="1383" y="6753"/>
                </a:cubicBezTo>
                <a:cubicBezTo>
                  <a:pt x="1248" y="6777"/>
                  <a:pt x="1071" y="6855"/>
                  <a:pt x="1146" y="7018"/>
                </a:cubicBezTo>
                <a:cubicBezTo>
                  <a:pt x="1189" y="7111"/>
                  <a:pt x="1404" y="7301"/>
                  <a:pt x="1601" y="7265"/>
                </a:cubicBezTo>
                <a:cubicBezTo>
                  <a:pt x="1701" y="7246"/>
                  <a:pt x="1839" y="7157"/>
                  <a:pt x="1959" y="7219"/>
                </a:cubicBezTo>
                <a:cubicBezTo>
                  <a:pt x="2115" y="7300"/>
                  <a:pt x="2032" y="7519"/>
                  <a:pt x="2205" y="7578"/>
                </a:cubicBezTo>
                <a:cubicBezTo>
                  <a:pt x="2424" y="7651"/>
                  <a:pt x="2911" y="7641"/>
                  <a:pt x="2895" y="7868"/>
                </a:cubicBezTo>
                <a:cubicBezTo>
                  <a:pt x="2847" y="7904"/>
                  <a:pt x="2819" y="7933"/>
                  <a:pt x="2741" y="7948"/>
                </a:cubicBezTo>
                <a:cubicBezTo>
                  <a:pt x="2601" y="7974"/>
                  <a:pt x="2449" y="7912"/>
                  <a:pt x="2334" y="7953"/>
                </a:cubicBezTo>
                <a:cubicBezTo>
                  <a:pt x="2209" y="7997"/>
                  <a:pt x="2215" y="8167"/>
                  <a:pt x="2016" y="8207"/>
                </a:cubicBezTo>
                <a:cubicBezTo>
                  <a:pt x="1873" y="8235"/>
                  <a:pt x="1783" y="8132"/>
                  <a:pt x="1707" y="8097"/>
                </a:cubicBezTo>
                <a:cubicBezTo>
                  <a:pt x="1603" y="8048"/>
                  <a:pt x="1436" y="8101"/>
                  <a:pt x="1366" y="8142"/>
                </a:cubicBezTo>
                <a:cubicBezTo>
                  <a:pt x="1342" y="8156"/>
                  <a:pt x="1330" y="8183"/>
                  <a:pt x="1309" y="8200"/>
                </a:cubicBezTo>
                <a:cubicBezTo>
                  <a:pt x="1309" y="8219"/>
                  <a:pt x="1309" y="8239"/>
                  <a:pt x="1309" y="8259"/>
                </a:cubicBezTo>
                <a:cubicBezTo>
                  <a:pt x="1336" y="8280"/>
                  <a:pt x="1353" y="8312"/>
                  <a:pt x="1383" y="8330"/>
                </a:cubicBezTo>
                <a:cubicBezTo>
                  <a:pt x="1433" y="8359"/>
                  <a:pt x="1598" y="8433"/>
                  <a:pt x="1521" y="8513"/>
                </a:cubicBezTo>
                <a:cubicBezTo>
                  <a:pt x="1467" y="8639"/>
                  <a:pt x="1114" y="8542"/>
                  <a:pt x="1048" y="8693"/>
                </a:cubicBezTo>
                <a:cubicBezTo>
                  <a:pt x="995" y="8755"/>
                  <a:pt x="1063" y="8845"/>
                  <a:pt x="1097" y="8881"/>
                </a:cubicBezTo>
                <a:cubicBezTo>
                  <a:pt x="1138" y="8924"/>
                  <a:pt x="1275" y="8996"/>
                  <a:pt x="1334" y="9032"/>
                </a:cubicBezTo>
                <a:cubicBezTo>
                  <a:pt x="1438" y="9094"/>
                  <a:pt x="1502" y="9186"/>
                  <a:pt x="1586" y="9265"/>
                </a:cubicBezTo>
                <a:cubicBezTo>
                  <a:pt x="1587" y="9412"/>
                  <a:pt x="1433" y="9383"/>
                  <a:pt x="1326" y="9441"/>
                </a:cubicBezTo>
                <a:cubicBezTo>
                  <a:pt x="1238" y="9489"/>
                  <a:pt x="1190" y="9573"/>
                  <a:pt x="1082" y="9610"/>
                </a:cubicBezTo>
                <a:cubicBezTo>
                  <a:pt x="989" y="9642"/>
                  <a:pt x="848" y="9610"/>
                  <a:pt x="756" y="9642"/>
                </a:cubicBezTo>
                <a:cubicBezTo>
                  <a:pt x="728" y="9732"/>
                  <a:pt x="793" y="9772"/>
                  <a:pt x="813" y="9855"/>
                </a:cubicBezTo>
                <a:cubicBezTo>
                  <a:pt x="837" y="9954"/>
                  <a:pt x="717" y="10040"/>
                  <a:pt x="782" y="10141"/>
                </a:cubicBezTo>
                <a:cubicBezTo>
                  <a:pt x="836" y="10226"/>
                  <a:pt x="962" y="10210"/>
                  <a:pt x="1091" y="10239"/>
                </a:cubicBezTo>
                <a:cubicBezTo>
                  <a:pt x="1164" y="10260"/>
                  <a:pt x="1236" y="10281"/>
                  <a:pt x="1309" y="10303"/>
                </a:cubicBezTo>
                <a:cubicBezTo>
                  <a:pt x="1361" y="10313"/>
                  <a:pt x="1458" y="10305"/>
                  <a:pt x="1497" y="10298"/>
                </a:cubicBezTo>
                <a:cubicBezTo>
                  <a:pt x="1563" y="10294"/>
                  <a:pt x="1627" y="10289"/>
                  <a:pt x="1692" y="10284"/>
                </a:cubicBezTo>
                <a:cubicBezTo>
                  <a:pt x="1773" y="10268"/>
                  <a:pt x="1865" y="10243"/>
                  <a:pt x="1944" y="10225"/>
                </a:cubicBezTo>
                <a:cubicBezTo>
                  <a:pt x="2121" y="10186"/>
                  <a:pt x="2333" y="10172"/>
                  <a:pt x="2408" y="10291"/>
                </a:cubicBezTo>
                <a:cubicBezTo>
                  <a:pt x="2419" y="10308"/>
                  <a:pt x="2437" y="10354"/>
                  <a:pt x="2423" y="10388"/>
                </a:cubicBezTo>
                <a:cubicBezTo>
                  <a:pt x="2393" y="10463"/>
                  <a:pt x="2281" y="10510"/>
                  <a:pt x="2196" y="10545"/>
                </a:cubicBezTo>
                <a:cubicBezTo>
                  <a:pt x="2041" y="10610"/>
                  <a:pt x="1692" y="10709"/>
                  <a:pt x="1601" y="10810"/>
                </a:cubicBezTo>
                <a:cubicBezTo>
                  <a:pt x="1487" y="10937"/>
                  <a:pt x="1624" y="11126"/>
                  <a:pt x="1383" y="11174"/>
                </a:cubicBezTo>
                <a:cubicBezTo>
                  <a:pt x="1127" y="11225"/>
                  <a:pt x="1060" y="10918"/>
                  <a:pt x="782" y="10986"/>
                </a:cubicBezTo>
                <a:cubicBezTo>
                  <a:pt x="747" y="10994"/>
                  <a:pt x="704" y="11015"/>
                  <a:pt x="676" y="11032"/>
                </a:cubicBezTo>
                <a:cubicBezTo>
                  <a:pt x="608" y="11072"/>
                  <a:pt x="552" y="11164"/>
                  <a:pt x="530" y="11238"/>
                </a:cubicBezTo>
                <a:cubicBezTo>
                  <a:pt x="498" y="11344"/>
                  <a:pt x="549" y="11426"/>
                  <a:pt x="487" y="11505"/>
                </a:cubicBezTo>
                <a:cubicBezTo>
                  <a:pt x="446" y="11557"/>
                  <a:pt x="365" y="11603"/>
                  <a:pt x="284" y="11622"/>
                </a:cubicBezTo>
                <a:cubicBezTo>
                  <a:pt x="199" y="11642"/>
                  <a:pt x="112" y="11633"/>
                  <a:pt x="57" y="11674"/>
                </a:cubicBezTo>
                <a:cubicBezTo>
                  <a:pt x="24" y="11700"/>
                  <a:pt x="-26" y="11764"/>
                  <a:pt x="17" y="11810"/>
                </a:cubicBezTo>
                <a:cubicBezTo>
                  <a:pt x="47" y="11877"/>
                  <a:pt x="152" y="11887"/>
                  <a:pt x="235" y="11914"/>
                </a:cubicBezTo>
                <a:cubicBezTo>
                  <a:pt x="347" y="11951"/>
                  <a:pt x="499" y="11999"/>
                  <a:pt x="553" y="12083"/>
                </a:cubicBezTo>
                <a:cubicBezTo>
                  <a:pt x="646" y="12230"/>
                  <a:pt x="405" y="12289"/>
                  <a:pt x="455" y="12440"/>
                </a:cubicBezTo>
                <a:cubicBezTo>
                  <a:pt x="493" y="12551"/>
                  <a:pt x="631" y="12594"/>
                  <a:pt x="684" y="12694"/>
                </a:cubicBezTo>
                <a:cubicBezTo>
                  <a:pt x="718" y="12759"/>
                  <a:pt x="716" y="12836"/>
                  <a:pt x="782" y="12875"/>
                </a:cubicBezTo>
                <a:cubicBezTo>
                  <a:pt x="881" y="12933"/>
                  <a:pt x="1183" y="12885"/>
                  <a:pt x="1317" y="12861"/>
                </a:cubicBezTo>
                <a:cubicBezTo>
                  <a:pt x="1458" y="12837"/>
                  <a:pt x="1621" y="12875"/>
                  <a:pt x="1650" y="12946"/>
                </a:cubicBezTo>
                <a:cubicBezTo>
                  <a:pt x="1669" y="12967"/>
                  <a:pt x="1661" y="12982"/>
                  <a:pt x="1658" y="13012"/>
                </a:cubicBezTo>
                <a:cubicBezTo>
                  <a:pt x="1638" y="13029"/>
                  <a:pt x="1626" y="13056"/>
                  <a:pt x="1601" y="13069"/>
                </a:cubicBezTo>
                <a:cubicBezTo>
                  <a:pt x="1485" y="13132"/>
                  <a:pt x="1300" y="13128"/>
                  <a:pt x="1171" y="13181"/>
                </a:cubicBezTo>
                <a:cubicBezTo>
                  <a:pt x="1068" y="13223"/>
                  <a:pt x="984" y="13292"/>
                  <a:pt x="871" y="13330"/>
                </a:cubicBezTo>
                <a:cubicBezTo>
                  <a:pt x="732" y="13375"/>
                  <a:pt x="478" y="13423"/>
                  <a:pt x="544" y="13602"/>
                </a:cubicBezTo>
                <a:cubicBezTo>
                  <a:pt x="586" y="13713"/>
                  <a:pt x="766" y="13736"/>
                  <a:pt x="805" y="13849"/>
                </a:cubicBezTo>
                <a:cubicBezTo>
                  <a:pt x="841" y="13952"/>
                  <a:pt x="704" y="14022"/>
                  <a:pt x="782" y="14116"/>
                </a:cubicBezTo>
                <a:cubicBezTo>
                  <a:pt x="893" y="14249"/>
                  <a:pt x="1304" y="14157"/>
                  <a:pt x="1375" y="14322"/>
                </a:cubicBezTo>
                <a:cubicBezTo>
                  <a:pt x="1451" y="14403"/>
                  <a:pt x="1338" y="14495"/>
                  <a:pt x="1286" y="14537"/>
                </a:cubicBezTo>
                <a:cubicBezTo>
                  <a:pt x="1158" y="14637"/>
                  <a:pt x="867" y="14805"/>
                  <a:pt x="985" y="15030"/>
                </a:cubicBezTo>
                <a:cubicBezTo>
                  <a:pt x="1034" y="15123"/>
                  <a:pt x="1204" y="15206"/>
                  <a:pt x="1383" y="15147"/>
                </a:cubicBezTo>
                <a:cubicBezTo>
                  <a:pt x="1445" y="15127"/>
                  <a:pt x="1492" y="15082"/>
                  <a:pt x="1546" y="15056"/>
                </a:cubicBezTo>
                <a:cubicBezTo>
                  <a:pt x="1601" y="15029"/>
                  <a:pt x="1664" y="15018"/>
                  <a:pt x="1701" y="14978"/>
                </a:cubicBezTo>
                <a:cubicBezTo>
                  <a:pt x="1740" y="14936"/>
                  <a:pt x="1766" y="14882"/>
                  <a:pt x="1822" y="14855"/>
                </a:cubicBezTo>
                <a:cubicBezTo>
                  <a:pt x="1866" y="14832"/>
                  <a:pt x="1919" y="14840"/>
                  <a:pt x="1976" y="14843"/>
                </a:cubicBezTo>
                <a:cubicBezTo>
                  <a:pt x="2012" y="14870"/>
                  <a:pt x="2061" y="14888"/>
                  <a:pt x="2082" y="14927"/>
                </a:cubicBezTo>
                <a:cubicBezTo>
                  <a:pt x="2126" y="15008"/>
                  <a:pt x="2106" y="15080"/>
                  <a:pt x="2205" y="15115"/>
                </a:cubicBezTo>
                <a:cubicBezTo>
                  <a:pt x="2262" y="15128"/>
                  <a:pt x="2317" y="15141"/>
                  <a:pt x="2374" y="15154"/>
                </a:cubicBezTo>
                <a:cubicBezTo>
                  <a:pt x="2528" y="15182"/>
                  <a:pt x="2685" y="15064"/>
                  <a:pt x="2766" y="15211"/>
                </a:cubicBezTo>
                <a:cubicBezTo>
                  <a:pt x="2805" y="15281"/>
                  <a:pt x="2763" y="15373"/>
                  <a:pt x="2789" y="15458"/>
                </a:cubicBezTo>
                <a:cubicBezTo>
                  <a:pt x="2827" y="15580"/>
                  <a:pt x="2987" y="15649"/>
                  <a:pt x="2847" y="15796"/>
                </a:cubicBezTo>
                <a:cubicBezTo>
                  <a:pt x="2783" y="15863"/>
                  <a:pt x="2619" y="15863"/>
                  <a:pt x="2569" y="15940"/>
                </a:cubicBezTo>
                <a:cubicBezTo>
                  <a:pt x="2495" y="16055"/>
                  <a:pt x="2618" y="16206"/>
                  <a:pt x="2709" y="16238"/>
                </a:cubicBezTo>
                <a:cubicBezTo>
                  <a:pt x="2909" y="16309"/>
                  <a:pt x="3149" y="16155"/>
                  <a:pt x="3359" y="16226"/>
                </a:cubicBezTo>
                <a:cubicBezTo>
                  <a:pt x="3504" y="16274"/>
                  <a:pt x="3571" y="16386"/>
                  <a:pt x="3774" y="16375"/>
                </a:cubicBezTo>
                <a:cubicBezTo>
                  <a:pt x="3801" y="16353"/>
                  <a:pt x="3841" y="16340"/>
                  <a:pt x="3863" y="16315"/>
                </a:cubicBezTo>
                <a:cubicBezTo>
                  <a:pt x="3898" y="16278"/>
                  <a:pt x="3921" y="16231"/>
                  <a:pt x="3969" y="16206"/>
                </a:cubicBezTo>
                <a:cubicBezTo>
                  <a:pt x="4036" y="16170"/>
                  <a:pt x="4135" y="16164"/>
                  <a:pt x="4204" y="16134"/>
                </a:cubicBezTo>
                <a:cubicBezTo>
                  <a:pt x="4278" y="16102"/>
                  <a:pt x="4392" y="16051"/>
                  <a:pt x="4490" y="16107"/>
                </a:cubicBezTo>
                <a:cubicBezTo>
                  <a:pt x="4612" y="16178"/>
                  <a:pt x="4587" y="16368"/>
                  <a:pt x="4717" y="16432"/>
                </a:cubicBezTo>
                <a:cubicBezTo>
                  <a:pt x="4898" y="16522"/>
                  <a:pt x="5087" y="16369"/>
                  <a:pt x="5270" y="16413"/>
                </a:cubicBezTo>
                <a:cubicBezTo>
                  <a:pt x="5423" y="16451"/>
                  <a:pt x="5447" y="16597"/>
                  <a:pt x="5613" y="16628"/>
                </a:cubicBezTo>
                <a:cubicBezTo>
                  <a:pt x="5738" y="16652"/>
                  <a:pt x="5900" y="16478"/>
                  <a:pt x="5971" y="16432"/>
                </a:cubicBezTo>
                <a:cubicBezTo>
                  <a:pt x="6009" y="16407"/>
                  <a:pt x="6096" y="16366"/>
                  <a:pt x="6157" y="16400"/>
                </a:cubicBezTo>
                <a:cubicBezTo>
                  <a:pt x="6472" y="16448"/>
                  <a:pt x="6063" y="16968"/>
                  <a:pt x="6392" y="17037"/>
                </a:cubicBezTo>
                <a:cubicBezTo>
                  <a:pt x="6492" y="17059"/>
                  <a:pt x="6591" y="16999"/>
                  <a:pt x="6653" y="16978"/>
                </a:cubicBezTo>
                <a:cubicBezTo>
                  <a:pt x="6726" y="16959"/>
                  <a:pt x="6800" y="16938"/>
                  <a:pt x="6873" y="16919"/>
                </a:cubicBezTo>
                <a:cubicBezTo>
                  <a:pt x="7017" y="16869"/>
                  <a:pt x="7108" y="16785"/>
                  <a:pt x="7191" y="16686"/>
                </a:cubicBezTo>
                <a:cubicBezTo>
                  <a:pt x="7250" y="16615"/>
                  <a:pt x="7379" y="16451"/>
                  <a:pt x="7563" y="16491"/>
                </a:cubicBezTo>
                <a:cubicBezTo>
                  <a:pt x="7741" y="16530"/>
                  <a:pt x="7780" y="16745"/>
                  <a:pt x="7873" y="16855"/>
                </a:cubicBezTo>
                <a:cubicBezTo>
                  <a:pt x="7913" y="16902"/>
                  <a:pt x="7983" y="16971"/>
                  <a:pt x="8108" y="16946"/>
                </a:cubicBezTo>
                <a:cubicBezTo>
                  <a:pt x="8208" y="16926"/>
                  <a:pt x="8261" y="16844"/>
                  <a:pt x="8307" y="16762"/>
                </a:cubicBezTo>
                <a:cubicBezTo>
                  <a:pt x="8811" y="17200"/>
                  <a:pt x="9645" y="17976"/>
                  <a:pt x="9645" y="17976"/>
                </a:cubicBezTo>
                <a:cubicBezTo>
                  <a:pt x="9645" y="17976"/>
                  <a:pt x="9976" y="18231"/>
                  <a:pt x="9976" y="18562"/>
                </a:cubicBezTo>
                <a:cubicBezTo>
                  <a:pt x="9976" y="19024"/>
                  <a:pt x="9976" y="19718"/>
                  <a:pt x="9976" y="19945"/>
                </a:cubicBezTo>
                <a:cubicBezTo>
                  <a:pt x="9976" y="20728"/>
                  <a:pt x="9275" y="21597"/>
                  <a:pt x="9275" y="21597"/>
                </a:cubicBezTo>
                <a:cubicBezTo>
                  <a:pt x="9275" y="21597"/>
                  <a:pt x="12156" y="21599"/>
                  <a:pt x="12312" y="21599"/>
                </a:cubicBezTo>
                <a:cubicBezTo>
                  <a:pt x="12136" y="21598"/>
                  <a:pt x="11551" y="20437"/>
                  <a:pt x="11551" y="19800"/>
                </a:cubicBezTo>
                <a:cubicBezTo>
                  <a:pt x="11551" y="19712"/>
                  <a:pt x="11551" y="19149"/>
                  <a:pt x="11551" y="18439"/>
                </a:cubicBezTo>
                <a:cubicBezTo>
                  <a:pt x="11551" y="18313"/>
                  <a:pt x="12770" y="17328"/>
                  <a:pt x="13727" y="16613"/>
                </a:cubicBezTo>
                <a:cubicBezTo>
                  <a:pt x="13783" y="16676"/>
                  <a:pt x="13849" y="16735"/>
                  <a:pt x="13907" y="16763"/>
                </a:cubicBezTo>
                <a:cubicBezTo>
                  <a:pt x="14005" y="16812"/>
                  <a:pt x="14097" y="16760"/>
                  <a:pt x="14159" y="16725"/>
                </a:cubicBezTo>
                <a:cubicBezTo>
                  <a:pt x="14245" y="16674"/>
                  <a:pt x="14295" y="16594"/>
                  <a:pt x="14387" y="16550"/>
                </a:cubicBezTo>
                <a:cubicBezTo>
                  <a:pt x="14448" y="16522"/>
                  <a:pt x="14510" y="16524"/>
                  <a:pt x="14591" y="16510"/>
                </a:cubicBezTo>
                <a:cubicBezTo>
                  <a:pt x="14611" y="16506"/>
                  <a:pt x="14663" y="16499"/>
                  <a:pt x="14697" y="16505"/>
                </a:cubicBezTo>
                <a:cubicBezTo>
                  <a:pt x="14793" y="16523"/>
                  <a:pt x="14859" y="16557"/>
                  <a:pt x="14883" y="16633"/>
                </a:cubicBezTo>
                <a:cubicBezTo>
                  <a:pt x="14913" y="16728"/>
                  <a:pt x="14829" y="16803"/>
                  <a:pt x="14908" y="16880"/>
                </a:cubicBezTo>
                <a:cubicBezTo>
                  <a:pt x="14952" y="16923"/>
                  <a:pt x="15088" y="16931"/>
                  <a:pt x="15169" y="16907"/>
                </a:cubicBezTo>
                <a:cubicBezTo>
                  <a:pt x="15293" y="16870"/>
                  <a:pt x="15350" y="16788"/>
                  <a:pt x="15444" y="16731"/>
                </a:cubicBezTo>
                <a:cubicBezTo>
                  <a:pt x="15470" y="16716"/>
                  <a:pt x="15502" y="16709"/>
                  <a:pt x="15527" y="16692"/>
                </a:cubicBezTo>
                <a:cubicBezTo>
                  <a:pt x="15645" y="16695"/>
                  <a:pt x="15851" y="16792"/>
                  <a:pt x="15883" y="16862"/>
                </a:cubicBezTo>
                <a:cubicBezTo>
                  <a:pt x="15908" y="16916"/>
                  <a:pt x="15860" y="16974"/>
                  <a:pt x="15883" y="17037"/>
                </a:cubicBezTo>
                <a:cubicBezTo>
                  <a:pt x="15904" y="17100"/>
                  <a:pt x="15992" y="17149"/>
                  <a:pt x="16071" y="17166"/>
                </a:cubicBezTo>
                <a:cubicBezTo>
                  <a:pt x="16166" y="17186"/>
                  <a:pt x="16249" y="17147"/>
                  <a:pt x="16298" y="17127"/>
                </a:cubicBezTo>
                <a:cubicBezTo>
                  <a:pt x="16471" y="17055"/>
                  <a:pt x="16644" y="16922"/>
                  <a:pt x="16713" y="16770"/>
                </a:cubicBezTo>
                <a:cubicBezTo>
                  <a:pt x="16744" y="16702"/>
                  <a:pt x="16713" y="16598"/>
                  <a:pt x="16747" y="16530"/>
                </a:cubicBezTo>
                <a:cubicBezTo>
                  <a:pt x="16797" y="16427"/>
                  <a:pt x="16984" y="16405"/>
                  <a:pt x="17062" y="16322"/>
                </a:cubicBezTo>
                <a:cubicBezTo>
                  <a:pt x="17111" y="16271"/>
                  <a:pt x="17151" y="16189"/>
                  <a:pt x="17234" y="16167"/>
                </a:cubicBezTo>
                <a:cubicBezTo>
                  <a:pt x="17325" y="16117"/>
                  <a:pt x="17412" y="16236"/>
                  <a:pt x="17486" y="16251"/>
                </a:cubicBezTo>
                <a:cubicBezTo>
                  <a:pt x="17591" y="16273"/>
                  <a:pt x="17682" y="16172"/>
                  <a:pt x="17778" y="16231"/>
                </a:cubicBezTo>
                <a:cubicBezTo>
                  <a:pt x="17922" y="16272"/>
                  <a:pt x="17836" y="16455"/>
                  <a:pt x="17967" y="16491"/>
                </a:cubicBezTo>
                <a:cubicBezTo>
                  <a:pt x="18062" y="16544"/>
                  <a:pt x="18188" y="16456"/>
                  <a:pt x="18225" y="16413"/>
                </a:cubicBezTo>
                <a:cubicBezTo>
                  <a:pt x="18369" y="16247"/>
                  <a:pt x="18056" y="15975"/>
                  <a:pt x="18299" y="15856"/>
                </a:cubicBezTo>
                <a:cubicBezTo>
                  <a:pt x="18497" y="15758"/>
                  <a:pt x="18746" y="15898"/>
                  <a:pt x="18975" y="15856"/>
                </a:cubicBezTo>
                <a:cubicBezTo>
                  <a:pt x="19040" y="15843"/>
                  <a:pt x="19096" y="15820"/>
                  <a:pt x="19144" y="15796"/>
                </a:cubicBezTo>
                <a:cubicBezTo>
                  <a:pt x="19197" y="15770"/>
                  <a:pt x="19246" y="15756"/>
                  <a:pt x="19267" y="15705"/>
                </a:cubicBezTo>
                <a:cubicBezTo>
                  <a:pt x="19276" y="15694"/>
                  <a:pt x="19276" y="15674"/>
                  <a:pt x="19276" y="15654"/>
                </a:cubicBezTo>
                <a:cubicBezTo>
                  <a:pt x="19224" y="15611"/>
                  <a:pt x="19177" y="15554"/>
                  <a:pt x="19096" y="15536"/>
                </a:cubicBezTo>
                <a:cubicBezTo>
                  <a:pt x="19001" y="15515"/>
                  <a:pt x="18914" y="15560"/>
                  <a:pt x="18829" y="15536"/>
                </a:cubicBezTo>
                <a:cubicBezTo>
                  <a:pt x="18781" y="15522"/>
                  <a:pt x="18759" y="15487"/>
                  <a:pt x="18723" y="15465"/>
                </a:cubicBezTo>
                <a:cubicBezTo>
                  <a:pt x="18697" y="15298"/>
                  <a:pt x="18775" y="15326"/>
                  <a:pt x="18852" y="15225"/>
                </a:cubicBezTo>
                <a:cubicBezTo>
                  <a:pt x="18884" y="15184"/>
                  <a:pt x="18876" y="15123"/>
                  <a:pt x="18901" y="15076"/>
                </a:cubicBezTo>
                <a:cubicBezTo>
                  <a:pt x="18939" y="15004"/>
                  <a:pt x="19021" y="14960"/>
                  <a:pt x="19047" y="14875"/>
                </a:cubicBezTo>
                <a:cubicBezTo>
                  <a:pt x="19079" y="14769"/>
                  <a:pt x="18936" y="14676"/>
                  <a:pt x="18909" y="14596"/>
                </a:cubicBezTo>
                <a:cubicBezTo>
                  <a:pt x="18878" y="14505"/>
                  <a:pt x="18986" y="14364"/>
                  <a:pt x="19038" y="14336"/>
                </a:cubicBezTo>
                <a:cubicBezTo>
                  <a:pt x="19188" y="14255"/>
                  <a:pt x="19464" y="14397"/>
                  <a:pt x="19648" y="14290"/>
                </a:cubicBezTo>
                <a:cubicBezTo>
                  <a:pt x="19715" y="14251"/>
                  <a:pt x="19748" y="14181"/>
                  <a:pt x="19797" y="14128"/>
                </a:cubicBezTo>
                <a:cubicBezTo>
                  <a:pt x="19848" y="14071"/>
                  <a:pt x="19948" y="14048"/>
                  <a:pt x="20000" y="13992"/>
                </a:cubicBezTo>
                <a:cubicBezTo>
                  <a:pt x="20082" y="13905"/>
                  <a:pt x="20098" y="13852"/>
                  <a:pt x="20284" y="13862"/>
                </a:cubicBezTo>
                <a:cubicBezTo>
                  <a:pt x="20307" y="13881"/>
                  <a:pt x="20345" y="13891"/>
                  <a:pt x="20364" y="13913"/>
                </a:cubicBezTo>
                <a:cubicBezTo>
                  <a:pt x="20405" y="13957"/>
                  <a:pt x="20436" y="14034"/>
                  <a:pt x="20470" y="14082"/>
                </a:cubicBezTo>
                <a:cubicBezTo>
                  <a:pt x="20504" y="14089"/>
                  <a:pt x="20534" y="14111"/>
                  <a:pt x="20584" y="14102"/>
                </a:cubicBezTo>
                <a:cubicBezTo>
                  <a:pt x="20716" y="14079"/>
                  <a:pt x="20958" y="13991"/>
                  <a:pt x="20911" y="13835"/>
                </a:cubicBezTo>
                <a:cubicBezTo>
                  <a:pt x="20883" y="13746"/>
                  <a:pt x="20730" y="13595"/>
                  <a:pt x="20633" y="13563"/>
                </a:cubicBezTo>
                <a:cubicBezTo>
                  <a:pt x="20514" y="13523"/>
                  <a:pt x="20416" y="13551"/>
                  <a:pt x="20356" y="13460"/>
                </a:cubicBezTo>
                <a:cubicBezTo>
                  <a:pt x="20335" y="13428"/>
                  <a:pt x="20327" y="13375"/>
                  <a:pt x="20341" y="13336"/>
                </a:cubicBezTo>
                <a:cubicBezTo>
                  <a:pt x="20376" y="13237"/>
                  <a:pt x="20469" y="13174"/>
                  <a:pt x="20576" y="13135"/>
                </a:cubicBezTo>
                <a:cubicBezTo>
                  <a:pt x="20664" y="13103"/>
                  <a:pt x="20760" y="13095"/>
                  <a:pt x="20796" y="13024"/>
                </a:cubicBezTo>
                <a:cubicBezTo>
                  <a:pt x="20849" y="12922"/>
                  <a:pt x="20717" y="12799"/>
                  <a:pt x="20779" y="12726"/>
                </a:cubicBezTo>
                <a:cubicBezTo>
                  <a:pt x="20805" y="12612"/>
                  <a:pt x="21085" y="12606"/>
                  <a:pt x="21211" y="12564"/>
                </a:cubicBezTo>
                <a:cubicBezTo>
                  <a:pt x="21300" y="12534"/>
                  <a:pt x="21324" y="12488"/>
                  <a:pt x="21381" y="12433"/>
                </a:cubicBezTo>
                <a:cubicBezTo>
                  <a:pt x="21375" y="12253"/>
                  <a:pt x="21127" y="12307"/>
                  <a:pt x="21146" y="12095"/>
                </a:cubicBezTo>
                <a:cubicBezTo>
                  <a:pt x="21181" y="12068"/>
                  <a:pt x="21204" y="12029"/>
                  <a:pt x="21243" y="12006"/>
                </a:cubicBezTo>
                <a:cubicBezTo>
                  <a:pt x="21334" y="11951"/>
                  <a:pt x="21358" y="11930"/>
                  <a:pt x="21430" y="11862"/>
                </a:cubicBezTo>
                <a:cubicBezTo>
                  <a:pt x="21431" y="11683"/>
                  <a:pt x="21194" y="11716"/>
                  <a:pt x="21048" y="11654"/>
                </a:cubicBezTo>
                <a:cubicBezTo>
                  <a:pt x="21015" y="11640"/>
                  <a:pt x="21000" y="11610"/>
                  <a:pt x="20974" y="11590"/>
                </a:cubicBezTo>
                <a:cubicBezTo>
                  <a:pt x="20974" y="11572"/>
                  <a:pt x="20974" y="11555"/>
                  <a:pt x="20974" y="11537"/>
                </a:cubicBezTo>
                <a:cubicBezTo>
                  <a:pt x="21002" y="11514"/>
                  <a:pt x="21021" y="11484"/>
                  <a:pt x="21057" y="11466"/>
                </a:cubicBezTo>
                <a:cubicBezTo>
                  <a:pt x="21168" y="11413"/>
                  <a:pt x="21322" y="11415"/>
                  <a:pt x="21423" y="11356"/>
                </a:cubicBezTo>
                <a:cubicBezTo>
                  <a:pt x="21495" y="11315"/>
                  <a:pt x="21574" y="11174"/>
                  <a:pt x="21504" y="11083"/>
                </a:cubicBezTo>
                <a:cubicBezTo>
                  <a:pt x="21448" y="11009"/>
                  <a:pt x="21318" y="10959"/>
                  <a:pt x="21203" y="10934"/>
                </a:cubicBezTo>
                <a:cubicBezTo>
                  <a:pt x="20983" y="10886"/>
                  <a:pt x="20840" y="11005"/>
                  <a:pt x="20690" y="11044"/>
                </a:cubicBezTo>
                <a:cubicBezTo>
                  <a:pt x="20593" y="11057"/>
                  <a:pt x="20496" y="11070"/>
                  <a:pt x="20398" y="11083"/>
                </a:cubicBezTo>
                <a:cubicBezTo>
                  <a:pt x="20326" y="11101"/>
                  <a:pt x="20194" y="11158"/>
                  <a:pt x="20089" y="11121"/>
                </a:cubicBezTo>
                <a:cubicBezTo>
                  <a:pt x="20051" y="11108"/>
                  <a:pt x="20039" y="11075"/>
                  <a:pt x="20015" y="11050"/>
                </a:cubicBezTo>
                <a:cubicBezTo>
                  <a:pt x="20022" y="10894"/>
                  <a:pt x="20237" y="10890"/>
                  <a:pt x="20332" y="10804"/>
                </a:cubicBezTo>
                <a:cubicBezTo>
                  <a:pt x="20396" y="10746"/>
                  <a:pt x="20378" y="10623"/>
                  <a:pt x="20430" y="10557"/>
                </a:cubicBezTo>
                <a:cubicBezTo>
                  <a:pt x="20491" y="10479"/>
                  <a:pt x="20614" y="10442"/>
                  <a:pt x="20682" y="10369"/>
                </a:cubicBezTo>
                <a:cubicBezTo>
                  <a:pt x="20800" y="10242"/>
                  <a:pt x="20905" y="9931"/>
                  <a:pt x="20756" y="9765"/>
                </a:cubicBezTo>
                <a:cubicBezTo>
                  <a:pt x="20696" y="9699"/>
                  <a:pt x="20530" y="9623"/>
                  <a:pt x="20356" y="9654"/>
                </a:cubicBezTo>
                <a:cubicBezTo>
                  <a:pt x="20278" y="9668"/>
                  <a:pt x="20170" y="9709"/>
                  <a:pt x="20063" y="9688"/>
                </a:cubicBezTo>
                <a:cubicBezTo>
                  <a:pt x="19964" y="9668"/>
                  <a:pt x="19869" y="9604"/>
                  <a:pt x="19820" y="9544"/>
                </a:cubicBezTo>
                <a:cubicBezTo>
                  <a:pt x="19804" y="9524"/>
                  <a:pt x="19805" y="9498"/>
                  <a:pt x="19788" y="9480"/>
                </a:cubicBezTo>
                <a:cubicBezTo>
                  <a:pt x="19802" y="9355"/>
                  <a:pt x="19965" y="9347"/>
                  <a:pt x="20063" y="9290"/>
                </a:cubicBezTo>
                <a:cubicBezTo>
                  <a:pt x="20154" y="9238"/>
                  <a:pt x="20162" y="9145"/>
                  <a:pt x="20210" y="9057"/>
                </a:cubicBezTo>
                <a:cubicBezTo>
                  <a:pt x="20248" y="8987"/>
                  <a:pt x="20323" y="8927"/>
                  <a:pt x="20349" y="8849"/>
                </a:cubicBezTo>
                <a:cubicBezTo>
                  <a:pt x="20367" y="8796"/>
                  <a:pt x="20338" y="8733"/>
                  <a:pt x="20315" y="8707"/>
                </a:cubicBezTo>
                <a:cubicBezTo>
                  <a:pt x="20282" y="8669"/>
                  <a:pt x="20121" y="8573"/>
                  <a:pt x="20023" y="8590"/>
                </a:cubicBezTo>
                <a:cubicBezTo>
                  <a:pt x="19929" y="8607"/>
                  <a:pt x="19800" y="8655"/>
                  <a:pt x="19682" y="8616"/>
                </a:cubicBezTo>
                <a:cubicBezTo>
                  <a:pt x="19551" y="8572"/>
                  <a:pt x="19540" y="8435"/>
                  <a:pt x="19396" y="8408"/>
                </a:cubicBezTo>
                <a:cubicBezTo>
                  <a:pt x="19339" y="8397"/>
                  <a:pt x="19267" y="8425"/>
                  <a:pt x="19227" y="8435"/>
                </a:cubicBezTo>
                <a:cubicBezTo>
                  <a:pt x="19110" y="8463"/>
                  <a:pt x="18998" y="8489"/>
                  <a:pt x="18884" y="8513"/>
                </a:cubicBezTo>
                <a:cubicBezTo>
                  <a:pt x="18798" y="8530"/>
                  <a:pt x="18647" y="8510"/>
                  <a:pt x="18680" y="8421"/>
                </a:cubicBezTo>
                <a:cubicBezTo>
                  <a:pt x="18716" y="8326"/>
                  <a:pt x="18917" y="8321"/>
                  <a:pt x="19015" y="8272"/>
                </a:cubicBezTo>
                <a:cubicBezTo>
                  <a:pt x="19101" y="8230"/>
                  <a:pt x="19177" y="8169"/>
                  <a:pt x="19276" y="8136"/>
                </a:cubicBezTo>
                <a:cubicBezTo>
                  <a:pt x="19349" y="8123"/>
                  <a:pt x="19421" y="8110"/>
                  <a:pt x="19494" y="8097"/>
                </a:cubicBezTo>
                <a:cubicBezTo>
                  <a:pt x="19560" y="8069"/>
                  <a:pt x="19588" y="7998"/>
                  <a:pt x="19648" y="7966"/>
                </a:cubicBezTo>
                <a:cubicBezTo>
                  <a:pt x="19707" y="7935"/>
                  <a:pt x="19811" y="7945"/>
                  <a:pt x="19869" y="7914"/>
                </a:cubicBezTo>
                <a:cubicBezTo>
                  <a:pt x="19919" y="7887"/>
                  <a:pt x="19939" y="7825"/>
                  <a:pt x="19974" y="7786"/>
                </a:cubicBezTo>
                <a:cubicBezTo>
                  <a:pt x="20058" y="7694"/>
                  <a:pt x="20177" y="7675"/>
                  <a:pt x="20178" y="7512"/>
                </a:cubicBezTo>
                <a:cubicBezTo>
                  <a:pt x="20145" y="7485"/>
                  <a:pt x="20127" y="7450"/>
                  <a:pt x="20080" y="7434"/>
                </a:cubicBezTo>
                <a:cubicBezTo>
                  <a:pt x="19906" y="7374"/>
                  <a:pt x="19754" y="7417"/>
                  <a:pt x="19771" y="7214"/>
                </a:cubicBezTo>
                <a:cubicBezTo>
                  <a:pt x="19797" y="7193"/>
                  <a:pt x="19815" y="7158"/>
                  <a:pt x="19845" y="7141"/>
                </a:cubicBezTo>
                <a:cubicBezTo>
                  <a:pt x="19901" y="7111"/>
                  <a:pt x="19996" y="7097"/>
                  <a:pt x="20055" y="7070"/>
                </a:cubicBezTo>
                <a:cubicBezTo>
                  <a:pt x="20096" y="6931"/>
                  <a:pt x="19905" y="6922"/>
                  <a:pt x="19797" y="6862"/>
                </a:cubicBezTo>
                <a:cubicBezTo>
                  <a:pt x="19769" y="6847"/>
                  <a:pt x="19755" y="6817"/>
                  <a:pt x="19731" y="6798"/>
                </a:cubicBezTo>
                <a:cubicBezTo>
                  <a:pt x="19732" y="6640"/>
                  <a:pt x="19875" y="6495"/>
                  <a:pt x="20000" y="6435"/>
                </a:cubicBezTo>
                <a:cubicBezTo>
                  <a:pt x="20065" y="6403"/>
                  <a:pt x="20143" y="6397"/>
                  <a:pt x="20203" y="6364"/>
                </a:cubicBezTo>
                <a:cubicBezTo>
                  <a:pt x="20250" y="6338"/>
                  <a:pt x="20345" y="6239"/>
                  <a:pt x="20284" y="6174"/>
                </a:cubicBezTo>
                <a:cubicBezTo>
                  <a:pt x="20236" y="6070"/>
                  <a:pt x="20002" y="6150"/>
                  <a:pt x="19894" y="6096"/>
                </a:cubicBezTo>
                <a:cubicBezTo>
                  <a:pt x="19759" y="6029"/>
                  <a:pt x="19842" y="5898"/>
                  <a:pt x="19763" y="5804"/>
                </a:cubicBezTo>
                <a:cubicBezTo>
                  <a:pt x="19685" y="5712"/>
                  <a:pt x="19435" y="5747"/>
                  <a:pt x="19348" y="5662"/>
                </a:cubicBezTo>
                <a:cubicBezTo>
                  <a:pt x="19286" y="5601"/>
                  <a:pt x="19328" y="5473"/>
                  <a:pt x="19324" y="5376"/>
                </a:cubicBezTo>
                <a:cubicBezTo>
                  <a:pt x="19322" y="5322"/>
                  <a:pt x="19289" y="5260"/>
                  <a:pt x="19333" y="5221"/>
                </a:cubicBezTo>
                <a:cubicBezTo>
                  <a:pt x="19369" y="5147"/>
                  <a:pt x="19504" y="5176"/>
                  <a:pt x="19608" y="5155"/>
                </a:cubicBezTo>
                <a:cubicBezTo>
                  <a:pt x="19732" y="5129"/>
                  <a:pt x="19829" y="5087"/>
                  <a:pt x="19886" y="5006"/>
                </a:cubicBezTo>
                <a:cubicBezTo>
                  <a:pt x="19908" y="4973"/>
                  <a:pt x="19942" y="4888"/>
                  <a:pt x="19900" y="4844"/>
                </a:cubicBezTo>
                <a:cubicBezTo>
                  <a:pt x="19856" y="4743"/>
                  <a:pt x="19645" y="4794"/>
                  <a:pt x="19600" y="4661"/>
                </a:cubicBezTo>
                <a:cubicBezTo>
                  <a:pt x="19559" y="4540"/>
                  <a:pt x="19793" y="4409"/>
                  <a:pt x="19706" y="4220"/>
                </a:cubicBezTo>
                <a:cubicBezTo>
                  <a:pt x="19669" y="4140"/>
                  <a:pt x="19571" y="4119"/>
                  <a:pt x="19494" y="4071"/>
                </a:cubicBezTo>
                <a:cubicBezTo>
                  <a:pt x="19311" y="4076"/>
                  <a:pt x="19342" y="4233"/>
                  <a:pt x="19178" y="4259"/>
                </a:cubicBezTo>
                <a:cubicBezTo>
                  <a:pt x="19016" y="4284"/>
                  <a:pt x="18946" y="4083"/>
                  <a:pt x="18812" y="4057"/>
                </a:cubicBezTo>
                <a:cubicBezTo>
                  <a:pt x="18693" y="4034"/>
                  <a:pt x="18536" y="4154"/>
                  <a:pt x="18428" y="4078"/>
                </a:cubicBezTo>
                <a:cubicBezTo>
                  <a:pt x="18300" y="4042"/>
                  <a:pt x="18371" y="3914"/>
                  <a:pt x="18331" y="3806"/>
                </a:cubicBezTo>
                <a:cubicBezTo>
                  <a:pt x="18320" y="3777"/>
                  <a:pt x="18291" y="3756"/>
                  <a:pt x="18274" y="3733"/>
                </a:cubicBezTo>
                <a:cubicBezTo>
                  <a:pt x="18073" y="3697"/>
                  <a:pt x="17900" y="3831"/>
                  <a:pt x="17818" y="3934"/>
                </a:cubicBezTo>
                <a:cubicBezTo>
                  <a:pt x="17747" y="4025"/>
                  <a:pt x="17715" y="4124"/>
                  <a:pt x="17543" y="4117"/>
                </a:cubicBezTo>
                <a:cubicBezTo>
                  <a:pt x="17504" y="4086"/>
                  <a:pt x="17455" y="4066"/>
                  <a:pt x="17429" y="4025"/>
                </a:cubicBezTo>
                <a:cubicBezTo>
                  <a:pt x="17175" y="3638"/>
                  <a:pt x="17816" y="3597"/>
                  <a:pt x="17950" y="3363"/>
                </a:cubicBezTo>
                <a:cubicBezTo>
                  <a:pt x="18043" y="3198"/>
                  <a:pt x="17875" y="3120"/>
                  <a:pt x="17844" y="2999"/>
                </a:cubicBezTo>
                <a:cubicBezTo>
                  <a:pt x="17832" y="2953"/>
                  <a:pt x="17869" y="2904"/>
                  <a:pt x="17884" y="2876"/>
                </a:cubicBezTo>
                <a:cubicBezTo>
                  <a:pt x="17926" y="2796"/>
                  <a:pt x="17963" y="2687"/>
                  <a:pt x="17909" y="2603"/>
                </a:cubicBezTo>
                <a:cubicBezTo>
                  <a:pt x="17892" y="2575"/>
                  <a:pt x="17877" y="2547"/>
                  <a:pt x="17844" y="2532"/>
                </a:cubicBezTo>
                <a:cubicBezTo>
                  <a:pt x="17709" y="2474"/>
                  <a:pt x="17609" y="2576"/>
                  <a:pt x="17552" y="2624"/>
                </a:cubicBezTo>
                <a:cubicBezTo>
                  <a:pt x="17512" y="2657"/>
                  <a:pt x="17458" y="2687"/>
                  <a:pt x="17397" y="2701"/>
                </a:cubicBezTo>
                <a:cubicBezTo>
                  <a:pt x="17350" y="2713"/>
                  <a:pt x="17317" y="2708"/>
                  <a:pt x="17283" y="2727"/>
                </a:cubicBezTo>
                <a:cubicBezTo>
                  <a:pt x="17212" y="2767"/>
                  <a:pt x="17207" y="2853"/>
                  <a:pt x="17111" y="2876"/>
                </a:cubicBezTo>
                <a:cubicBezTo>
                  <a:pt x="17078" y="2894"/>
                  <a:pt x="17010" y="2890"/>
                  <a:pt x="16973" y="2876"/>
                </a:cubicBezTo>
                <a:cubicBezTo>
                  <a:pt x="16909" y="2850"/>
                  <a:pt x="16868" y="2791"/>
                  <a:pt x="16795" y="2772"/>
                </a:cubicBezTo>
                <a:cubicBezTo>
                  <a:pt x="16728" y="2770"/>
                  <a:pt x="16660" y="2768"/>
                  <a:pt x="16592" y="2766"/>
                </a:cubicBezTo>
                <a:cubicBezTo>
                  <a:pt x="16545" y="2756"/>
                  <a:pt x="16513" y="2732"/>
                  <a:pt x="16478" y="2713"/>
                </a:cubicBezTo>
                <a:cubicBezTo>
                  <a:pt x="16451" y="2618"/>
                  <a:pt x="16475" y="2530"/>
                  <a:pt x="16526" y="2461"/>
                </a:cubicBezTo>
                <a:cubicBezTo>
                  <a:pt x="16559" y="2418"/>
                  <a:pt x="16625" y="2348"/>
                  <a:pt x="16584" y="2267"/>
                </a:cubicBezTo>
                <a:cubicBezTo>
                  <a:pt x="16547" y="2194"/>
                  <a:pt x="16449" y="2144"/>
                  <a:pt x="16346" y="2123"/>
                </a:cubicBezTo>
                <a:cubicBezTo>
                  <a:pt x="16283" y="2110"/>
                  <a:pt x="16232" y="2121"/>
                  <a:pt x="16185" y="2098"/>
                </a:cubicBezTo>
                <a:cubicBezTo>
                  <a:pt x="16118" y="2065"/>
                  <a:pt x="16116" y="2001"/>
                  <a:pt x="16080" y="1942"/>
                </a:cubicBezTo>
                <a:cubicBezTo>
                  <a:pt x="16012" y="1834"/>
                  <a:pt x="15839" y="1731"/>
                  <a:pt x="15982" y="1584"/>
                </a:cubicBezTo>
                <a:cubicBezTo>
                  <a:pt x="16067" y="1497"/>
                  <a:pt x="16221" y="1541"/>
                  <a:pt x="16315" y="1488"/>
                </a:cubicBezTo>
                <a:cubicBezTo>
                  <a:pt x="16329" y="1479"/>
                  <a:pt x="16334" y="1459"/>
                  <a:pt x="16346" y="1449"/>
                </a:cubicBezTo>
                <a:cubicBezTo>
                  <a:pt x="16345" y="1308"/>
                  <a:pt x="16182" y="1228"/>
                  <a:pt x="16071" y="1170"/>
                </a:cubicBezTo>
                <a:cubicBezTo>
                  <a:pt x="16035" y="1151"/>
                  <a:pt x="15973" y="1108"/>
                  <a:pt x="15900" y="1124"/>
                </a:cubicBezTo>
                <a:cubicBezTo>
                  <a:pt x="15810" y="1143"/>
                  <a:pt x="15768" y="1215"/>
                  <a:pt x="15679" y="1234"/>
                </a:cubicBezTo>
                <a:cubicBezTo>
                  <a:pt x="15543" y="1263"/>
                  <a:pt x="15377" y="1155"/>
                  <a:pt x="15224" y="1156"/>
                </a:cubicBezTo>
                <a:cubicBezTo>
                  <a:pt x="15203" y="1173"/>
                  <a:pt x="15170" y="1182"/>
                  <a:pt x="15152" y="1202"/>
                </a:cubicBezTo>
                <a:cubicBezTo>
                  <a:pt x="15113" y="1245"/>
                  <a:pt x="15093" y="1302"/>
                  <a:pt x="15038" y="1332"/>
                </a:cubicBezTo>
                <a:cubicBezTo>
                  <a:pt x="15005" y="1349"/>
                  <a:pt x="14944" y="1355"/>
                  <a:pt x="14900" y="1344"/>
                </a:cubicBezTo>
                <a:cubicBezTo>
                  <a:pt x="14721" y="1297"/>
                  <a:pt x="14723" y="1134"/>
                  <a:pt x="14786" y="994"/>
                </a:cubicBezTo>
                <a:cubicBezTo>
                  <a:pt x="14798" y="967"/>
                  <a:pt x="14816" y="916"/>
                  <a:pt x="14802" y="877"/>
                </a:cubicBezTo>
                <a:cubicBezTo>
                  <a:pt x="14781" y="815"/>
                  <a:pt x="14716" y="751"/>
                  <a:pt x="14680" y="695"/>
                </a:cubicBezTo>
                <a:cubicBezTo>
                  <a:pt x="14616" y="597"/>
                  <a:pt x="14568" y="511"/>
                  <a:pt x="14445" y="461"/>
                </a:cubicBezTo>
                <a:cubicBezTo>
                  <a:pt x="14405" y="446"/>
                  <a:pt x="14318" y="428"/>
                  <a:pt x="14273" y="454"/>
                </a:cubicBezTo>
                <a:cubicBezTo>
                  <a:pt x="14150" y="490"/>
                  <a:pt x="14245" y="677"/>
                  <a:pt x="14087" y="715"/>
                </a:cubicBezTo>
                <a:cubicBezTo>
                  <a:pt x="14039" y="740"/>
                  <a:pt x="13955" y="721"/>
                  <a:pt x="13915" y="701"/>
                </a:cubicBezTo>
                <a:cubicBezTo>
                  <a:pt x="13864" y="676"/>
                  <a:pt x="13828" y="629"/>
                  <a:pt x="13777" y="603"/>
                </a:cubicBezTo>
                <a:cubicBezTo>
                  <a:pt x="13583" y="506"/>
                  <a:pt x="13180" y="500"/>
                  <a:pt x="13199" y="740"/>
                </a:cubicBezTo>
                <a:cubicBezTo>
                  <a:pt x="13212" y="750"/>
                  <a:pt x="13220" y="770"/>
                  <a:pt x="13233" y="779"/>
                </a:cubicBezTo>
                <a:cubicBezTo>
                  <a:pt x="13274" y="806"/>
                  <a:pt x="13333" y="809"/>
                  <a:pt x="13379" y="831"/>
                </a:cubicBezTo>
                <a:cubicBezTo>
                  <a:pt x="13410" y="847"/>
                  <a:pt x="13429" y="873"/>
                  <a:pt x="13460" y="889"/>
                </a:cubicBezTo>
                <a:cubicBezTo>
                  <a:pt x="13473" y="933"/>
                  <a:pt x="13480" y="958"/>
                  <a:pt x="13477" y="1007"/>
                </a:cubicBezTo>
                <a:cubicBezTo>
                  <a:pt x="13434" y="1043"/>
                  <a:pt x="13412" y="1080"/>
                  <a:pt x="13345" y="1097"/>
                </a:cubicBezTo>
                <a:cubicBezTo>
                  <a:pt x="13281" y="1113"/>
                  <a:pt x="13191" y="1095"/>
                  <a:pt x="13136" y="1117"/>
                </a:cubicBezTo>
                <a:cubicBezTo>
                  <a:pt x="13114" y="1135"/>
                  <a:pt x="13092" y="1152"/>
                  <a:pt x="13070" y="1170"/>
                </a:cubicBezTo>
                <a:cubicBezTo>
                  <a:pt x="13047" y="1183"/>
                  <a:pt x="13018" y="1188"/>
                  <a:pt x="12996" y="1202"/>
                </a:cubicBezTo>
                <a:cubicBezTo>
                  <a:pt x="12787" y="1196"/>
                  <a:pt x="12751" y="1051"/>
                  <a:pt x="12526" y="1065"/>
                </a:cubicBezTo>
                <a:cubicBezTo>
                  <a:pt x="12507" y="1076"/>
                  <a:pt x="12487" y="1086"/>
                  <a:pt x="12468" y="1097"/>
                </a:cubicBezTo>
                <a:cubicBezTo>
                  <a:pt x="12416" y="1158"/>
                  <a:pt x="12434" y="1275"/>
                  <a:pt x="12377" y="1337"/>
                </a:cubicBezTo>
                <a:cubicBezTo>
                  <a:pt x="12349" y="1368"/>
                  <a:pt x="12267" y="1407"/>
                  <a:pt x="12183" y="1389"/>
                </a:cubicBezTo>
                <a:cubicBezTo>
                  <a:pt x="12147" y="1382"/>
                  <a:pt x="12104" y="1351"/>
                  <a:pt x="12045" y="1364"/>
                </a:cubicBezTo>
                <a:cubicBezTo>
                  <a:pt x="11986" y="1377"/>
                  <a:pt x="11955" y="1430"/>
                  <a:pt x="11899" y="1449"/>
                </a:cubicBezTo>
                <a:cubicBezTo>
                  <a:pt x="11796" y="1482"/>
                  <a:pt x="11667" y="1415"/>
                  <a:pt x="11630" y="1371"/>
                </a:cubicBezTo>
                <a:cubicBezTo>
                  <a:pt x="11494" y="1210"/>
                  <a:pt x="11773" y="1107"/>
                  <a:pt x="11736" y="962"/>
                </a:cubicBezTo>
                <a:cubicBezTo>
                  <a:pt x="11722" y="907"/>
                  <a:pt x="11689" y="885"/>
                  <a:pt x="11655" y="850"/>
                </a:cubicBezTo>
                <a:cubicBezTo>
                  <a:pt x="11429" y="841"/>
                  <a:pt x="11409" y="1030"/>
                  <a:pt x="11143" y="1019"/>
                </a:cubicBezTo>
                <a:cubicBezTo>
                  <a:pt x="11101" y="988"/>
                  <a:pt x="11051" y="976"/>
                  <a:pt x="11028" y="928"/>
                </a:cubicBezTo>
                <a:cubicBezTo>
                  <a:pt x="11010" y="890"/>
                  <a:pt x="11038" y="836"/>
                  <a:pt x="11020" y="793"/>
                </a:cubicBezTo>
                <a:cubicBezTo>
                  <a:pt x="11012" y="773"/>
                  <a:pt x="10984" y="757"/>
                  <a:pt x="10971" y="740"/>
                </a:cubicBezTo>
                <a:cubicBezTo>
                  <a:pt x="10582" y="661"/>
                  <a:pt x="10663" y="935"/>
                  <a:pt x="10427" y="1012"/>
                </a:cubicBezTo>
                <a:cubicBezTo>
                  <a:pt x="10354" y="1036"/>
                  <a:pt x="10272" y="1017"/>
                  <a:pt x="10183" y="1033"/>
                </a:cubicBezTo>
                <a:cubicBezTo>
                  <a:pt x="10082" y="1050"/>
                  <a:pt x="9895" y="1094"/>
                  <a:pt x="9800" y="1046"/>
                </a:cubicBezTo>
                <a:cubicBezTo>
                  <a:pt x="9719" y="1006"/>
                  <a:pt x="9715" y="891"/>
                  <a:pt x="9630" y="857"/>
                </a:cubicBezTo>
                <a:cubicBezTo>
                  <a:pt x="9563" y="853"/>
                  <a:pt x="9495" y="849"/>
                  <a:pt x="9427" y="845"/>
                </a:cubicBezTo>
                <a:cubicBezTo>
                  <a:pt x="9377" y="834"/>
                  <a:pt x="9351" y="800"/>
                  <a:pt x="9313" y="779"/>
                </a:cubicBezTo>
                <a:cubicBezTo>
                  <a:pt x="9306" y="752"/>
                  <a:pt x="9282" y="710"/>
                  <a:pt x="9296" y="669"/>
                </a:cubicBezTo>
                <a:cubicBezTo>
                  <a:pt x="9306" y="639"/>
                  <a:pt x="9340" y="607"/>
                  <a:pt x="9353" y="578"/>
                </a:cubicBezTo>
                <a:cubicBezTo>
                  <a:pt x="9388" y="500"/>
                  <a:pt x="9324" y="409"/>
                  <a:pt x="9256" y="390"/>
                </a:cubicBezTo>
                <a:cubicBezTo>
                  <a:pt x="9145" y="337"/>
                  <a:pt x="9007" y="506"/>
                  <a:pt x="8881" y="429"/>
                </a:cubicBezTo>
                <a:cubicBezTo>
                  <a:pt x="8823" y="412"/>
                  <a:pt x="8763" y="343"/>
                  <a:pt x="8783" y="267"/>
                </a:cubicBezTo>
                <a:cubicBezTo>
                  <a:pt x="8790" y="241"/>
                  <a:pt x="8811" y="197"/>
                  <a:pt x="8800" y="162"/>
                </a:cubicBezTo>
                <a:cubicBezTo>
                  <a:pt x="8767" y="52"/>
                  <a:pt x="8635" y="-1"/>
                  <a:pt x="8459" y="0"/>
                </a:cubicBezTo>
                <a:close/>
                <a:moveTo>
                  <a:pt x="9783" y="16089"/>
                </a:moveTo>
                <a:cubicBezTo>
                  <a:pt x="9851" y="16101"/>
                  <a:pt x="9914" y="16135"/>
                  <a:pt x="9976" y="16175"/>
                </a:cubicBezTo>
                <a:cubicBezTo>
                  <a:pt x="9976" y="16474"/>
                  <a:pt x="9976" y="16799"/>
                  <a:pt x="9976" y="17097"/>
                </a:cubicBezTo>
                <a:cubicBezTo>
                  <a:pt x="9976" y="17096"/>
                  <a:pt x="9882" y="17286"/>
                  <a:pt x="9671" y="17127"/>
                </a:cubicBezTo>
                <a:cubicBezTo>
                  <a:pt x="9541" y="17029"/>
                  <a:pt x="8872" y="16498"/>
                  <a:pt x="8804" y="16444"/>
                </a:cubicBezTo>
                <a:cubicBezTo>
                  <a:pt x="8867" y="16377"/>
                  <a:pt x="8923" y="16299"/>
                  <a:pt x="9020" y="16270"/>
                </a:cubicBezTo>
                <a:cubicBezTo>
                  <a:pt x="9144" y="16233"/>
                  <a:pt x="9233" y="16324"/>
                  <a:pt x="9361" y="16297"/>
                </a:cubicBezTo>
                <a:cubicBezTo>
                  <a:pt x="9503" y="16267"/>
                  <a:pt x="9621" y="16059"/>
                  <a:pt x="9783" y="16089"/>
                </a:cubicBezTo>
                <a:close/>
                <a:moveTo>
                  <a:pt x="12111" y="16270"/>
                </a:moveTo>
                <a:cubicBezTo>
                  <a:pt x="12207" y="16287"/>
                  <a:pt x="12265" y="16333"/>
                  <a:pt x="12337" y="16368"/>
                </a:cubicBezTo>
                <a:cubicBezTo>
                  <a:pt x="12474" y="16434"/>
                  <a:pt x="12782" y="16524"/>
                  <a:pt x="13025" y="16479"/>
                </a:cubicBezTo>
                <a:lnTo>
                  <a:pt x="11863" y="17379"/>
                </a:lnTo>
                <a:cubicBezTo>
                  <a:pt x="11863" y="17379"/>
                  <a:pt x="11551" y="17522"/>
                  <a:pt x="11551" y="17276"/>
                </a:cubicBezTo>
                <a:cubicBezTo>
                  <a:pt x="11551" y="16969"/>
                  <a:pt x="11551" y="16667"/>
                  <a:pt x="11551" y="16388"/>
                </a:cubicBezTo>
                <a:cubicBezTo>
                  <a:pt x="11678" y="16360"/>
                  <a:pt x="11794" y="16339"/>
                  <a:pt x="11916" y="16304"/>
                </a:cubicBezTo>
                <a:cubicBezTo>
                  <a:pt x="11961" y="16290"/>
                  <a:pt x="12043" y="16258"/>
                  <a:pt x="12111" y="16270"/>
                </a:cubicBezTo>
                <a:close/>
              </a:path>
            </a:pathLst>
          </a:custGeom>
          <a:solidFill>
            <a:schemeClr val="accent3"/>
          </a:solidFill>
          <a:ln w="12700">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166" name="Tree"/>
          <p:cNvSpPr/>
          <p:nvPr/>
        </p:nvSpPr>
        <p:spPr>
          <a:xfrm>
            <a:off x="3601810" y="2430395"/>
            <a:ext cx="1396119" cy="1754442"/>
          </a:xfrm>
          <a:custGeom>
            <a:avLst/>
            <a:gdLst/>
            <a:ahLst/>
            <a:cxnLst>
              <a:cxn ang="0">
                <a:pos x="wd2" y="hd2"/>
              </a:cxn>
              <a:cxn ang="5400000">
                <a:pos x="wd2" y="hd2"/>
              </a:cxn>
              <a:cxn ang="10800000">
                <a:pos x="wd2" y="hd2"/>
              </a:cxn>
              <a:cxn ang="16200000">
                <a:pos x="wd2" y="hd2"/>
              </a:cxn>
            </a:cxnLst>
            <a:rect l="0" t="0" r="r" b="b"/>
            <a:pathLst>
              <a:path w="21531" h="21599" extrusionOk="0">
                <a:moveTo>
                  <a:pt x="8459" y="0"/>
                </a:moveTo>
                <a:cubicBezTo>
                  <a:pt x="8430" y="17"/>
                  <a:pt x="8385" y="18"/>
                  <a:pt x="8353" y="33"/>
                </a:cubicBezTo>
                <a:cubicBezTo>
                  <a:pt x="8261" y="78"/>
                  <a:pt x="8167" y="149"/>
                  <a:pt x="8141" y="246"/>
                </a:cubicBezTo>
                <a:cubicBezTo>
                  <a:pt x="8125" y="312"/>
                  <a:pt x="8192" y="361"/>
                  <a:pt x="8214" y="402"/>
                </a:cubicBezTo>
                <a:cubicBezTo>
                  <a:pt x="8257" y="487"/>
                  <a:pt x="8232" y="654"/>
                  <a:pt x="8165" y="695"/>
                </a:cubicBezTo>
                <a:cubicBezTo>
                  <a:pt x="7901" y="855"/>
                  <a:pt x="7751" y="471"/>
                  <a:pt x="7483" y="603"/>
                </a:cubicBezTo>
                <a:cubicBezTo>
                  <a:pt x="7292" y="697"/>
                  <a:pt x="7290" y="946"/>
                  <a:pt x="7099" y="1039"/>
                </a:cubicBezTo>
                <a:cubicBezTo>
                  <a:pt x="6900" y="1137"/>
                  <a:pt x="6622" y="966"/>
                  <a:pt x="6475" y="1136"/>
                </a:cubicBezTo>
                <a:cubicBezTo>
                  <a:pt x="6388" y="1235"/>
                  <a:pt x="6463" y="1349"/>
                  <a:pt x="6426" y="1481"/>
                </a:cubicBezTo>
                <a:cubicBezTo>
                  <a:pt x="6398" y="1579"/>
                  <a:pt x="6346" y="1657"/>
                  <a:pt x="6237" y="1689"/>
                </a:cubicBezTo>
                <a:cubicBezTo>
                  <a:pt x="6076" y="1737"/>
                  <a:pt x="5956" y="1644"/>
                  <a:pt x="5848" y="1611"/>
                </a:cubicBezTo>
                <a:cubicBezTo>
                  <a:pt x="5762" y="1585"/>
                  <a:pt x="5646" y="1565"/>
                  <a:pt x="5539" y="1565"/>
                </a:cubicBezTo>
                <a:cubicBezTo>
                  <a:pt x="5464" y="1624"/>
                  <a:pt x="5379" y="1692"/>
                  <a:pt x="5261" y="1714"/>
                </a:cubicBezTo>
                <a:cubicBezTo>
                  <a:pt x="5120" y="1741"/>
                  <a:pt x="4959" y="1677"/>
                  <a:pt x="4863" y="1734"/>
                </a:cubicBezTo>
                <a:cubicBezTo>
                  <a:pt x="4686" y="1785"/>
                  <a:pt x="4799" y="2053"/>
                  <a:pt x="4700" y="2162"/>
                </a:cubicBezTo>
                <a:cubicBezTo>
                  <a:pt x="4661" y="2206"/>
                  <a:pt x="4580" y="2233"/>
                  <a:pt x="4505" y="2247"/>
                </a:cubicBezTo>
                <a:cubicBezTo>
                  <a:pt x="4434" y="2260"/>
                  <a:pt x="4370" y="2236"/>
                  <a:pt x="4327" y="2267"/>
                </a:cubicBezTo>
                <a:cubicBezTo>
                  <a:pt x="4227" y="2294"/>
                  <a:pt x="4275" y="2389"/>
                  <a:pt x="4238" y="2468"/>
                </a:cubicBezTo>
                <a:cubicBezTo>
                  <a:pt x="4191" y="2569"/>
                  <a:pt x="4058" y="2610"/>
                  <a:pt x="3992" y="2695"/>
                </a:cubicBezTo>
                <a:cubicBezTo>
                  <a:pt x="3972" y="2722"/>
                  <a:pt x="3959" y="2770"/>
                  <a:pt x="3986" y="2798"/>
                </a:cubicBezTo>
                <a:cubicBezTo>
                  <a:pt x="4059" y="2958"/>
                  <a:pt x="4397" y="2807"/>
                  <a:pt x="4547" y="2889"/>
                </a:cubicBezTo>
                <a:cubicBezTo>
                  <a:pt x="4665" y="2953"/>
                  <a:pt x="4571" y="3066"/>
                  <a:pt x="4571" y="3175"/>
                </a:cubicBezTo>
                <a:cubicBezTo>
                  <a:pt x="4590" y="3194"/>
                  <a:pt x="4609" y="3215"/>
                  <a:pt x="4628" y="3234"/>
                </a:cubicBezTo>
                <a:cubicBezTo>
                  <a:pt x="4735" y="3298"/>
                  <a:pt x="4862" y="3330"/>
                  <a:pt x="4848" y="3474"/>
                </a:cubicBezTo>
                <a:cubicBezTo>
                  <a:pt x="4803" y="3508"/>
                  <a:pt x="4772" y="3538"/>
                  <a:pt x="4700" y="3552"/>
                </a:cubicBezTo>
                <a:cubicBezTo>
                  <a:pt x="4588" y="3574"/>
                  <a:pt x="4456" y="3531"/>
                  <a:pt x="4376" y="3513"/>
                </a:cubicBezTo>
                <a:cubicBezTo>
                  <a:pt x="4149" y="3464"/>
                  <a:pt x="3817" y="3477"/>
                  <a:pt x="3709" y="3598"/>
                </a:cubicBezTo>
                <a:cubicBezTo>
                  <a:pt x="3589" y="3731"/>
                  <a:pt x="3770" y="3895"/>
                  <a:pt x="3806" y="4012"/>
                </a:cubicBezTo>
                <a:cubicBezTo>
                  <a:pt x="3803" y="4083"/>
                  <a:pt x="3800" y="4155"/>
                  <a:pt x="3798" y="4227"/>
                </a:cubicBezTo>
                <a:cubicBezTo>
                  <a:pt x="3798" y="4294"/>
                  <a:pt x="3826" y="4376"/>
                  <a:pt x="3783" y="4421"/>
                </a:cubicBezTo>
                <a:cubicBezTo>
                  <a:pt x="3753" y="4488"/>
                  <a:pt x="3639" y="4476"/>
                  <a:pt x="3571" y="4512"/>
                </a:cubicBezTo>
                <a:cubicBezTo>
                  <a:pt x="3490" y="4555"/>
                  <a:pt x="3456" y="4628"/>
                  <a:pt x="3342" y="4649"/>
                </a:cubicBezTo>
                <a:cubicBezTo>
                  <a:pt x="3224" y="4671"/>
                  <a:pt x="3170" y="4580"/>
                  <a:pt x="3130" y="4533"/>
                </a:cubicBezTo>
                <a:cubicBezTo>
                  <a:pt x="3063" y="4453"/>
                  <a:pt x="2866" y="4232"/>
                  <a:pt x="2667" y="4272"/>
                </a:cubicBezTo>
                <a:cubicBezTo>
                  <a:pt x="2585" y="4288"/>
                  <a:pt x="2495" y="4332"/>
                  <a:pt x="2463" y="4389"/>
                </a:cubicBezTo>
                <a:cubicBezTo>
                  <a:pt x="2436" y="4437"/>
                  <a:pt x="2457" y="4490"/>
                  <a:pt x="2440" y="4551"/>
                </a:cubicBezTo>
                <a:cubicBezTo>
                  <a:pt x="2417" y="4634"/>
                  <a:pt x="2376" y="4717"/>
                  <a:pt x="2302" y="4759"/>
                </a:cubicBezTo>
                <a:cubicBezTo>
                  <a:pt x="2247" y="4791"/>
                  <a:pt x="2129" y="4814"/>
                  <a:pt x="2033" y="4791"/>
                </a:cubicBezTo>
                <a:cubicBezTo>
                  <a:pt x="1997" y="4783"/>
                  <a:pt x="1939" y="4759"/>
                  <a:pt x="1879" y="4773"/>
                </a:cubicBezTo>
                <a:cubicBezTo>
                  <a:pt x="1806" y="4789"/>
                  <a:pt x="1753" y="4846"/>
                  <a:pt x="1692" y="4876"/>
                </a:cubicBezTo>
                <a:cubicBezTo>
                  <a:pt x="1601" y="4920"/>
                  <a:pt x="1481" y="4931"/>
                  <a:pt x="1398" y="4981"/>
                </a:cubicBezTo>
                <a:cubicBezTo>
                  <a:pt x="1375" y="4994"/>
                  <a:pt x="1368" y="5021"/>
                  <a:pt x="1349" y="5038"/>
                </a:cubicBezTo>
                <a:cubicBezTo>
                  <a:pt x="1349" y="5065"/>
                  <a:pt x="1351" y="5077"/>
                  <a:pt x="1366" y="5091"/>
                </a:cubicBezTo>
                <a:cubicBezTo>
                  <a:pt x="1388" y="5137"/>
                  <a:pt x="1444" y="5134"/>
                  <a:pt x="1497" y="5155"/>
                </a:cubicBezTo>
                <a:cubicBezTo>
                  <a:pt x="1568" y="5183"/>
                  <a:pt x="1616" y="5214"/>
                  <a:pt x="1644" y="5278"/>
                </a:cubicBezTo>
                <a:cubicBezTo>
                  <a:pt x="1655" y="5305"/>
                  <a:pt x="1666" y="5336"/>
                  <a:pt x="1644" y="5363"/>
                </a:cubicBezTo>
                <a:cubicBezTo>
                  <a:pt x="1612" y="5489"/>
                  <a:pt x="1370" y="5457"/>
                  <a:pt x="1317" y="5571"/>
                </a:cubicBezTo>
                <a:cubicBezTo>
                  <a:pt x="1240" y="5737"/>
                  <a:pt x="1504" y="5899"/>
                  <a:pt x="1635" y="5927"/>
                </a:cubicBezTo>
                <a:cubicBezTo>
                  <a:pt x="1749" y="5952"/>
                  <a:pt x="1826" y="5888"/>
                  <a:pt x="1896" y="5870"/>
                </a:cubicBezTo>
                <a:cubicBezTo>
                  <a:pt x="1942" y="5858"/>
                  <a:pt x="1987" y="5868"/>
                  <a:pt x="2033" y="5870"/>
                </a:cubicBezTo>
                <a:cubicBezTo>
                  <a:pt x="2058" y="5885"/>
                  <a:pt x="2083" y="5900"/>
                  <a:pt x="2107" y="5916"/>
                </a:cubicBezTo>
                <a:cubicBezTo>
                  <a:pt x="2185" y="6007"/>
                  <a:pt x="2091" y="6112"/>
                  <a:pt x="2065" y="6195"/>
                </a:cubicBezTo>
                <a:cubicBezTo>
                  <a:pt x="2036" y="6289"/>
                  <a:pt x="2113" y="6333"/>
                  <a:pt x="2131" y="6389"/>
                </a:cubicBezTo>
                <a:cubicBezTo>
                  <a:pt x="2148" y="6444"/>
                  <a:pt x="2094" y="6496"/>
                  <a:pt x="2082" y="6538"/>
                </a:cubicBezTo>
                <a:cubicBezTo>
                  <a:pt x="2071" y="6575"/>
                  <a:pt x="2092" y="6617"/>
                  <a:pt x="2099" y="6643"/>
                </a:cubicBezTo>
                <a:cubicBezTo>
                  <a:pt x="2126" y="6739"/>
                  <a:pt x="2057" y="6824"/>
                  <a:pt x="1993" y="6851"/>
                </a:cubicBezTo>
                <a:cubicBezTo>
                  <a:pt x="1752" y="6952"/>
                  <a:pt x="1622" y="6709"/>
                  <a:pt x="1383" y="6753"/>
                </a:cubicBezTo>
                <a:cubicBezTo>
                  <a:pt x="1248" y="6777"/>
                  <a:pt x="1071" y="6855"/>
                  <a:pt x="1146" y="7018"/>
                </a:cubicBezTo>
                <a:cubicBezTo>
                  <a:pt x="1189" y="7111"/>
                  <a:pt x="1404" y="7301"/>
                  <a:pt x="1601" y="7265"/>
                </a:cubicBezTo>
                <a:cubicBezTo>
                  <a:pt x="1701" y="7246"/>
                  <a:pt x="1839" y="7157"/>
                  <a:pt x="1959" y="7219"/>
                </a:cubicBezTo>
                <a:cubicBezTo>
                  <a:pt x="2115" y="7300"/>
                  <a:pt x="2032" y="7519"/>
                  <a:pt x="2205" y="7578"/>
                </a:cubicBezTo>
                <a:cubicBezTo>
                  <a:pt x="2424" y="7651"/>
                  <a:pt x="2911" y="7641"/>
                  <a:pt x="2895" y="7868"/>
                </a:cubicBezTo>
                <a:cubicBezTo>
                  <a:pt x="2847" y="7904"/>
                  <a:pt x="2819" y="7933"/>
                  <a:pt x="2741" y="7948"/>
                </a:cubicBezTo>
                <a:cubicBezTo>
                  <a:pt x="2601" y="7974"/>
                  <a:pt x="2449" y="7912"/>
                  <a:pt x="2334" y="7953"/>
                </a:cubicBezTo>
                <a:cubicBezTo>
                  <a:pt x="2209" y="7997"/>
                  <a:pt x="2215" y="8167"/>
                  <a:pt x="2016" y="8207"/>
                </a:cubicBezTo>
                <a:cubicBezTo>
                  <a:pt x="1873" y="8235"/>
                  <a:pt x="1783" y="8132"/>
                  <a:pt x="1707" y="8097"/>
                </a:cubicBezTo>
                <a:cubicBezTo>
                  <a:pt x="1603" y="8048"/>
                  <a:pt x="1436" y="8101"/>
                  <a:pt x="1366" y="8142"/>
                </a:cubicBezTo>
                <a:cubicBezTo>
                  <a:pt x="1342" y="8156"/>
                  <a:pt x="1330" y="8183"/>
                  <a:pt x="1309" y="8200"/>
                </a:cubicBezTo>
                <a:cubicBezTo>
                  <a:pt x="1309" y="8219"/>
                  <a:pt x="1309" y="8239"/>
                  <a:pt x="1309" y="8259"/>
                </a:cubicBezTo>
                <a:cubicBezTo>
                  <a:pt x="1336" y="8280"/>
                  <a:pt x="1353" y="8312"/>
                  <a:pt x="1383" y="8330"/>
                </a:cubicBezTo>
                <a:cubicBezTo>
                  <a:pt x="1433" y="8359"/>
                  <a:pt x="1598" y="8433"/>
                  <a:pt x="1521" y="8513"/>
                </a:cubicBezTo>
                <a:cubicBezTo>
                  <a:pt x="1467" y="8639"/>
                  <a:pt x="1114" y="8542"/>
                  <a:pt x="1048" y="8693"/>
                </a:cubicBezTo>
                <a:cubicBezTo>
                  <a:pt x="995" y="8755"/>
                  <a:pt x="1063" y="8845"/>
                  <a:pt x="1097" y="8881"/>
                </a:cubicBezTo>
                <a:cubicBezTo>
                  <a:pt x="1138" y="8924"/>
                  <a:pt x="1275" y="8996"/>
                  <a:pt x="1334" y="9032"/>
                </a:cubicBezTo>
                <a:cubicBezTo>
                  <a:pt x="1438" y="9094"/>
                  <a:pt x="1502" y="9186"/>
                  <a:pt x="1586" y="9265"/>
                </a:cubicBezTo>
                <a:cubicBezTo>
                  <a:pt x="1587" y="9412"/>
                  <a:pt x="1433" y="9383"/>
                  <a:pt x="1326" y="9441"/>
                </a:cubicBezTo>
                <a:cubicBezTo>
                  <a:pt x="1238" y="9489"/>
                  <a:pt x="1190" y="9573"/>
                  <a:pt x="1082" y="9610"/>
                </a:cubicBezTo>
                <a:cubicBezTo>
                  <a:pt x="989" y="9642"/>
                  <a:pt x="848" y="9610"/>
                  <a:pt x="756" y="9642"/>
                </a:cubicBezTo>
                <a:cubicBezTo>
                  <a:pt x="728" y="9732"/>
                  <a:pt x="793" y="9772"/>
                  <a:pt x="813" y="9855"/>
                </a:cubicBezTo>
                <a:cubicBezTo>
                  <a:pt x="837" y="9954"/>
                  <a:pt x="717" y="10040"/>
                  <a:pt x="782" y="10141"/>
                </a:cubicBezTo>
                <a:cubicBezTo>
                  <a:pt x="836" y="10226"/>
                  <a:pt x="962" y="10210"/>
                  <a:pt x="1091" y="10239"/>
                </a:cubicBezTo>
                <a:cubicBezTo>
                  <a:pt x="1164" y="10260"/>
                  <a:pt x="1236" y="10281"/>
                  <a:pt x="1309" y="10303"/>
                </a:cubicBezTo>
                <a:cubicBezTo>
                  <a:pt x="1361" y="10313"/>
                  <a:pt x="1458" y="10305"/>
                  <a:pt x="1497" y="10298"/>
                </a:cubicBezTo>
                <a:cubicBezTo>
                  <a:pt x="1563" y="10294"/>
                  <a:pt x="1627" y="10289"/>
                  <a:pt x="1692" y="10284"/>
                </a:cubicBezTo>
                <a:cubicBezTo>
                  <a:pt x="1773" y="10268"/>
                  <a:pt x="1865" y="10243"/>
                  <a:pt x="1944" y="10225"/>
                </a:cubicBezTo>
                <a:cubicBezTo>
                  <a:pt x="2121" y="10186"/>
                  <a:pt x="2333" y="10172"/>
                  <a:pt x="2408" y="10291"/>
                </a:cubicBezTo>
                <a:cubicBezTo>
                  <a:pt x="2419" y="10308"/>
                  <a:pt x="2437" y="10354"/>
                  <a:pt x="2423" y="10388"/>
                </a:cubicBezTo>
                <a:cubicBezTo>
                  <a:pt x="2393" y="10463"/>
                  <a:pt x="2281" y="10510"/>
                  <a:pt x="2196" y="10545"/>
                </a:cubicBezTo>
                <a:cubicBezTo>
                  <a:pt x="2041" y="10610"/>
                  <a:pt x="1692" y="10709"/>
                  <a:pt x="1601" y="10810"/>
                </a:cubicBezTo>
                <a:cubicBezTo>
                  <a:pt x="1487" y="10937"/>
                  <a:pt x="1624" y="11126"/>
                  <a:pt x="1383" y="11174"/>
                </a:cubicBezTo>
                <a:cubicBezTo>
                  <a:pt x="1127" y="11225"/>
                  <a:pt x="1060" y="10918"/>
                  <a:pt x="782" y="10986"/>
                </a:cubicBezTo>
                <a:cubicBezTo>
                  <a:pt x="747" y="10994"/>
                  <a:pt x="704" y="11015"/>
                  <a:pt x="676" y="11032"/>
                </a:cubicBezTo>
                <a:cubicBezTo>
                  <a:pt x="608" y="11072"/>
                  <a:pt x="552" y="11164"/>
                  <a:pt x="530" y="11238"/>
                </a:cubicBezTo>
                <a:cubicBezTo>
                  <a:pt x="498" y="11344"/>
                  <a:pt x="549" y="11426"/>
                  <a:pt x="487" y="11505"/>
                </a:cubicBezTo>
                <a:cubicBezTo>
                  <a:pt x="446" y="11557"/>
                  <a:pt x="365" y="11603"/>
                  <a:pt x="284" y="11622"/>
                </a:cubicBezTo>
                <a:cubicBezTo>
                  <a:pt x="199" y="11642"/>
                  <a:pt x="112" y="11633"/>
                  <a:pt x="57" y="11674"/>
                </a:cubicBezTo>
                <a:cubicBezTo>
                  <a:pt x="24" y="11700"/>
                  <a:pt x="-26" y="11764"/>
                  <a:pt x="17" y="11810"/>
                </a:cubicBezTo>
                <a:cubicBezTo>
                  <a:pt x="47" y="11877"/>
                  <a:pt x="152" y="11887"/>
                  <a:pt x="235" y="11914"/>
                </a:cubicBezTo>
                <a:cubicBezTo>
                  <a:pt x="347" y="11951"/>
                  <a:pt x="499" y="11999"/>
                  <a:pt x="553" y="12083"/>
                </a:cubicBezTo>
                <a:cubicBezTo>
                  <a:pt x="646" y="12230"/>
                  <a:pt x="405" y="12289"/>
                  <a:pt x="455" y="12440"/>
                </a:cubicBezTo>
                <a:cubicBezTo>
                  <a:pt x="493" y="12551"/>
                  <a:pt x="631" y="12594"/>
                  <a:pt x="684" y="12694"/>
                </a:cubicBezTo>
                <a:cubicBezTo>
                  <a:pt x="718" y="12759"/>
                  <a:pt x="716" y="12836"/>
                  <a:pt x="782" y="12875"/>
                </a:cubicBezTo>
                <a:cubicBezTo>
                  <a:pt x="881" y="12933"/>
                  <a:pt x="1183" y="12885"/>
                  <a:pt x="1317" y="12861"/>
                </a:cubicBezTo>
                <a:cubicBezTo>
                  <a:pt x="1458" y="12837"/>
                  <a:pt x="1621" y="12875"/>
                  <a:pt x="1650" y="12946"/>
                </a:cubicBezTo>
                <a:cubicBezTo>
                  <a:pt x="1669" y="12967"/>
                  <a:pt x="1661" y="12982"/>
                  <a:pt x="1658" y="13012"/>
                </a:cubicBezTo>
                <a:cubicBezTo>
                  <a:pt x="1638" y="13029"/>
                  <a:pt x="1626" y="13056"/>
                  <a:pt x="1601" y="13069"/>
                </a:cubicBezTo>
                <a:cubicBezTo>
                  <a:pt x="1485" y="13132"/>
                  <a:pt x="1300" y="13128"/>
                  <a:pt x="1171" y="13181"/>
                </a:cubicBezTo>
                <a:cubicBezTo>
                  <a:pt x="1068" y="13223"/>
                  <a:pt x="984" y="13292"/>
                  <a:pt x="871" y="13330"/>
                </a:cubicBezTo>
                <a:cubicBezTo>
                  <a:pt x="732" y="13375"/>
                  <a:pt x="478" y="13423"/>
                  <a:pt x="544" y="13602"/>
                </a:cubicBezTo>
                <a:cubicBezTo>
                  <a:pt x="586" y="13713"/>
                  <a:pt x="766" y="13736"/>
                  <a:pt x="805" y="13849"/>
                </a:cubicBezTo>
                <a:cubicBezTo>
                  <a:pt x="841" y="13952"/>
                  <a:pt x="704" y="14022"/>
                  <a:pt x="782" y="14116"/>
                </a:cubicBezTo>
                <a:cubicBezTo>
                  <a:pt x="893" y="14249"/>
                  <a:pt x="1304" y="14157"/>
                  <a:pt x="1375" y="14322"/>
                </a:cubicBezTo>
                <a:cubicBezTo>
                  <a:pt x="1451" y="14403"/>
                  <a:pt x="1338" y="14495"/>
                  <a:pt x="1286" y="14537"/>
                </a:cubicBezTo>
                <a:cubicBezTo>
                  <a:pt x="1158" y="14637"/>
                  <a:pt x="867" y="14805"/>
                  <a:pt x="985" y="15030"/>
                </a:cubicBezTo>
                <a:cubicBezTo>
                  <a:pt x="1034" y="15123"/>
                  <a:pt x="1204" y="15206"/>
                  <a:pt x="1383" y="15147"/>
                </a:cubicBezTo>
                <a:cubicBezTo>
                  <a:pt x="1445" y="15127"/>
                  <a:pt x="1492" y="15082"/>
                  <a:pt x="1546" y="15056"/>
                </a:cubicBezTo>
                <a:cubicBezTo>
                  <a:pt x="1601" y="15029"/>
                  <a:pt x="1664" y="15018"/>
                  <a:pt x="1701" y="14978"/>
                </a:cubicBezTo>
                <a:cubicBezTo>
                  <a:pt x="1740" y="14936"/>
                  <a:pt x="1766" y="14882"/>
                  <a:pt x="1822" y="14855"/>
                </a:cubicBezTo>
                <a:cubicBezTo>
                  <a:pt x="1866" y="14832"/>
                  <a:pt x="1919" y="14840"/>
                  <a:pt x="1976" y="14843"/>
                </a:cubicBezTo>
                <a:cubicBezTo>
                  <a:pt x="2012" y="14870"/>
                  <a:pt x="2061" y="14888"/>
                  <a:pt x="2082" y="14927"/>
                </a:cubicBezTo>
                <a:cubicBezTo>
                  <a:pt x="2126" y="15008"/>
                  <a:pt x="2106" y="15080"/>
                  <a:pt x="2205" y="15115"/>
                </a:cubicBezTo>
                <a:cubicBezTo>
                  <a:pt x="2262" y="15128"/>
                  <a:pt x="2317" y="15141"/>
                  <a:pt x="2374" y="15154"/>
                </a:cubicBezTo>
                <a:cubicBezTo>
                  <a:pt x="2528" y="15182"/>
                  <a:pt x="2685" y="15064"/>
                  <a:pt x="2766" y="15211"/>
                </a:cubicBezTo>
                <a:cubicBezTo>
                  <a:pt x="2805" y="15281"/>
                  <a:pt x="2763" y="15373"/>
                  <a:pt x="2789" y="15458"/>
                </a:cubicBezTo>
                <a:cubicBezTo>
                  <a:pt x="2827" y="15580"/>
                  <a:pt x="2987" y="15649"/>
                  <a:pt x="2847" y="15796"/>
                </a:cubicBezTo>
                <a:cubicBezTo>
                  <a:pt x="2783" y="15863"/>
                  <a:pt x="2619" y="15863"/>
                  <a:pt x="2569" y="15940"/>
                </a:cubicBezTo>
                <a:cubicBezTo>
                  <a:pt x="2495" y="16055"/>
                  <a:pt x="2618" y="16206"/>
                  <a:pt x="2709" y="16238"/>
                </a:cubicBezTo>
                <a:cubicBezTo>
                  <a:pt x="2909" y="16309"/>
                  <a:pt x="3149" y="16155"/>
                  <a:pt x="3359" y="16226"/>
                </a:cubicBezTo>
                <a:cubicBezTo>
                  <a:pt x="3504" y="16274"/>
                  <a:pt x="3571" y="16386"/>
                  <a:pt x="3774" y="16375"/>
                </a:cubicBezTo>
                <a:cubicBezTo>
                  <a:pt x="3801" y="16353"/>
                  <a:pt x="3841" y="16340"/>
                  <a:pt x="3863" y="16315"/>
                </a:cubicBezTo>
                <a:cubicBezTo>
                  <a:pt x="3898" y="16278"/>
                  <a:pt x="3921" y="16231"/>
                  <a:pt x="3969" y="16206"/>
                </a:cubicBezTo>
                <a:cubicBezTo>
                  <a:pt x="4036" y="16170"/>
                  <a:pt x="4135" y="16164"/>
                  <a:pt x="4204" y="16134"/>
                </a:cubicBezTo>
                <a:cubicBezTo>
                  <a:pt x="4278" y="16102"/>
                  <a:pt x="4392" y="16051"/>
                  <a:pt x="4490" y="16107"/>
                </a:cubicBezTo>
                <a:cubicBezTo>
                  <a:pt x="4612" y="16178"/>
                  <a:pt x="4587" y="16368"/>
                  <a:pt x="4717" y="16432"/>
                </a:cubicBezTo>
                <a:cubicBezTo>
                  <a:pt x="4898" y="16522"/>
                  <a:pt x="5087" y="16369"/>
                  <a:pt x="5270" y="16413"/>
                </a:cubicBezTo>
                <a:cubicBezTo>
                  <a:pt x="5423" y="16451"/>
                  <a:pt x="5447" y="16597"/>
                  <a:pt x="5613" y="16628"/>
                </a:cubicBezTo>
                <a:cubicBezTo>
                  <a:pt x="5738" y="16652"/>
                  <a:pt x="5900" y="16478"/>
                  <a:pt x="5971" y="16432"/>
                </a:cubicBezTo>
                <a:cubicBezTo>
                  <a:pt x="6009" y="16407"/>
                  <a:pt x="6096" y="16366"/>
                  <a:pt x="6157" y="16400"/>
                </a:cubicBezTo>
                <a:cubicBezTo>
                  <a:pt x="6472" y="16448"/>
                  <a:pt x="6063" y="16968"/>
                  <a:pt x="6392" y="17037"/>
                </a:cubicBezTo>
                <a:cubicBezTo>
                  <a:pt x="6492" y="17059"/>
                  <a:pt x="6591" y="16999"/>
                  <a:pt x="6653" y="16978"/>
                </a:cubicBezTo>
                <a:cubicBezTo>
                  <a:pt x="6726" y="16959"/>
                  <a:pt x="6800" y="16938"/>
                  <a:pt x="6873" y="16919"/>
                </a:cubicBezTo>
                <a:cubicBezTo>
                  <a:pt x="7017" y="16869"/>
                  <a:pt x="7108" y="16785"/>
                  <a:pt x="7191" y="16686"/>
                </a:cubicBezTo>
                <a:cubicBezTo>
                  <a:pt x="7250" y="16615"/>
                  <a:pt x="7379" y="16451"/>
                  <a:pt x="7563" y="16491"/>
                </a:cubicBezTo>
                <a:cubicBezTo>
                  <a:pt x="7741" y="16530"/>
                  <a:pt x="7780" y="16745"/>
                  <a:pt x="7873" y="16855"/>
                </a:cubicBezTo>
                <a:cubicBezTo>
                  <a:pt x="7913" y="16902"/>
                  <a:pt x="7983" y="16971"/>
                  <a:pt x="8108" y="16946"/>
                </a:cubicBezTo>
                <a:cubicBezTo>
                  <a:pt x="8208" y="16926"/>
                  <a:pt x="8261" y="16844"/>
                  <a:pt x="8307" y="16762"/>
                </a:cubicBezTo>
                <a:cubicBezTo>
                  <a:pt x="8811" y="17200"/>
                  <a:pt x="9645" y="17976"/>
                  <a:pt x="9645" y="17976"/>
                </a:cubicBezTo>
                <a:cubicBezTo>
                  <a:pt x="9645" y="17976"/>
                  <a:pt x="9976" y="18231"/>
                  <a:pt x="9976" y="18562"/>
                </a:cubicBezTo>
                <a:cubicBezTo>
                  <a:pt x="9976" y="19024"/>
                  <a:pt x="9976" y="19718"/>
                  <a:pt x="9976" y="19945"/>
                </a:cubicBezTo>
                <a:cubicBezTo>
                  <a:pt x="9976" y="20728"/>
                  <a:pt x="9275" y="21597"/>
                  <a:pt x="9275" y="21597"/>
                </a:cubicBezTo>
                <a:cubicBezTo>
                  <a:pt x="9275" y="21597"/>
                  <a:pt x="12156" y="21599"/>
                  <a:pt x="12312" y="21599"/>
                </a:cubicBezTo>
                <a:cubicBezTo>
                  <a:pt x="12136" y="21598"/>
                  <a:pt x="11551" y="20437"/>
                  <a:pt x="11551" y="19800"/>
                </a:cubicBezTo>
                <a:cubicBezTo>
                  <a:pt x="11551" y="19712"/>
                  <a:pt x="11551" y="19149"/>
                  <a:pt x="11551" y="18439"/>
                </a:cubicBezTo>
                <a:cubicBezTo>
                  <a:pt x="11551" y="18313"/>
                  <a:pt x="12770" y="17328"/>
                  <a:pt x="13727" y="16613"/>
                </a:cubicBezTo>
                <a:cubicBezTo>
                  <a:pt x="13783" y="16676"/>
                  <a:pt x="13849" y="16735"/>
                  <a:pt x="13907" y="16763"/>
                </a:cubicBezTo>
                <a:cubicBezTo>
                  <a:pt x="14005" y="16812"/>
                  <a:pt x="14097" y="16760"/>
                  <a:pt x="14159" y="16725"/>
                </a:cubicBezTo>
                <a:cubicBezTo>
                  <a:pt x="14245" y="16674"/>
                  <a:pt x="14295" y="16594"/>
                  <a:pt x="14387" y="16550"/>
                </a:cubicBezTo>
                <a:cubicBezTo>
                  <a:pt x="14448" y="16522"/>
                  <a:pt x="14510" y="16524"/>
                  <a:pt x="14591" y="16510"/>
                </a:cubicBezTo>
                <a:cubicBezTo>
                  <a:pt x="14611" y="16506"/>
                  <a:pt x="14663" y="16499"/>
                  <a:pt x="14697" y="16505"/>
                </a:cubicBezTo>
                <a:cubicBezTo>
                  <a:pt x="14793" y="16523"/>
                  <a:pt x="14859" y="16557"/>
                  <a:pt x="14883" y="16633"/>
                </a:cubicBezTo>
                <a:cubicBezTo>
                  <a:pt x="14913" y="16728"/>
                  <a:pt x="14829" y="16803"/>
                  <a:pt x="14908" y="16880"/>
                </a:cubicBezTo>
                <a:cubicBezTo>
                  <a:pt x="14952" y="16923"/>
                  <a:pt x="15088" y="16931"/>
                  <a:pt x="15169" y="16907"/>
                </a:cubicBezTo>
                <a:cubicBezTo>
                  <a:pt x="15293" y="16870"/>
                  <a:pt x="15350" y="16788"/>
                  <a:pt x="15444" y="16731"/>
                </a:cubicBezTo>
                <a:cubicBezTo>
                  <a:pt x="15470" y="16716"/>
                  <a:pt x="15502" y="16709"/>
                  <a:pt x="15527" y="16692"/>
                </a:cubicBezTo>
                <a:cubicBezTo>
                  <a:pt x="15645" y="16695"/>
                  <a:pt x="15851" y="16792"/>
                  <a:pt x="15883" y="16862"/>
                </a:cubicBezTo>
                <a:cubicBezTo>
                  <a:pt x="15908" y="16916"/>
                  <a:pt x="15860" y="16974"/>
                  <a:pt x="15883" y="17037"/>
                </a:cubicBezTo>
                <a:cubicBezTo>
                  <a:pt x="15904" y="17100"/>
                  <a:pt x="15992" y="17149"/>
                  <a:pt x="16071" y="17166"/>
                </a:cubicBezTo>
                <a:cubicBezTo>
                  <a:pt x="16166" y="17186"/>
                  <a:pt x="16249" y="17147"/>
                  <a:pt x="16298" y="17127"/>
                </a:cubicBezTo>
                <a:cubicBezTo>
                  <a:pt x="16471" y="17055"/>
                  <a:pt x="16644" y="16922"/>
                  <a:pt x="16713" y="16770"/>
                </a:cubicBezTo>
                <a:cubicBezTo>
                  <a:pt x="16744" y="16702"/>
                  <a:pt x="16713" y="16598"/>
                  <a:pt x="16747" y="16530"/>
                </a:cubicBezTo>
                <a:cubicBezTo>
                  <a:pt x="16797" y="16427"/>
                  <a:pt x="16984" y="16405"/>
                  <a:pt x="17062" y="16322"/>
                </a:cubicBezTo>
                <a:cubicBezTo>
                  <a:pt x="17111" y="16271"/>
                  <a:pt x="17151" y="16189"/>
                  <a:pt x="17234" y="16167"/>
                </a:cubicBezTo>
                <a:cubicBezTo>
                  <a:pt x="17325" y="16117"/>
                  <a:pt x="17412" y="16236"/>
                  <a:pt x="17486" y="16251"/>
                </a:cubicBezTo>
                <a:cubicBezTo>
                  <a:pt x="17591" y="16273"/>
                  <a:pt x="17682" y="16172"/>
                  <a:pt x="17778" y="16231"/>
                </a:cubicBezTo>
                <a:cubicBezTo>
                  <a:pt x="17922" y="16272"/>
                  <a:pt x="17836" y="16455"/>
                  <a:pt x="17967" y="16491"/>
                </a:cubicBezTo>
                <a:cubicBezTo>
                  <a:pt x="18062" y="16544"/>
                  <a:pt x="18188" y="16456"/>
                  <a:pt x="18225" y="16413"/>
                </a:cubicBezTo>
                <a:cubicBezTo>
                  <a:pt x="18369" y="16247"/>
                  <a:pt x="18056" y="15975"/>
                  <a:pt x="18299" y="15856"/>
                </a:cubicBezTo>
                <a:cubicBezTo>
                  <a:pt x="18497" y="15758"/>
                  <a:pt x="18746" y="15898"/>
                  <a:pt x="18975" y="15856"/>
                </a:cubicBezTo>
                <a:cubicBezTo>
                  <a:pt x="19040" y="15843"/>
                  <a:pt x="19096" y="15820"/>
                  <a:pt x="19144" y="15796"/>
                </a:cubicBezTo>
                <a:cubicBezTo>
                  <a:pt x="19197" y="15770"/>
                  <a:pt x="19246" y="15756"/>
                  <a:pt x="19267" y="15705"/>
                </a:cubicBezTo>
                <a:cubicBezTo>
                  <a:pt x="19276" y="15694"/>
                  <a:pt x="19276" y="15674"/>
                  <a:pt x="19276" y="15654"/>
                </a:cubicBezTo>
                <a:cubicBezTo>
                  <a:pt x="19224" y="15611"/>
                  <a:pt x="19177" y="15554"/>
                  <a:pt x="19096" y="15536"/>
                </a:cubicBezTo>
                <a:cubicBezTo>
                  <a:pt x="19001" y="15515"/>
                  <a:pt x="18914" y="15560"/>
                  <a:pt x="18829" y="15536"/>
                </a:cubicBezTo>
                <a:cubicBezTo>
                  <a:pt x="18781" y="15522"/>
                  <a:pt x="18759" y="15487"/>
                  <a:pt x="18723" y="15465"/>
                </a:cubicBezTo>
                <a:cubicBezTo>
                  <a:pt x="18697" y="15298"/>
                  <a:pt x="18775" y="15326"/>
                  <a:pt x="18852" y="15225"/>
                </a:cubicBezTo>
                <a:cubicBezTo>
                  <a:pt x="18884" y="15184"/>
                  <a:pt x="18876" y="15123"/>
                  <a:pt x="18901" y="15076"/>
                </a:cubicBezTo>
                <a:cubicBezTo>
                  <a:pt x="18939" y="15004"/>
                  <a:pt x="19021" y="14960"/>
                  <a:pt x="19047" y="14875"/>
                </a:cubicBezTo>
                <a:cubicBezTo>
                  <a:pt x="19079" y="14769"/>
                  <a:pt x="18936" y="14676"/>
                  <a:pt x="18909" y="14596"/>
                </a:cubicBezTo>
                <a:cubicBezTo>
                  <a:pt x="18878" y="14505"/>
                  <a:pt x="18986" y="14364"/>
                  <a:pt x="19038" y="14336"/>
                </a:cubicBezTo>
                <a:cubicBezTo>
                  <a:pt x="19188" y="14255"/>
                  <a:pt x="19464" y="14397"/>
                  <a:pt x="19648" y="14290"/>
                </a:cubicBezTo>
                <a:cubicBezTo>
                  <a:pt x="19715" y="14251"/>
                  <a:pt x="19748" y="14181"/>
                  <a:pt x="19797" y="14128"/>
                </a:cubicBezTo>
                <a:cubicBezTo>
                  <a:pt x="19848" y="14071"/>
                  <a:pt x="19948" y="14048"/>
                  <a:pt x="20000" y="13992"/>
                </a:cubicBezTo>
                <a:cubicBezTo>
                  <a:pt x="20082" y="13905"/>
                  <a:pt x="20098" y="13852"/>
                  <a:pt x="20284" y="13862"/>
                </a:cubicBezTo>
                <a:cubicBezTo>
                  <a:pt x="20307" y="13881"/>
                  <a:pt x="20345" y="13891"/>
                  <a:pt x="20364" y="13913"/>
                </a:cubicBezTo>
                <a:cubicBezTo>
                  <a:pt x="20405" y="13957"/>
                  <a:pt x="20436" y="14034"/>
                  <a:pt x="20470" y="14082"/>
                </a:cubicBezTo>
                <a:cubicBezTo>
                  <a:pt x="20504" y="14089"/>
                  <a:pt x="20534" y="14111"/>
                  <a:pt x="20584" y="14102"/>
                </a:cubicBezTo>
                <a:cubicBezTo>
                  <a:pt x="20716" y="14079"/>
                  <a:pt x="20958" y="13991"/>
                  <a:pt x="20911" y="13835"/>
                </a:cubicBezTo>
                <a:cubicBezTo>
                  <a:pt x="20883" y="13746"/>
                  <a:pt x="20730" y="13595"/>
                  <a:pt x="20633" y="13563"/>
                </a:cubicBezTo>
                <a:cubicBezTo>
                  <a:pt x="20514" y="13523"/>
                  <a:pt x="20416" y="13551"/>
                  <a:pt x="20356" y="13460"/>
                </a:cubicBezTo>
                <a:cubicBezTo>
                  <a:pt x="20335" y="13428"/>
                  <a:pt x="20327" y="13375"/>
                  <a:pt x="20341" y="13336"/>
                </a:cubicBezTo>
                <a:cubicBezTo>
                  <a:pt x="20376" y="13237"/>
                  <a:pt x="20469" y="13174"/>
                  <a:pt x="20576" y="13135"/>
                </a:cubicBezTo>
                <a:cubicBezTo>
                  <a:pt x="20664" y="13103"/>
                  <a:pt x="20760" y="13095"/>
                  <a:pt x="20796" y="13024"/>
                </a:cubicBezTo>
                <a:cubicBezTo>
                  <a:pt x="20849" y="12922"/>
                  <a:pt x="20717" y="12799"/>
                  <a:pt x="20779" y="12726"/>
                </a:cubicBezTo>
                <a:cubicBezTo>
                  <a:pt x="20805" y="12612"/>
                  <a:pt x="21085" y="12606"/>
                  <a:pt x="21211" y="12564"/>
                </a:cubicBezTo>
                <a:cubicBezTo>
                  <a:pt x="21300" y="12534"/>
                  <a:pt x="21324" y="12488"/>
                  <a:pt x="21381" y="12433"/>
                </a:cubicBezTo>
                <a:cubicBezTo>
                  <a:pt x="21375" y="12253"/>
                  <a:pt x="21127" y="12307"/>
                  <a:pt x="21146" y="12095"/>
                </a:cubicBezTo>
                <a:cubicBezTo>
                  <a:pt x="21181" y="12068"/>
                  <a:pt x="21204" y="12029"/>
                  <a:pt x="21243" y="12006"/>
                </a:cubicBezTo>
                <a:cubicBezTo>
                  <a:pt x="21334" y="11951"/>
                  <a:pt x="21358" y="11930"/>
                  <a:pt x="21430" y="11862"/>
                </a:cubicBezTo>
                <a:cubicBezTo>
                  <a:pt x="21431" y="11683"/>
                  <a:pt x="21194" y="11716"/>
                  <a:pt x="21048" y="11654"/>
                </a:cubicBezTo>
                <a:cubicBezTo>
                  <a:pt x="21015" y="11640"/>
                  <a:pt x="21000" y="11610"/>
                  <a:pt x="20974" y="11590"/>
                </a:cubicBezTo>
                <a:cubicBezTo>
                  <a:pt x="20974" y="11572"/>
                  <a:pt x="20974" y="11555"/>
                  <a:pt x="20974" y="11537"/>
                </a:cubicBezTo>
                <a:cubicBezTo>
                  <a:pt x="21002" y="11514"/>
                  <a:pt x="21021" y="11484"/>
                  <a:pt x="21057" y="11466"/>
                </a:cubicBezTo>
                <a:cubicBezTo>
                  <a:pt x="21168" y="11413"/>
                  <a:pt x="21322" y="11415"/>
                  <a:pt x="21423" y="11356"/>
                </a:cubicBezTo>
                <a:cubicBezTo>
                  <a:pt x="21495" y="11315"/>
                  <a:pt x="21574" y="11174"/>
                  <a:pt x="21504" y="11083"/>
                </a:cubicBezTo>
                <a:cubicBezTo>
                  <a:pt x="21448" y="11009"/>
                  <a:pt x="21318" y="10959"/>
                  <a:pt x="21203" y="10934"/>
                </a:cubicBezTo>
                <a:cubicBezTo>
                  <a:pt x="20983" y="10886"/>
                  <a:pt x="20840" y="11005"/>
                  <a:pt x="20690" y="11044"/>
                </a:cubicBezTo>
                <a:cubicBezTo>
                  <a:pt x="20593" y="11057"/>
                  <a:pt x="20496" y="11070"/>
                  <a:pt x="20398" y="11083"/>
                </a:cubicBezTo>
                <a:cubicBezTo>
                  <a:pt x="20326" y="11101"/>
                  <a:pt x="20194" y="11158"/>
                  <a:pt x="20089" y="11121"/>
                </a:cubicBezTo>
                <a:cubicBezTo>
                  <a:pt x="20051" y="11108"/>
                  <a:pt x="20039" y="11075"/>
                  <a:pt x="20015" y="11050"/>
                </a:cubicBezTo>
                <a:cubicBezTo>
                  <a:pt x="20022" y="10894"/>
                  <a:pt x="20237" y="10890"/>
                  <a:pt x="20332" y="10804"/>
                </a:cubicBezTo>
                <a:cubicBezTo>
                  <a:pt x="20396" y="10746"/>
                  <a:pt x="20378" y="10623"/>
                  <a:pt x="20430" y="10557"/>
                </a:cubicBezTo>
                <a:cubicBezTo>
                  <a:pt x="20491" y="10479"/>
                  <a:pt x="20614" y="10442"/>
                  <a:pt x="20682" y="10369"/>
                </a:cubicBezTo>
                <a:cubicBezTo>
                  <a:pt x="20800" y="10242"/>
                  <a:pt x="20905" y="9931"/>
                  <a:pt x="20756" y="9765"/>
                </a:cubicBezTo>
                <a:cubicBezTo>
                  <a:pt x="20696" y="9699"/>
                  <a:pt x="20530" y="9623"/>
                  <a:pt x="20356" y="9654"/>
                </a:cubicBezTo>
                <a:cubicBezTo>
                  <a:pt x="20278" y="9668"/>
                  <a:pt x="20170" y="9709"/>
                  <a:pt x="20063" y="9688"/>
                </a:cubicBezTo>
                <a:cubicBezTo>
                  <a:pt x="19964" y="9668"/>
                  <a:pt x="19869" y="9604"/>
                  <a:pt x="19820" y="9544"/>
                </a:cubicBezTo>
                <a:cubicBezTo>
                  <a:pt x="19804" y="9524"/>
                  <a:pt x="19805" y="9498"/>
                  <a:pt x="19788" y="9480"/>
                </a:cubicBezTo>
                <a:cubicBezTo>
                  <a:pt x="19802" y="9355"/>
                  <a:pt x="19965" y="9347"/>
                  <a:pt x="20063" y="9290"/>
                </a:cubicBezTo>
                <a:cubicBezTo>
                  <a:pt x="20154" y="9238"/>
                  <a:pt x="20162" y="9145"/>
                  <a:pt x="20210" y="9057"/>
                </a:cubicBezTo>
                <a:cubicBezTo>
                  <a:pt x="20248" y="8987"/>
                  <a:pt x="20323" y="8927"/>
                  <a:pt x="20349" y="8849"/>
                </a:cubicBezTo>
                <a:cubicBezTo>
                  <a:pt x="20367" y="8796"/>
                  <a:pt x="20338" y="8733"/>
                  <a:pt x="20315" y="8707"/>
                </a:cubicBezTo>
                <a:cubicBezTo>
                  <a:pt x="20282" y="8669"/>
                  <a:pt x="20121" y="8573"/>
                  <a:pt x="20023" y="8590"/>
                </a:cubicBezTo>
                <a:cubicBezTo>
                  <a:pt x="19929" y="8607"/>
                  <a:pt x="19800" y="8655"/>
                  <a:pt x="19682" y="8616"/>
                </a:cubicBezTo>
                <a:cubicBezTo>
                  <a:pt x="19551" y="8572"/>
                  <a:pt x="19540" y="8435"/>
                  <a:pt x="19396" y="8408"/>
                </a:cubicBezTo>
                <a:cubicBezTo>
                  <a:pt x="19339" y="8397"/>
                  <a:pt x="19267" y="8425"/>
                  <a:pt x="19227" y="8435"/>
                </a:cubicBezTo>
                <a:cubicBezTo>
                  <a:pt x="19110" y="8463"/>
                  <a:pt x="18998" y="8489"/>
                  <a:pt x="18884" y="8513"/>
                </a:cubicBezTo>
                <a:cubicBezTo>
                  <a:pt x="18798" y="8530"/>
                  <a:pt x="18647" y="8510"/>
                  <a:pt x="18680" y="8421"/>
                </a:cubicBezTo>
                <a:cubicBezTo>
                  <a:pt x="18716" y="8326"/>
                  <a:pt x="18917" y="8321"/>
                  <a:pt x="19015" y="8272"/>
                </a:cubicBezTo>
                <a:cubicBezTo>
                  <a:pt x="19101" y="8230"/>
                  <a:pt x="19177" y="8169"/>
                  <a:pt x="19276" y="8136"/>
                </a:cubicBezTo>
                <a:cubicBezTo>
                  <a:pt x="19349" y="8123"/>
                  <a:pt x="19421" y="8110"/>
                  <a:pt x="19494" y="8097"/>
                </a:cubicBezTo>
                <a:cubicBezTo>
                  <a:pt x="19560" y="8069"/>
                  <a:pt x="19588" y="7998"/>
                  <a:pt x="19648" y="7966"/>
                </a:cubicBezTo>
                <a:cubicBezTo>
                  <a:pt x="19707" y="7935"/>
                  <a:pt x="19811" y="7945"/>
                  <a:pt x="19869" y="7914"/>
                </a:cubicBezTo>
                <a:cubicBezTo>
                  <a:pt x="19919" y="7887"/>
                  <a:pt x="19939" y="7825"/>
                  <a:pt x="19974" y="7786"/>
                </a:cubicBezTo>
                <a:cubicBezTo>
                  <a:pt x="20058" y="7694"/>
                  <a:pt x="20177" y="7675"/>
                  <a:pt x="20178" y="7512"/>
                </a:cubicBezTo>
                <a:cubicBezTo>
                  <a:pt x="20145" y="7485"/>
                  <a:pt x="20127" y="7450"/>
                  <a:pt x="20080" y="7434"/>
                </a:cubicBezTo>
                <a:cubicBezTo>
                  <a:pt x="19906" y="7374"/>
                  <a:pt x="19754" y="7417"/>
                  <a:pt x="19771" y="7214"/>
                </a:cubicBezTo>
                <a:cubicBezTo>
                  <a:pt x="19797" y="7193"/>
                  <a:pt x="19815" y="7158"/>
                  <a:pt x="19845" y="7141"/>
                </a:cubicBezTo>
                <a:cubicBezTo>
                  <a:pt x="19901" y="7111"/>
                  <a:pt x="19996" y="7097"/>
                  <a:pt x="20055" y="7070"/>
                </a:cubicBezTo>
                <a:cubicBezTo>
                  <a:pt x="20096" y="6931"/>
                  <a:pt x="19905" y="6922"/>
                  <a:pt x="19797" y="6862"/>
                </a:cubicBezTo>
                <a:cubicBezTo>
                  <a:pt x="19769" y="6847"/>
                  <a:pt x="19755" y="6817"/>
                  <a:pt x="19731" y="6798"/>
                </a:cubicBezTo>
                <a:cubicBezTo>
                  <a:pt x="19732" y="6640"/>
                  <a:pt x="19875" y="6495"/>
                  <a:pt x="20000" y="6435"/>
                </a:cubicBezTo>
                <a:cubicBezTo>
                  <a:pt x="20065" y="6403"/>
                  <a:pt x="20143" y="6397"/>
                  <a:pt x="20203" y="6364"/>
                </a:cubicBezTo>
                <a:cubicBezTo>
                  <a:pt x="20250" y="6338"/>
                  <a:pt x="20345" y="6239"/>
                  <a:pt x="20284" y="6174"/>
                </a:cubicBezTo>
                <a:cubicBezTo>
                  <a:pt x="20236" y="6070"/>
                  <a:pt x="20002" y="6150"/>
                  <a:pt x="19894" y="6096"/>
                </a:cubicBezTo>
                <a:cubicBezTo>
                  <a:pt x="19759" y="6029"/>
                  <a:pt x="19842" y="5898"/>
                  <a:pt x="19763" y="5804"/>
                </a:cubicBezTo>
                <a:cubicBezTo>
                  <a:pt x="19685" y="5712"/>
                  <a:pt x="19435" y="5747"/>
                  <a:pt x="19348" y="5662"/>
                </a:cubicBezTo>
                <a:cubicBezTo>
                  <a:pt x="19286" y="5601"/>
                  <a:pt x="19328" y="5473"/>
                  <a:pt x="19324" y="5376"/>
                </a:cubicBezTo>
                <a:cubicBezTo>
                  <a:pt x="19322" y="5322"/>
                  <a:pt x="19289" y="5260"/>
                  <a:pt x="19333" y="5221"/>
                </a:cubicBezTo>
                <a:cubicBezTo>
                  <a:pt x="19369" y="5147"/>
                  <a:pt x="19504" y="5176"/>
                  <a:pt x="19608" y="5155"/>
                </a:cubicBezTo>
                <a:cubicBezTo>
                  <a:pt x="19732" y="5129"/>
                  <a:pt x="19829" y="5087"/>
                  <a:pt x="19886" y="5006"/>
                </a:cubicBezTo>
                <a:cubicBezTo>
                  <a:pt x="19908" y="4973"/>
                  <a:pt x="19942" y="4888"/>
                  <a:pt x="19900" y="4844"/>
                </a:cubicBezTo>
                <a:cubicBezTo>
                  <a:pt x="19856" y="4743"/>
                  <a:pt x="19645" y="4794"/>
                  <a:pt x="19600" y="4661"/>
                </a:cubicBezTo>
                <a:cubicBezTo>
                  <a:pt x="19559" y="4540"/>
                  <a:pt x="19793" y="4409"/>
                  <a:pt x="19706" y="4220"/>
                </a:cubicBezTo>
                <a:cubicBezTo>
                  <a:pt x="19669" y="4140"/>
                  <a:pt x="19571" y="4119"/>
                  <a:pt x="19494" y="4071"/>
                </a:cubicBezTo>
                <a:cubicBezTo>
                  <a:pt x="19311" y="4076"/>
                  <a:pt x="19342" y="4233"/>
                  <a:pt x="19178" y="4259"/>
                </a:cubicBezTo>
                <a:cubicBezTo>
                  <a:pt x="19016" y="4284"/>
                  <a:pt x="18946" y="4083"/>
                  <a:pt x="18812" y="4057"/>
                </a:cubicBezTo>
                <a:cubicBezTo>
                  <a:pt x="18693" y="4034"/>
                  <a:pt x="18536" y="4154"/>
                  <a:pt x="18428" y="4078"/>
                </a:cubicBezTo>
                <a:cubicBezTo>
                  <a:pt x="18300" y="4042"/>
                  <a:pt x="18371" y="3914"/>
                  <a:pt x="18331" y="3806"/>
                </a:cubicBezTo>
                <a:cubicBezTo>
                  <a:pt x="18320" y="3777"/>
                  <a:pt x="18291" y="3756"/>
                  <a:pt x="18274" y="3733"/>
                </a:cubicBezTo>
                <a:cubicBezTo>
                  <a:pt x="18073" y="3697"/>
                  <a:pt x="17900" y="3831"/>
                  <a:pt x="17818" y="3934"/>
                </a:cubicBezTo>
                <a:cubicBezTo>
                  <a:pt x="17747" y="4025"/>
                  <a:pt x="17715" y="4124"/>
                  <a:pt x="17543" y="4117"/>
                </a:cubicBezTo>
                <a:cubicBezTo>
                  <a:pt x="17504" y="4086"/>
                  <a:pt x="17455" y="4066"/>
                  <a:pt x="17429" y="4025"/>
                </a:cubicBezTo>
                <a:cubicBezTo>
                  <a:pt x="17175" y="3638"/>
                  <a:pt x="17816" y="3597"/>
                  <a:pt x="17950" y="3363"/>
                </a:cubicBezTo>
                <a:cubicBezTo>
                  <a:pt x="18043" y="3198"/>
                  <a:pt x="17875" y="3120"/>
                  <a:pt x="17844" y="2999"/>
                </a:cubicBezTo>
                <a:cubicBezTo>
                  <a:pt x="17832" y="2953"/>
                  <a:pt x="17869" y="2904"/>
                  <a:pt x="17884" y="2876"/>
                </a:cubicBezTo>
                <a:cubicBezTo>
                  <a:pt x="17926" y="2796"/>
                  <a:pt x="17963" y="2687"/>
                  <a:pt x="17909" y="2603"/>
                </a:cubicBezTo>
                <a:cubicBezTo>
                  <a:pt x="17892" y="2575"/>
                  <a:pt x="17877" y="2547"/>
                  <a:pt x="17844" y="2532"/>
                </a:cubicBezTo>
                <a:cubicBezTo>
                  <a:pt x="17709" y="2474"/>
                  <a:pt x="17609" y="2576"/>
                  <a:pt x="17552" y="2624"/>
                </a:cubicBezTo>
                <a:cubicBezTo>
                  <a:pt x="17512" y="2657"/>
                  <a:pt x="17458" y="2687"/>
                  <a:pt x="17397" y="2701"/>
                </a:cubicBezTo>
                <a:cubicBezTo>
                  <a:pt x="17350" y="2713"/>
                  <a:pt x="17317" y="2708"/>
                  <a:pt x="17283" y="2727"/>
                </a:cubicBezTo>
                <a:cubicBezTo>
                  <a:pt x="17212" y="2767"/>
                  <a:pt x="17207" y="2853"/>
                  <a:pt x="17111" y="2876"/>
                </a:cubicBezTo>
                <a:cubicBezTo>
                  <a:pt x="17078" y="2894"/>
                  <a:pt x="17010" y="2890"/>
                  <a:pt x="16973" y="2876"/>
                </a:cubicBezTo>
                <a:cubicBezTo>
                  <a:pt x="16909" y="2850"/>
                  <a:pt x="16868" y="2791"/>
                  <a:pt x="16795" y="2772"/>
                </a:cubicBezTo>
                <a:cubicBezTo>
                  <a:pt x="16728" y="2770"/>
                  <a:pt x="16660" y="2768"/>
                  <a:pt x="16592" y="2766"/>
                </a:cubicBezTo>
                <a:cubicBezTo>
                  <a:pt x="16545" y="2756"/>
                  <a:pt x="16513" y="2732"/>
                  <a:pt x="16478" y="2713"/>
                </a:cubicBezTo>
                <a:cubicBezTo>
                  <a:pt x="16451" y="2618"/>
                  <a:pt x="16475" y="2530"/>
                  <a:pt x="16526" y="2461"/>
                </a:cubicBezTo>
                <a:cubicBezTo>
                  <a:pt x="16559" y="2418"/>
                  <a:pt x="16625" y="2348"/>
                  <a:pt x="16584" y="2267"/>
                </a:cubicBezTo>
                <a:cubicBezTo>
                  <a:pt x="16547" y="2194"/>
                  <a:pt x="16449" y="2144"/>
                  <a:pt x="16346" y="2123"/>
                </a:cubicBezTo>
                <a:cubicBezTo>
                  <a:pt x="16283" y="2110"/>
                  <a:pt x="16232" y="2121"/>
                  <a:pt x="16185" y="2098"/>
                </a:cubicBezTo>
                <a:cubicBezTo>
                  <a:pt x="16118" y="2065"/>
                  <a:pt x="16116" y="2001"/>
                  <a:pt x="16080" y="1942"/>
                </a:cubicBezTo>
                <a:cubicBezTo>
                  <a:pt x="16012" y="1834"/>
                  <a:pt x="15839" y="1731"/>
                  <a:pt x="15982" y="1584"/>
                </a:cubicBezTo>
                <a:cubicBezTo>
                  <a:pt x="16067" y="1497"/>
                  <a:pt x="16221" y="1541"/>
                  <a:pt x="16315" y="1488"/>
                </a:cubicBezTo>
                <a:cubicBezTo>
                  <a:pt x="16329" y="1479"/>
                  <a:pt x="16334" y="1459"/>
                  <a:pt x="16346" y="1449"/>
                </a:cubicBezTo>
                <a:cubicBezTo>
                  <a:pt x="16345" y="1308"/>
                  <a:pt x="16182" y="1228"/>
                  <a:pt x="16071" y="1170"/>
                </a:cubicBezTo>
                <a:cubicBezTo>
                  <a:pt x="16035" y="1151"/>
                  <a:pt x="15973" y="1108"/>
                  <a:pt x="15900" y="1124"/>
                </a:cubicBezTo>
                <a:cubicBezTo>
                  <a:pt x="15810" y="1143"/>
                  <a:pt x="15768" y="1215"/>
                  <a:pt x="15679" y="1234"/>
                </a:cubicBezTo>
                <a:cubicBezTo>
                  <a:pt x="15543" y="1263"/>
                  <a:pt x="15377" y="1155"/>
                  <a:pt x="15224" y="1156"/>
                </a:cubicBezTo>
                <a:cubicBezTo>
                  <a:pt x="15203" y="1173"/>
                  <a:pt x="15170" y="1182"/>
                  <a:pt x="15152" y="1202"/>
                </a:cubicBezTo>
                <a:cubicBezTo>
                  <a:pt x="15113" y="1245"/>
                  <a:pt x="15093" y="1302"/>
                  <a:pt x="15038" y="1332"/>
                </a:cubicBezTo>
                <a:cubicBezTo>
                  <a:pt x="15005" y="1349"/>
                  <a:pt x="14944" y="1355"/>
                  <a:pt x="14900" y="1344"/>
                </a:cubicBezTo>
                <a:cubicBezTo>
                  <a:pt x="14721" y="1297"/>
                  <a:pt x="14723" y="1134"/>
                  <a:pt x="14786" y="994"/>
                </a:cubicBezTo>
                <a:cubicBezTo>
                  <a:pt x="14798" y="967"/>
                  <a:pt x="14816" y="916"/>
                  <a:pt x="14802" y="877"/>
                </a:cubicBezTo>
                <a:cubicBezTo>
                  <a:pt x="14781" y="815"/>
                  <a:pt x="14716" y="751"/>
                  <a:pt x="14680" y="695"/>
                </a:cubicBezTo>
                <a:cubicBezTo>
                  <a:pt x="14616" y="597"/>
                  <a:pt x="14568" y="511"/>
                  <a:pt x="14445" y="461"/>
                </a:cubicBezTo>
                <a:cubicBezTo>
                  <a:pt x="14405" y="446"/>
                  <a:pt x="14318" y="428"/>
                  <a:pt x="14273" y="454"/>
                </a:cubicBezTo>
                <a:cubicBezTo>
                  <a:pt x="14150" y="490"/>
                  <a:pt x="14245" y="677"/>
                  <a:pt x="14087" y="715"/>
                </a:cubicBezTo>
                <a:cubicBezTo>
                  <a:pt x="14039" y="740"/>
                  <a:pt x="13955" y="721"/>
                  <a:pt x="13915" y="701"/>
                </a:cubicBezTo>
                <a:cubicBezTo>
                  <a:pt x="13864" y="676"/>
                  <a:pt x="13828" y="629"/>
                  <a:pt x="13777" y="603"/>
                </a:cubicBezTo>
                <a:cubicBezTo>
                  <a:pt x="13583" y="506"/>
                  <a:pt x="13180" y="500"/>
                  <a:pt x="13199" y="740"/>
                </a:cubicBezTo>
                <a:cubicBezTo>
                  <a:pt x="13212" y="750"/>
                  <a:pt x="13220" y="770"/>
                  <a:pt x="13233" y="779"/>
                </a:cubicBezTo>
                <a:cubicBezTo>
                  <a:pt x="13274" y="806"/>
                  <a:pt x="13333" y="809"/>
                  <a:pt x="13379" y="831"/>
                </a:cubicBezTo>
                <a:cubicBezTo>
                  <a:pt x="13410" y="847"/>
                  <a:pt x="13429" y="873"/>
                  <a:pt x="13460" y="889"/>
                </a:cubicBezTo>
                <a:cubicBezTo>
                  <a:pt x="13473" y="933"/>
                  <a:pt x="13480" y="958"/>
                  <a:pt x="13477" y="1007"/>
                </a:cubicBezTo>
                <a:cubicBezTo>
                  <a:pt x="13434" y="1043"/>
                  <a:pt x="13412" y="1080"/>
                  <a:pt x="13345" y="1097"/>
                </a:cubicBezTo>
                <a:cubicBezTo>
                  <a:pt x="13281" y="1113"/>
                  <a:pt x="13191" y="1095"/>
                  <a:pt x="13136" y="1117"/>
                </a:cubicBezTo>
                <a:cubicBezTo>
                  <a:pt x="13114" y="1135"/>
                  <a:pt x="13092" y="1152"/>
                  <a:pt x="13070" y="1170"/>
                </a:cubicBezTo>
                <a:cubicBezTo>
                  <a:pt x="13047" y="1183"/>
                  <a:pt x="13018" y="1188"/>
                  <a:pt x="12996" y="1202"/>
                </a:cubicBezTo>
                <a:cubicBezTo>
                  <a:pt x="12787" y="1196"/>
                  <a:pt x="12751" y="1051"/>
                  <a:pt x="12526" y="1065"/>
                </a:cubicBezTo>
                <a:cubicBezTo>
                  <a:pt x="12507" y="1076"/>
                  <a:pt x="12487" y="1086"/>
                  <a:pt x="12468" y="1097"/>
                </a:cubicBezTo>
                <a:cubicBezTo>
                  <a:pt x="12416" y="1158"/>
                  <a:pt x="12434" y="1275"/>
                  <a:pt x="12377" y="1337"/>
                </a:cubicBezTo>
                <a:cubicBezTo>
                  <a:pt x="12349" y="1368"/>
                  <a:pt x="12267" y="1407"/>
                  <a:pt x="12183" y="1389"/>
                </a:cubicBezTo>
                <a:cubicBezTo>
                  <a:pt x="12147" y="1382"/>
                  <a:pt x="12104" y="1351"/>
                  <a:pt x="12045" y="1364"/>
                </a:cubicBezTo>
                <a:cubicBezTo>
                  <a:pt x="11986" y="1377"/>
                  <a:pt x="11955" y="1430"/>
                  <a:pt x="11899" y="1449"/>
                </a:cubicBezTo>
                <a:cubicBezTo>
                  <a:pt x="11796" y="1482"/>
                  <a:pt x="11667" y="1415"/>
                  <a:pt x="11630" y="1371"/>
                </a:cubicBezTo>
                <a:cubicBezTo>
                  <a:pt x="11494" y="1210"/>
                  <a:pt x="11773" y="1107"/>
                  <a:pt x="11736" y="962"/>
                </a:cubicBezTo>
                <a:cubicBezTo>
                  <a:pt x="11722" y="907"/>
                  <a:pt x="11689" y="885"/>
                  <a:pt x="11655" y="850"/>
                </a:cubicBezTo>
                <a:cubicBezTo>
                  <a:pt x="11429" y="841"/>
                  <a:pt x="11409" y="1030"/>
                  <a:pt x="11143" y="1019"/>
                </a:cubicBezTo>
                <a:cubicBezTo>
                  <a:pt x="11101" y="988"/>
                  <a:pt x="11051" y="976"/>
                  <a:pt x="11028" y="928"/>
                </a:cubicBezTo>
                <a:cubicBezTo>
                  <a:pt x="11010" y="890"/>
                  <a:pt x="11038" y="836"/>
                  <a:pt x="11020" y="793"/>
                </a:cubicBezTo>
                <a:cubicBezTo>
                  <a:pt x="11012" y="773"/>
                  <a:pt x="10984" y="757"/>
                  <a:pt x="10971" y="740"/>
                </a:cubicBezTo>
                <a:cubicBezTo>
                  <a:pt x="10582" y="661"/>
                  <a:pt x="10663" y="935"/>
                  <a:pt x="10427" y="1012"/>
                </a:cubicBezTo>
                <a:cubicBezTo>
                  <a:pt x="10354" y="1036"/>
                  <a:pt x="10272" y="1017"/>
                  <a:pt x="10183" y="1033"/>
                </a:cubicBezTo>
                <a:cubicBezTo>
                  <a:pt x="10082" y="1050"/>
                  <a:pt x="9895" y="1094"/>
                  <a:pt x="9800" y="1046"/>
                </a:cubicBezTo>
                <a:cubicBezTo>
                  <a:pt x="9719" y="1006"/>
                  <a:pt x="9715" y="891"/>
                  <a:pt x="9630" y="857"/>
                </a:cubicBezTo>
                <a:cubicBezTo>
                  <a:pt x="9563" y="853"/>
                  <a:pt x="9495" y="849"/>
                  <a:pt x="9427" y="845"/>
                </a:cubicBezTo>
                <a:cubicBezTo>
                  <a:pt x="9377" y="834"/>
                  <a:pt x="9351" y="800"/>
                  <a:pt x="9313" y="779"/>
                </a:cubicBezTo>
                <a:cubicBezTo>
                  <a:pt x="9306" y="752"/>
                  <a:pt x="9282" y="710"/>
                  <a:pt x="9296" y="669"/>
                </a:cubicBezTo>
                <a:cubicBezTo>
                  <a:pt x="9306" y="639"/>
                  <a:pt x="9340" y="607"/>
                  <a:pt x="9353" y="578"/>
                </a:cubicBezTo>
                <a:cubicBezTo>
                  <a:pt x="9388" y="500"/>
                  <a:pt x="9324" y="409"/>
                  <a:pt x="9256" y="390"/>
                </a:cubicBezTo>
                <a:cubicBezTo>
                  <a:pt x="9145" y="337"/>
                  <a:pt x="9007" y="506"/>
                  <a:pt x="8881" y="429"/>
                </a:cubicBezTo>
                <a:cubicBezTo>
                  <a:pt x="8823" y="412"/>
                  <a:pt x="8763" y="343"/>
                  <a:pt x="8783" y="267"/>
                </a:cubicBezTo>
                <a:cubicBezTo>
                  <a:pt x="8790" y="241"/>
                  <a:pt x="8811" y="197"/>
                  <a:pt x="8800" y="162"/>
                </a:cubicBezTo>
                <a:cubicBezTo>
                  <a:pt x="8767" y="52"/>
                  <a:pt x="8635" y="-1"/>
                  <a:pt x="8459" y="0"/>
                </a:cubicBezTo>
                <a:close/>
                <a:moveTo>
                  <a:pt x="9783" y="16089"/>
                </a:moveTo>
                <a:cubicBezTo>
                  <a:pt x="9851" y="16101"/>
                  <a:pt x="9914" y="16135"/>
                  <a:pt x="9976" y="16175"/>
                </a:cubicBezTo>
                <a:cubicBezTo>
                  <a:pt x="9976" y="16474"/>
                  <a:pt x="9976" y="16799"/>
                  <a:pt x="9976" y="17097"/>
                </a:cubicBezTo>
                <a:cubicBezTo>
                  <a:pt x="9976" y="17096"/>
                  <a:pt x="9882" y="17286"/>
                  <a:pt x="9671" y="17127"/>
                </a:cubicBezTo>
                <a:cubicBezTo>
                  <a:pt x="9541" y="17029"/>
                  <a:pt x="8872" y="16498"/>
                  <a:pt x="8804" y="16444"/>
                </a:cubicBezTo>
                <a:cubicBezTo>
                  <a:pt x="8867" y="16377"/>
                  <a:pt x="8923" y="16299"/>
                  <a:pt x="9020" y="16270"/>
                </a:cubicBezTo>
                <a:cubicBezTo>
                  <a:pt x="9144" y="16233"/>
                  <a:pt x="9233" y="16324"/>
                  <a:pt x="9361" y="16297"/>
                </a:cubicBezTo>
                <a:cubicBezTo>
                  <a:pt x="9503" y="16267"/>
                  <a:pt x="9621" y="16059"/>
                  <a:pt x="9783" y="16089"/>
                </a:cubicBezTo>
                <a:close/>
                <a:moveTo>
                  <a:pt x="12111" y="16270"/>
                </a:moveTo>
                <a:cubicBezTo>
                  <a:pt x="12207" y="16287"/>
                  <a:pt x="12265" y="16333"/>
                  <a:pt x="12337" y="16368"/>
                </a:cubicBezTo>
                <a:cubicBezTo>
                  <a:pt x="12474" y="16434"/>
                  <a:pt x="12782" y="16524"/>
                  <a:pt x="13025" y="16479"/>
                </a:cubicBezTo>
                <a:lnTo>
                  <a:pt x="11863" y="17379"/>
                </a:lnTo>
                <a:cubicBezTo>
                  <a:pt x="11863" y="17379"/>
                  <a:pt x="11551" y="17522"/>
                  <a:pt x="11551" y="17276"/>
                </a:cubicBezTo>
                <a:cubicBezTo>
                  <a:pt x="11551" y="16969"/>
                  <a:pt x="11551" y="16667"/>
                  <a:pt x="11551" y="16388"/>
                </a:cubicBezTo>
                <a:cubicBezTo>
                  <a:pt x="11678" y="16360"/>
                  <a:pt x="11794" y="16339"/>
                  <a:pt x="11916" y="16304"/>
                </a:cubicBezTo>
                <a:cubicBezTo>
                  <a:pt x="11961" y="16290"/>
                  <a:pt x="12043" y="16258"/>
                  <a:pt x="12111" y="16270"/>
                </a:cubicBezTo>
                <a:close/>
              </a:path>
            </a:pathLst>
          </a:custGeom>
          <a:solidFill>
            <a:schemeClr val="accent3">
              <a:hueOff val="362282"/>
              <a:satOff val="31803"/>
              <a:lumOff val="-18242"/>
            </a:schemeClr>
          </a:solidFill>
          <a:ln w="12700">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167" name="Tree"/>
          <p:cNvSpPr/>
          <p:nvPr/>
        </p:nvSpPr>
        <p:spPr>
          <a:xfrm>
            <a:off x="3058094" y="2639277"/>
            <a:ext cx="1396118" cy="1754442"/>
          </a:xfrm>
          <a:custGeom>
            <a:avLst/>
            <a:gdLst/>
            <a:ahLst/>
            <a:cxnLst>
              <a:cxn ang="0">
                <a:pos x="wd2" y="hd2"/>
              </a:cxn>
              <a:cxn ang="5400000">
                <a:pos x="wd2" y="hd2"/>
              </a:cxn>
              <a:cxn ang="10800000">
                <a:pos x="wd2" y="hd2"/>
              </a:cxn>
              <a:cxn ang="16200000">
                <a:pos x="wd2" y="hd2"/>
              </a:cxn>
            </a:cxnLst>
            <a:rect l="0" t="0" r="r" b="b"/>
            <a:pathLst>
              <a:path w="21531" h="21599" extrusionOk="0">
                <a:moveTo>
                  <a:pt x="8459" y="0"/>
                </a:moveTo>
                <a:cubicBezTo>
                  <a:pt x="8430" y="17"/>
                  <a:pt x="8385" y="18"/>
                  <a:pt x="8353" y="33"/>
                </a:cubicBezTo>
                <a:cubicBezTo>
                  <a:pt x="8261" y="78"/>
                  <a:pt x="8167" y="149"/>
                  <a:pt x="8141" y="246"/>
                </a:cubicBezTo>
                <a:cubicBezTo>
                  <a:pt x="8125" y="312"/>
                  <a:pt x="8192" y="361"/>
                  <a:pt x="8214" y="402"/>
                </a:cubicBezTo>
                <a:cubicBezTo>
                  <a:pt x="8257" y="487"/>
                  <a:pt x="8232" y="654"/>
                  <a:pt x="8165" y="695"/>
                </a:cubicBezTo>
                <a:cubicBezTo>
                  <a:pt x="7901" y="855"/>
                  <a:pt x="7751" y="471"/>
                  <a:pt x="7483" y="603"/>
                </a:cubicBezTo>
                <a:cubicBezTo>
                  <a:pt x="7292" y="697"/>
                  <a:pt x="7290" y="946"/>
                  <a:pt x="7099" y="1039"/>
                </a:cubicBezTo>
                <a:cubicBezTo>
                  <a:pt x="6900" y="1137"/>
                  <a:pt x="6622" y="966"/>
                  <a:pt x="6475" y="1136"/>
                </a:cubicBezTo>
                <a:cubicBezTo>
                  <a:pt x="6388" y="1235"/>
                  <a:pt x="6463" y="1349"/>
                  <a:pt x="6426" y="1481"/>
                </a:cubicBezTo>
                <a:cubicBezTo>
                  <a:pt x="6398" y="1579"/>
                  <a:pt x="6346" y="1657"/>
                  <a:pt x="6237" y="1689"/>
                </a:cubicBezTo>
                <a:cubicBezTo>
                  <a:pt x="6076" y="1737"/>
                  <a:pt x="5956" y="1644"/>
                  <a:pt x="5848" y="1611"/>
                </a:cubicBezTo>
                <a:cubicBezTo>
                  <a:pt x="5762" y="1585"/>
                  <a:pt x="5646" y="1565"/>
                  <a:pt x="5539" y="1565"/>
                </a:cubicBezTo>
                <a:cubicBezTo>
                  <a:pt x="5464" y="1624"/>
                  <a:pt x="5379" y="1692"/>
                  <a:pt x="5261" y="1714"/>
                </a:cubicBezTo>
                <a:cubicBezTo>
                  <a:pt x="5120" y="1741"/>
                  <a:pt x="4959" y="1677"/>
                  <a:pt x="4863" y="1734"/>
                </a:cubicBezTo>
                <a:cubicBezTo>
                  <a:pt x="4686" y="1785"/>
                  <a:pt x="4799" y="2053"/>
                  <a:pt x="4700" y="2162"/>
                </a:cubicBezTo>
                <a:cubicBezTo>
                  <a:pt x="4661" y="2206"/>
                  <a:pt x="4580" y="2233"/>
                  <a:pt x="4505" y="2247"/>
                </a:cubicBezTo>
                <a:cubicBezTo>
                  <a:pt x="4434" y="2260"/>
                  <a:pt x="4370" y="2236"/>
                  <a:pt x="4327" y="2267"/>
                </a:cubicBezTo>
                <a:cubicBezTo>
                  <a:pt x="4227" y="2294"/>
                  <a:pt x="4275" y="2389"/>
                  <a:pt x="4238" y="2468"/>
                </a:cubicBezTo>
                <a:cubicBezTo>
                  <a:pt x="4191" y="2569"/>
                  <a:pt x="4058" y="2610"/>
                  <a:pt x="3992" y="2695"/>
                </a:cubicBezTo>
                <a:cubicBezTo>
                  <a:pt x="3972" y="2722"/>
                  <a:pt x="3959" y="2770"/>
                  <a:pt x="3986" y="2798"/>
                </a:cubicBezTo>
                <a:cubicBezTo>
                  <a:pt x="4059" y="2958"/>
                  <a:pt x="4397" y="2807"/>
                  <a:pt x="4547" y="2889"/>
                </a:cubicBezTo>
                <a:cubicBezTo>
                  <a:pt x="4665" y="2953"/>
                  <a:pt x="4571" y="3066"/>
                  <a:pt x="4571" y="3175"/>
                </a:cubicBezTo>
                <a:cubicBezTo>
                  <a:pt x="4590" y="3194"/>
                  <a:pt x="4609" y="3215"/>
                  <a:pt x="4628" y="3234"/>
                </a:cubicBezTo>
                <a:cubicBezTo>
                  <a:pt x="4735" y="3298"/>
                  <a:pt x="4862" y="3330"/>
                  <a:pt x="4848" y="3474"/>
                </a:cubicBezTo>
                <a:cubicBezTo>
                  <a:pt x="4803" y="3508"/>
                  <a:pt x="4772" y="3538"/>
                  <a:pt x="4700" y="3552"/>
                </a:cubicBezTo>
                <a:cubicBezTo>
                  <a:pt x="4588" y="3574"/>
                  <a:pt x="4456" y="3531"/>
                  <a:pt x="4376" y="3513"/>
                </a:cubicBezTo>
                <a:cubicBezTo>
                  <a:pt x="4149" y="3464"/>
                  <a:pt x="3817" y="3477"/>
                  <a:pt x="3709" y="3598"/>
                </a:cubicBezTo>
                <a:cubicBezTo>
                  <a:pt x="3589" y="3731"/>
                  <a:pt x="3770" y="3895"/>
                  <a:pt x="3806" y="4012"/>
                </a:cubicBezTo>
                <a:cubicBezTo>
                  <a:pt x="3803" y="4083"/>
                  <a:pt x="3800" y="4155"/>
                  <a:pt x="3798" y="4227"/>
                </a:cubicBezTo>
                <a:cubicBezTo>
                  <a:pt x="3798" y="4294"/>
                  <a:pt x="3826" y="4376"/>
                  <a:pt x="3783" y="4421"/>
                </a:cubicBezTo>
                <a:cubicBezTo>
                  <a:pt x="3753" y="4488"/>
                  <a:pt x="3639" y="4476"/>
                  <a:pt x="3571" y="4512"/>
                </a:cubicBezTo>
                <a:cubicBezTo>
                  <a:pt x="3490" y="4555"/>
                  <a:pt x="3456" y="4628"/>
                  <a:pt x="3342" y="4649"/>
                </a:cubicBezTo>
                <a:cubicBezTo>
                  <a:pt x="3224" y="4671"/>
                  <a:pt x="3170" y="4580"/>
                  <a:pt x="3130" y="4533"/>
                </a:cubicBezTo>
                <a:cubicBezTo>
                  <a:pt x="3063" y="4453"/>
                  <a:pt x="2866" y="4232"/>
                  <a:pt x="2667" y="4272"/>
                </a:cubicBezTo>
                <a:cubicBezTo>
                  <a:pt x="2585" y="4288"/>
                  <a:pt x="2495" y="4332"/>
                  <a:pt x="2463" y="4389"/>
                </a:cubicBezTo>
                <a:cubicBezTo>
                  <a:pt x="2436" y="4437"/>
                  <a:pt x="2457" y="4490"/>
                  <a:pt x="2440" y="4551"/>
                </a:cubicBezTo>
                <a:cubicBezTo>
                  <a:pt x="2417" y="4634"/>
                  <a:pt x="2376" y="4717"/>
                  <a:pt x="2302" y="4759"/>
                </a:cubicBezTo>
                <a:cubicBezTo>
                  <a:pt x="2247" y="4791"/>
                  <a:pt x="2129" y="4814"/>
                  <a:pt x="2033" y="4791"/>
                </a:cubicBezTo>
                <a:cubicBezTo>
                  <a:pt x="1997" y="4783"/>
                  <a:pt x="1939" y="4759"/>
                  <a:pt x="1879" y="4773"/>
                </a:cubicBezTo>
                <a:cubicBezTo>
                  <a:pt x="1806" y="4789"/>
                  <a:pt x="1753" y="4846"/>
                  <a:pt x="1692" y="4876"/>
                </a:cubicBezTo>
                <a:cubicBezTo>
                  <a:pt x="1601" y="4920"/>
                  <a:pt x="1481" y="4931"/>
                  <a:pt x="1398" y="4981"/>
                </a:cubicBezTo>
                <a:cubicBezTo>
                  <a:pt x="1375" y="4994"/>
                  <a:pt x="1368" y="5021"/>
                  <a:pt x="1349" y="5038"/>
                </a:cubicBezTo>
                <a:cubicBezTo>
                  <a:pt x="1349" y="5065"/>
                  <a:pt x="1351" y="5077"/>
                  <a:pt x="1366" y="5091"/>
                </a:cubicBezTo>
                <a:cubicBezTo>
                  <a:pt x="1388" y="5137"/>
                  <a:pt x="1444" y="5134"/>
                  <a:pt x="1497" y="5155"/>
                </a:cubicBezTo>
                <a:cubicBezTo>
                  <a:pt x="1568" y="5183"/>
                  <a:pt x="1616" y="5214"/>
                  <a:pt x="1644" y="5278"/>
                </a:cubicBezTo>
                <a:cubicBezTo>
                  <a:pt x="1655" y="5305"/>
                  <a:pt x="1666" y="5336"/>
                  <a:pt x="1644" y="5363"/>
                </a:cubicBezTo>
                <a:cubicBezTo>
                  <a:pt x="1612" y="5489"/>
                  <a:pt x="1370" y="5457"/>
                  <a:pt x="1317" y="5571"/>
                </a:cubicBezTo>
                <a:cubicBezTo>
                  <a:pt x="1240" y="5737"/>
                  <a:pt x="1504" y="5899"/>
                  <a:pt x="1635" y="5927"/>
                </a:cubicBezTo>
                <a:cubicBezTo>
                  <a:pt x="1749" y="5952"/>
                  <a:pt x="1826" y="5888"/>
                  <a:pt x="1896" y="5870"/>
                </a:cubicBezTo>
                <a:cubicBezTo>
                  <a:pt x="1942" y="5858"/>
                  <a:pt x="1987" y="5868"/>
                  <a:pt x="2033" y="5870"/>
                </a:cubicBezTo>
                <a:cubicBezTo>
                  <a:pt x="2058" y="5885"/>
                  <a:pt x="2083" y="5900"/>
                  <a:pt x="2107" y="5916"/>
                </a:cubicBezTo>
                <a:cubicBezTo>
                  <a:pt x="2185" y="6007"/>
                  <a:pt x="2091" y="6112"/>
                  <a:pt x="2065" y="6195"/>
                </a:cubicBezTo>
                <a:cubicBezTo>
                  <a:pt x="2036" y="6289"/>
                  <a:pt x="2113" y="6333"/>
                  <a:pt x="2131" y="6389"/>
                </a:cubicBezTo>
                <a:cubicBezTo>
                  <a:pt x="2148" y="6444"/>
                  <a:pt x="2094" y="6496"/>
                  <a:pt x="2082" y="6538"/>
                </a:cubicBezTo>
                <a:cubicBezTo>
                  <a:pt x="2071" y="6575"/>
                  <a:pt x="2092" y="6617"/>
                  <a:pt x="2099" y="6643"/>
                </a:cubicBezTo>
                <a:cubicBezTo>
                  <a:pt x="2126" y="6739"/>
                  <a:pt x="2057" y="6824"/>
                  <a:pt x="1993" y="6851"/>
                </a:cubicBezTo>
                <a:cubicBezTo>
                  <a:pt x="1752" y="6952"/>
                  <a:pt x="1622" y="6709"/>
                  <a:pt x="1383" y="6753"/>
                </a:cubicBezTo>
                <a:cubicBezTo>
                  <a:pt x="1248" y="6777"/>
                  <a:pt x="1071" y="6855"/>
                  <a:pt x="1146" y="7018"/>
                </a:cubicBezTo>
                <a:cubicBezTo>
                  <a:pt x="1189" y="7111"/>
                  <a:pt x="1404" y="7301"/>
                  <a:pt x="1601" y="7265"/>
                </a:cubicBezTo>
                <a:cubicBezTo>
                  <a:pt x="1701" y="7246"/>
                  <a:pt x="1839" y="7157"/>
                  <a:pt x="1959" y="7219"/>
                </a:cubicBezTo>
                <a:cubicBezTo>
                  <a:pt x="2115" y="7300"/>
                  <a:pt x="2032" y="7519"/>
                  <a:pt x="2205" y="7578"/>
                </a:cubicBezTo>
                <a:cubicBezTo>
                  <a:pt x="2424" y="7651"/>
                  <a:pt x="2911" y="7641"/>
                  <a:pt x="2895" y="7868"/>
                </a:cubicBezTo>
                <a:cubicBezTo>
                  <a:pt x="2847" y="7904"/>
                  <a:pt x="2819" y="7933"/>
                  <a:pt x="2741" y="7948"/>
                </a:cubicBezTo>
                <a:cubicBezTo>
                  <a:pt x="2601" y="7974"/>
                  <a:pt x="2449" y="7912"/>
                  <a:pt x="2334" y="7953"/>
                </a:cubicBezTo>
                <a:cubicBezTo>
                  <a:pt x="2209" y="7997"/>
                  <a:pt x="2215" y="8167"/>
                  <a:pt x="2016" y="8207"/>
                </a:cubicBezTo>
                <a:cubicBezTo>
                  <a:pt x="1873" y="8235"/>
                  <a:pt x="1783" y="8132"/>
                  <a:pt x="1707" y="8097"/>
                </a:cubicBezTo>
                <a:cubicBezTo>
                  <a:pt x="1603" y="8048"/>
                  <a:pt x="1436" y="8101"/>
                  <a:pt x="1366" y="8142"/>
                </a:cubicBezTo>
                <a:cubicBezTo>
                  <a:pt x="1342" y="8156"/>
                  <a:pt x="1330" y="8183"/>
                  <a:pt x="1309" y="8200"/>
                </a:cubicBezTo>
                <a:cubicBezTo>
                  <a:pt x="1309" y="8219"/>
                  <a:pt x="1309" y="8239"/>
                  <a:pt x="1309" y="8259"/>
                </a:cubicBezTo>
                <a:cubicBezTo>
                  <a:pt x="1336" y="8280"/>
                  <a:pt x="1353" y="8312"/>
                  <a:pt x="1383" y="8330"/>
                </a:cubicBezTo>
                <a:cubicBezTo>
                  <a:pt x="1433" y="8359"/>
                  <a:pt x="1598" y="8433"/>
                  <a:pt x="1521" y="8513"/>
                </a:cubicBezTo>
                <a:cubicBezTo>
                  <a:pt x="1467" y="8639"/>
                  <a:pt x="1114" y="8542"/>
                  <a:pt x="1048" y="8693"/>
                </a:cubicBezTo>
                <a:cubicBezTo>
                  <a:pt x="995" y="8755"/>
                  <a:pt x="1063" y="8845"/>
                  <a:pt x="1097" y="8881"/>
                </a:cubicBezTo>
                <a:cubicBezTo>
                  <a:pt x="1138" y="8924"/>
                  <a:pt x="1275" y="8996"/>
                  <a:pt x="1334" y="9032"/>
                </a:cubicBezTo>
                <a:cubicBezTo>
                  <a:pt x="1438" y="9094"/>
                  <a:pt x="1502" y="9186"/>
                  <a:pt x="1586" y="9265"/>
                </a:cubicBezTo>
                <a:cubicBezTo>
                  <a:pt x="1587" y="9412"/>
                  <a:pt x="1433" y="9383"/>
                  <a:pt x="1326" y="9441"/>
                </a:cubicBezTo>
                <a:cubicBezTo>
                  <a:pt x="1238" y="9489"/>
                  <a:pt x="1190" y="9573"/>
                  <a:pt x="1082" y="9610"/>
                </a:cubicBezTo>
                <a:cubicBezTo>
                  <a:pt x="989" y="9642"/>
                  <a:pt x="848" y="9610"/>
                  <a:pt x="756" y="9642"/>
                </a:cubicBezTo>
                <a:cubicBezTo>
                  <a:pt x="728" y="9732"/>
                  <a:pt x="793" y="9772"/>
                  <a:pt x="813" y="9855"/>
                </a:cubicBezTo>
                <a:cubicBezTo>
                  <a:pt x="837" y="9954"/>
                  <a:pt x="717" y="10040"/>
                  <a:pt x="782" y="10141"/>
                </a:cubicBezTo>
                <a:cubicBezTo>
                  <a:pt x="836" y="10226"/>
                  <a:pt x="962" y="10210"/>
                  <a:pt x="1091" y="10239"/>
                </a:cubicBezTo>
                <a:cubicBezTo>
                  <a:pt x="1164" y="10260"/>
                  <a:pt x="1236" y="10281"/>
                  <a:pt x="1309" y="10303"/>
                </a:cubicBezTo>
                <a:cubicBezTo>
                  <a:pt x="1361" y="10313"/>
                  <a:pt x="1458" y="10305"/>
                  <a:pt x="1497" y="10298"/>
                </a:cubicBezTo>
                <a:cubicBezTo>
                  <a:pt x="1563" y="10294"/>
                  <a:pt x="1627" y="10289"/>
                  <a:pt x="1692" y="10284"/>
                </a:cubicBezTo>
                <a:cubicBezTo>
                  <a:pt x="1773" y="10268"/>
                  <a:pt x="1865" y="10243"/>
                  <a:pt x="1944" y="10225"/>
                </a:cubicBezTo>
                <a:cubicBezTo>
                  <a:pt x="2121" y="10186"/>
                  <a:pt x="2333" y="10172"/>
                  <a:pt x="2408" y="10291"/>
                </a:cubicBezTo>
                <a:cubicBezTo>
                  <a:pt x="2419" y="10308"/>
                  <a:pt x="2437" y="10354"/>
                  <a:pt x="2423" y="10388"/>
                </a:cubicBezTo>
                <a:cubicBezTo>
                  <a:pt x="2393" y="10463"/>
                  <a:pt x="2281" y="10510"/>
                  <a:pt x="2196" y="10545"/>
                </a:cubicBezTo>
                <a:cubicBezTo>
                  <a:pt x="2041" y="10610"/>
                  <a:pt x="1692" y="10709"/>
                  <a:pt x="1601" y="10810"/>
                </a:cubicBezTo>
                <a:cubicBezTo>
                  <a:pt x="1487" y="10937"/>
                  <a:pt x="1624" y="11126"/>
                  <a:pt x="1383" y="11174"/>
                </a:cubicBezTo>
                <a:cubicBezTo>
                  <a:pt x="1127" y="11225"/>
                  <a:pt x="1060" y="10918"/>
                  <a:pt x="782" y="10986"/>
                </a:cubicBezTo>
                <a:cubicBezTo>
                  <a:pt x="747" y="10994"/>
                  <a:pt x="704" y="11015"/>
                  <a:pt x="676" y="11032"/>
                </a:cubicBezTo>
                <a:cubicBezTo>
                  <a:pt x="608" y="11072"/>
                  <a:pt x="552" y="11164"/>
                  <a:pt x="530" y="11238"/>
                </a:cubicBezTo>
                <a:cubicBezTo>
                  <a:pt x="498" y="11344"/>
                  <a:pt x="549" y="11426"/>
                  <a:pt x="487" y="11505"/>
                </a:cubicBezTo>
                <a:cubicBezTo>
                  <a:pt x="446" y="11557"/>
                  <a:pt x="365" y="11603"/>
                  <a:pt x="284" y="11622"/>
                </a:cubicBezTo>
                <a:cubicBezTo>
                  <a:pt x="199" y="11642"/>
                  <a:pt x="112" y="11633"/>
                  <a:pt x="57" y="11674"/>
                </a:cubicBezTo>
                <a:cubicBezTo>
                  <a:pt x="24" y="11700"/>
                  <a:pt x="-26" y="11764"/>
                  <a:pt x="17" y="11810"/>
                </a:cubicBezTo>
                <a:cubicBezTo>
                  <a:pt x="47" y="11877"/>
                  <a:pt x="152" y="11887"/>
                  <a:pt x="235" y="11914"/>
                </a:cubicBezTo>
                <a:cubicBezTo>
                  <a:pt x="347" y="11951"/>
                  <a:pt x="499" y="11999"/>
                  <a:pt x="553" y="12083"/>
                </a:cubicBezTo>
                <a:cubicBezTo>
                  <a:pt x="646" y="12230"/>
                  <a:pt x="405" y="12289"/>
                  <a:pt x="455" y="12440"/>
                </a:cubicBezTo>
                <a:cubicBezTo>
                  <a:pt x="493" y="12551"/>
                  <a:pt x="631" y="12594"/>
                  <a:pt x="684" y="12694"/>
                </a:cubicBezTo>
                <a:cubicBezTo>
                  <a:pt x="718" y="12759"/>
                  <a:pt x="716" y="12836"/>
                  <a:pt x="782" y="12875"/>
                </a:cubicBezTo>
                <a:cubicBezTo>
                  <a:pt x="881" y="12933"/>
                  <a:pt x="1183" y="12885"/>
                  <a:pt x="1317" y="12861"/>
                </a:cubicBezTo>
                <a:cubicBezTo>
                  <a:pt x="1458" y="12837"/>
                  <a:pt x="1621" y="12875"/>
                  <a:pt x="1650" y="12946"/>
                </a:cubicBezTo>
                <a:cubicBezTo>
                  <a:pt x="1669" y="12967"/>
                  <a:pt x="1661" y="12982"/>
                  <a:pt x="1658" y="13012"/>
                </a:cubicBezTo>
                <a:cubicBezTo>
                  <a:pt x="1638" y="13029"/>
                  <a:pt x="1626" y="13056"/>
                  <a:pt x="1601" y="13069"/>
                </a:cubicBezTo>
                <a:cubicBezTo>
                  <a:pt x="1485" y="13132"/>
                  <a:pt x="1300" y="13128"/>
                  <a:pt x="1171" y="13181"/>
                </a:cubicBezTo>
                <a:cubicBezTo>
                  <a:pt x="1068" y="13223"/>
                  <a:pt x="984" y="13292"/>
                  <a:pt x="871" y="13330"/>
                </a:cubicBezTo>
                <a:cubicBezTo>
                  <a:pt x="732" y="13375"/>
                  <a:pt x="478" y="13423"/>
                  <a:pt x="544" y="13602"/>
                </a:cubicBezTo>
                <a:cubicBezTo>
                  <a:pt x="586" y="13713"/>
                  <a:pt x="766" y="13736"/>
                  <a:pt x="805" y="13849"/>
                </a:cubicBezTo>
                <a:cubicBezTo>
                  <a:pt x="841" y="13952"/>
                  <a:pt x="704" y="14022"/>
                  <a:pt x="782" y="14116"/>
                </a:cubicBezTo>
                <a:cubicBezTo>
                  <a:pt x="893" y="14249"/>
                  <a:pt x="1304" y="14157"/>
                  <a:pt x="1375" y="14322"/>
                </a:cubicBezTo>
                <a:cubicBezTo>
                  <a:pt x="1451" y="14403"/>
                  <a:pt x="1338" y="14495"/>
                  <a:pt x="1286" y="14537"/>
                </a:cubicBezTo>
                <a:cubicBezTo>
                  <a:pt x="1158" y="14637"/>
                  <a:pt x="867" y="14805"/>
                  <a:pt x="985" y="15030"/>
                </a:cubicBezTo>
                <a:cubicBezTo>
                  <a:pt x="1034" y="15123"/>
                  <a:pt x="1204" y="15206"/>
                  <a:pt x="1383" y="15147"/>
                </a:cubicBezTo>
                <a:cubicBezTo>
                  <a:pt x="1445" y="15127"/>
                  <a:pt x="1492" y="15082"/>
                  <a:pt x="1546" y="15056"/>
                </a:cubicBezTo>
                <a:cubicBezTo>
                  <a:pt x="1601" y="15029"/>
                  <a:pt x="1664" y="15018"/>
                  <a:pt x="1701" y="14978"/>
                </a:cubicBezTo>
                <a:cubicBezTo>
                  <a:pt x="1740" y="14936"/>
                  <a:pt x="1766" y="14882"/>
                  <a:pt x="1822" y="14855"/>
                </a:cubicBezTo>
                <a:cubicBezTo>
                  <a:pt x="1866" y="14832"/>
                  <a:pt x="1919" y="14840"/>
                  <a:pt x="1976" y="14843"/>
                </a:cubicBezTo>
                <a:cubicBezTo>
                  <a:pt x="2012" y="14870"/>
                  <a:pt x="2061" y="14888"/>
                  <a:pt x="2082" y="14927"/>
                </a:cubicBezTo>
                <a:cubicBezTo>
                  <a:pt x="2126" y="15008"/>
                  <a:pt x="2106" y="15080"/>
                  <a:pt x="2205" y="15115"/>
                </a:cubicBezTo>
                <a:cubicBezTo>
                  <a:pt x="2262" y="15128"/>
                  <a:pt x="2317" y="15141"/>
                  <a:pt x="2374" y="15154"/>
                </a:cubicBezTo>
                <a:cubicBezTo>
                  <a:pt x="2528" y="15182"/>
                  <a:pt x="2685" y="15064"/>
                  <a:pt x="2766" y="15211"/>
                </a:cubicBezTo>
                <a:cubicBezTo>
                  <a:pt x="2805" y="15281"/>
                  <a:pt x="2763" y="15373"/>
                  <a:pt x="2789" y="15458"/>
                </a:cubicBezTo>
                <a:cubicBezTo>
                  <a:pt x="2827" y="15580"/>
                  <a:pt x="2987" y="15649"/>
                  <a:pt x="2847" y="15796"/>
                </a:cubicBezTo>
                <a:cubicBezTo>
                  <a:pt x="2783" y="15863"/>
                  <a:pt x="2619" y="15863"/>
                  <a:pt x="2569" y="15940"/>
                </a:cubicBezTo>
                <a:cubicBezTo>
                  <a:pt x="2495" y="16055"/>
                  <a:pt x="2618" y="16206"/>
                  <a:pt x="2709" y="16238"/>
                </a:cubicBezTo>
                <a:cubicBezTo>
                  <a:pt x="2909" y="16309"/>
                  <a:pt x="3149" y="16155"/>
                  <a:pt x="3359" y="16226"/>
                </a:cubicBezTo>
                <a:cubicBezTo>
                  <a:pt x="3504" y="16274"/>
                  <a:pt x="3571" y="16386"/>
                  <a:pt x="3774" y="16375"/>
                </a:cubicBezTo>
                <a:cubicBezTo>
                  <a:pt x="3801" y="16353"/>
                  <a:pt x="3841" y="16340"/>
                  <a:pt x="3863" y="16315"/>
                </a:cubicBezTo>
                <a:cubicBezTo>
                  <a:pt x="3898" y="16278"/>
                  <a:pt x="3921" y="16231"/>
                  <a:pt x="3969" y="16206"/>
                </a:cubicBezTo>
                <a:cubicBezTo>
                  <a:pt x="4036" y="16170"/>
                  <a:pt x="4135" y="16164"/>
                  <a:pt x="4204" y="16134"/>
                </a:cubicBezTo>
                <a:cubicBezTo>
                  <a:pt x="4278" y="16102"/>
                  <a:pt x="4392" y="16051"/>
                  <a:pt x="4490" y="16107"/>
                </a:cubicBezTo>
                <a:cubicBezTo>
                  <a:pt x="4612" y="16178"/>
                  <a:pt x="4587" y="16368"/>
                  <a:pt x="4717" y="16432"/>
                </a:cubicBezTo>
                <a:cubicBezTo>
                  <a:pt x="4898" y="16522"/>
                  <a:pt x="5087" y="16369"/>
                  <a:pt x="5270" y="16413"/>
                </a:cubicBezTo>
                <a:cubicBezTo>
                  <a:pt x="5423" y="16451"/>
                  <a:pt x="5447" y="16597"/>
                  <a:pt x="5613" y="16628"/>
                </a:cubicBezTo>
                <a:cubicBezTo>
                  <a:pt x="5738" y="16652"/>
                  <a:pt x="5900" y="16478"/>
                  <a:pt x="5971" y="16432"/>
                </a:cubicBezTo>
                <a:cubicBezTo>
                  <a:pt x="6009" y="16407"/>
                  <a:pt x="6096" y="16366"/>
                  <a:pt x="6157" y="16400"/>
                </a:cubicBezTo>
                <a:cubicBezTo>
                  <a:pt x="6472" y="16448"/>
                  <a:pt x="6063" y="16968"/>
                  <a:pt x="6392" y="17037"/>
                </a:cubicBezTo>
                <a:cubicBezTo>
                  <a:pt x="6492" y="17059"/>
                  <a:pt x="6591" y="16999"/>
                  <a:pt x="6653" y="16978"/>
                </a:cubicBezTo>
                <a:cubicBezTo>
                  <a:pt x="6726" y="16959"/>
                  <a:pt x="6800" y="16938"/>
                  <a:pt x="6873" y="16919"/>
                </a:cubicBezTo>
                <a:cubicBezTo>
                  <a:pt x="7017" y="16869"/>
                  <a:pt x="7108" y="16785"/>
                  <a:pt x="7191" y="16686"/>
                </a:cubicBezTo>
                <a:cubicBezTo>
                  <a:pt x="7250" y="16615"/>
                  <a:pt x="7379" y="16451"/>
                  <a:pt x="7563" y="16491"/>
                </a:cubicBezTo>
                <a:cubicBezTo>
                  <a:pt x="7741" y="16530"/>
                  <a:pt x="7780" y="16745"/>
                  <a:pt x="7873" y="16855"/>
                </a:cubicBezTo>
                <a:cubicBezTo>
                  <a:pt x="7913" y="16902"/>
                  <a:pt x="7983" y="16971"/>
                  <a:pt x="8108" y="16946"/>
                </a:cubicBezTo>
                <a:cubicBezTo>
                  <a:pt x="8208" y="16926"/>
                  <a:pt x="8261" y="16844"/>
                  <a:pt x="8307" y="16762"/>
                </a:cubicBezTo>
                <a:cubicBezTo>
                  <a:pt x="8811" y="17200"/>
                  <a:pt x="9645" y="17976"/>
                  <a:pt x="9645" y="17976"/>
                </a:cubicBezTo>
                <a:cubicBezTo>
                  <a:pt x="9645" y="17976"/>
                  <a:pt x="9976" y="18231"/>
                  <a:pt x="9976" y="18562"/>
                </a:cubicBezTo>
                <a:cubicBezTo>
                  <a:pt x="9976" y="19024"/>
                  <a:pt x="9976" y="19718"/>
                  <a:pt x="9976" y="19945"/>
                </a:cubicBezTo>
                <a:cubicBezTo>
                  <a:pt x="9976" y="20728"/>
                  <a:pt x="9275" y="21597"/>
                  <a:pt x="9275" y="21597"/>
                </a:cubicBezTo>
                <a:cubicBezTo>
                  <a:pt x="9275" y="21597"/>
                  <a:pt x="12156" y="21599"/>
                  <a:pt x="12312" y="21599"/>
                </a:cubicBezTo>
                <a:cubicBezTo>
                  <a:pt x="12136" y="21598"/>
                  <a:pt x="11551" y="20437"/>
                  <a:pt x="11551" y="19800"/>
                </a:cubicBezTo>
                <a:cubicBezTo>
                  <a:pt x="11551" y="19712"/>
                  <a:pt x="11551" y="19149"/>
                  <a:pt x="11551" y="18439"/>
                </a:cubicBezTo>
                <a:cubicBezTo>
                  <a:pt x="11551" y="18313"/>
                  <a:pt x="12770" y="17328"/>
                  <a:pt x="13727" y="16613"/>
                </a:cubicBezTo>
                <a:cubicBezTo>
                  <a:pt x="13783" y="16676"/>
                  <a:pt x="13849" y="16735"/>
                  <a:pt x="13907" y="16763"/>
                </a:cubicBezTo>
                <a:cubicBezTo>
                  <a:pt x="14005" y="16812"/>
                  <a:pt x="14097" y="16760"/>
                  <a:pt x="14159" y="16725"/>
                </a:cubicBezTo>
                <a:cubicBezTo>
                  <a:pt x="14245" y="16674"/>
                  <a:pt x="14295" y="16594"/>
                  <a:pt x="14387" y="16550"/>
                </a:cubicBezTo>
                <a:cubicBezTo>
                  <a:pt x="14448" y="16522"/>
                  <a:pt x="14510" y="16524"/>
                  <a:pt x="14591" y="16510"/>
                </a:cubicBezTo>
                <a:cubicBezTo>
                  <a:pt x="14611" y="16506"/>
                  <a:pt x="14663" y="16499"/>
                  <a:pt x="14697" y="16505"/>
                </a:cubicBezTo>
                <a:cubicBezTo>
                  <a:pt x="14793" y="16523"/>
                  <a:pt x="14859" y="16557"/>
                  <a:pt x="14883" y="16633"/>
                </a:cubicBezTo>
                <a:cubicBezTo>
                  <a:pt x="14913" y="16728"/>
                  <a:pt x="14829" y="16803"/>
                  <a:pt x="14908" y="16880"/>
                </a:cubicBezTo>
                <a:cubicBezTo>
                  <a:pt x="14952" y="16923"/>
                  <a:pt x="15088" y="16931"/>
                  <a:pt x="15169" y="16907"/>
                </a:cubicBezTo>
                <a:cubicBezTo>
                  <a:pt x="15293" y="16870"/>
                  <a:pt x="15350" y="16788"/>
                  <a:pt x="15444" y="16731"/>
                </a:cubicBezTo>
                <a:cubicBezTo>
                  <a:pt x="15470" y="16716"/>
                  <a:pt x="15502" y="16709"/>
                  <a:pt x="15527" y="16692"/>
                </a:cubicBezTo>
                <a:cubicBezTo>
                  <a:pt x="15645" y="16695"/>
                  <a:pt x="15851" y="16792"/>
                  <a:pt x="15883" y="16862"/>
                </a:cubicBezTo>
                <a:cubicBezTo>
                  <a:pt x="15908" y="16916"/>
                  <a:pt x="15860" y="16974"/>
                  <a:pt x="15883" y="17037"/>
                </a:cubicBezTo>
                <a:cubicBezTo>
                  <a:pt x="15904" y="17100"/>
                  <a:pt x="15992" y="17149"/>
                  <a:pt x="16071" y="17166"/>
                </a:cubicBezTo>
                <a:cubicBezTo>
                  <a:pt x="16166" y="17186"/>
                  <a:pt x="16249" y="17147"/>
                  <a:pt x="16298" y="17127"/>
                </a:cubicBezTo>
                <a:cubicBezTo>
                  <a:pt x="16471" y="17055"/>
                  <a:pt x="16644" y="16922"/>
                  <a:pt x="16713" y="16770"/>
                </a:cubicBezTo>
                <a:cubicBezTo>
                  <a:pt x="16744" y="16702"/>
                  <a:pt x="16713" y="16598"/>
                  <a:pt x="16747" y="16530"/>
                </a:cubicBezTo>
                <a:cubicBezTo>
                  <a:pt x="16797" y="16427"/>
                  <a:pt x="16984" y="16405"/>
                  <a:pt x="17062" y="16322"/>
                </a:cubicBezTo>
                <a:cubicBezTo>
                  <a:pt x="17111" y="16271"/>
                  <a:pt x="17151" y="16189"/>
                  <a:pt x="17234" y="16167"/>
                </a:cubicBezTo>
                <a:cubicBezTo>
                  <a:pt x="17325" y="16117"/>
                  <a:pt x="17412" y="16236"/>
                  <a:pt x="17486" y="16251"/>
                </a:cubicBezTo>
                <a:cubicBezTo>
                  <a:pt x="17591" y="16273"/>
                  <a:pt x="17682" y="16172"/>
                  <a:pt x="17778" y="16231"/>
                </a:cubicBezTo>
                <a:cubicBezTo>
                  <a:pt x="17922" y="16272"/>
                  <a:pt x="17836" y="16455"/>
                  <a:pt x="17967" y="16491"/>
                </a:cubicBezTo>
                <a:cubicBezTo>
                  <a:pt x="18062" y="16544"/>
                  <a:pt x="18188" y="16456"/>
                  <a:pt x="18225" y="16413"/>
                </a:cubicBezTo>
                <a:cubicBezTo>
                  <a:pt x="18369" y="16247"/>
                  <a:pt x="18056" y="15975"/>
                  <a:pt x="18299" y="15856"/>
                </a:cubicBezTo>
                <a:cubicBezTo>
                  <a:pt x="18497" y="15758"/>
                  <a:pt x="18746" y="15898"/>
                  <a:pt x="18975" y="15856"/>
                </a:cubicBezTo>
                <a:cubicBezTo>
                  <a:pt x="19040" y="15843"/>
                  <a:pt x="19096" y="15820"/>
                  <a:pt x="19144" y="15796"/>
                </a:cubicBezTo>
                <a:cubicBezTo>
                  <a:pt x="19197" y="15770"/>
                  <a:pt x="19246" y="15756"/>
                  <a:pt x="19267" y="15705"/>
                </a:cubicBezTo>
                <a:cubicBezTo>
                  <a:pt x="19276" y="15694"/>
                  <a:pt x="19276" y="15674"/>
                  <a:pt x="19276" y="15654"/>
                </a:cubicBezTo>
                <a:cubicBezTo>
                  <a:pt x="19224" y="15611"/>
                  <a:pt x="19177" y="15554"/>
                  <a:pt x="19096" y="15536"/>
                </a:cubicBezTo>
                <a:cubicBezTo>
                  <a:pt x="19001" y="15515"/>
                  <a:pt x="18914" y="15560"/>
                  <a:pt x="18829" y="15536"/>
                </a:cubicBezTo>
                <a:cubicBezTo>
                  <a:pt x="18781" y="15522"/>
                  <a:pt x="18759" y="15487"/>
                  <a:pt x="18723" y="15465"/>
                </a:cubicBezTo>
                <a:cubicBezTo>
                  <a:pt x="18697" y="15298"/>
                  <a:pt x="18775" y="15326"/>
                  <a:pt x="18852" y="15225"/>
                </a:cubicBezTo>
                <a:cubicBezTo>
                  <a:pt x="18884" y="15184"/>
                  <a:pt x="18876" y="15123"/>
                  <a:pt x="18901" y="15076"/>
                </a:cubicBezTo>
                <a:cubicBezTo>
                  <a:pt x="18939" y="15004"/>
                  <a:pt x="19021" y="14960"/>
                  <a:pt x="19047" y="14875"/>
                </a:cubicBezTo>
                <a:cubicBezTo>
                  <a:pt x="19079" y="14769"/>
                  <a:pt x="18936" y="14676"/>
                  <a:pt x="18909" y="14596"/>
                </a:cubicBezTo>
                <a:cubicBezTo>
                  <a:pt x="18878" y="14505"/>
                  <a:pt x="18986" y="14364"/>
                  <a:pt x="19038" y="14336"/>
                </a:cubicBezTo>
                <a:cubicBezTo>
                  <a:pt x="19188" y="14255"/>
                  <a:pt x="19464" y="14397"/>
                  <a:pt x="19648" y="14290"/>
                </a:cubicBezTo>
                <a:cubicBezTo>
                  <a:pt x="19715" y="14251"/>
                  <a:pt x="19748" y="14181"/>
                  <a:pt x="19797" y="14128"/>
                </a:cubicBezTo>
                <a:cubicBezTo>
                  <a:pt x="19848" y="14071"/>
                  <a:pt x="19948" y="14048"/>
                  <a:pt x="20000" y="13992"/>
                </a:cubicBezTo>
                <a:cubicBezTo>
                  <a:pt x="20082" y="13905"/>
                  <a:pt x="20098" y="13852"/>
                  <a:pt x="20284" y="13862"/>
                </a:cubicBezTo>
                <a:cubicBezTo>
                  <a:pt x="20307" y="13881"/>
                  <a:pt x="20345" y="13891"/>
                  <a:pt x="20364" y="13913"/>
                </a:cubicBezTo>
                <a:cubicBezTo>
                  <a:pt x="20405" y="13957"/>
                  <a:pt x="20436" y="14034"/>
                  <a:pt x="20470" y="14082"/>
                </a:cubicBezTo>
                <a:cubicBezTo>
                  <a:pt x="20504" y="14089"/>
                  <a:pt x="20534" y="14111"/>
                  <a:pt x="20584" y="14102"/>
                </a:cubicBezTo>
                <a:cubicBezTo>
                  <a:pt x="20716" y="14079"/>
                  <a:pt x="20958" y="13991"/>
                  <a:pt x="20911" y="13835"/>
                </a:cubicBezTo>
                <a:cubicBezTo>
                  <a:pt x="20883" y="13746"/>
                  <a:pt x="20730" y="13595"/>
                  <a:pt x="20633" y="13563"/>
                </a:cubicBezTo>
                <a:cubicBezTo>
                  <a:pt x="20514" y="13523"/>
                  <a:pt x="20416" y="13551"/>
                  <a:pt x="20356" y="13460"/>
                </a:cubicBezTo>
                <a:cubicBezTo>
                  <a:pt x="20335" y="13428"/>
                  <a:pt x="20327" y="13375"/>
                  <a:pt x="20341" y="13336"/>
                </a:cubicBezTo>
                <a:cubicBezTo>
                  <a:pt x="20376" y="13237"/>
                  <a:pt x="20469" y="13174"/>
                  <a:pt x="20576" y="13135"/>
                </a:cubicBezTo>
                <a:cubicBezTo>
                  <a:pt x="20664" y="13103"/>
                  <a:pt x="20760" y="13095"/>
                  <a:pt x="20796" y="13024"/>
                </a:cubicBezTo>
                <a:cubicBezTo>
                  <a:pt x="20849" y="12922"/>
                  <a:pt x="20717" y="12799"/>
                  <a:pt x="20779" y="12726"/>
                </a:cubicBezTo>
                <a:cubicBezTo>
                  <a:pt x="20805" y="12612"/>
                  <a:pt x="21085" y="12606"/>
                  <a:pt x="21211" y="12564"/>
                </a:cubicBezTo>
                <a:cubicBezTo>
                  <a:pt x="21300" y="12534"/>
                  <a:pt x="21324" y="12488"/>
                  <a:pt x="21381" y="12433"/>
                </a:cubicBezTo>
                <a:cubicBezTo>
                  <a:pt x="21375" y="12253"/>
                  <a:pt x="21127" y="12307"/>
                  <a:pt x="21146" y="12095"/>
                </a:cubicBezTo>
                <a:cubicBezTo>
                  <a:pt x="21181" y="12068"/>
                  <a:pt x="21204" y="12029"/>
                  <a:pt x="21243" y="12006"/>
                </a:cubicBezTo>
                <a:cubicBezTo>
                  <a:pt x="21334" y="11951"/>
                  <a:pt x="21358" y="11930"/>
                  <a:pt x="21430" y="11862"/>
                </a:cubicBezTo>
                <a:cubicBezTo>
                  <a:pt x="21431" y="11683"/>
                  <a:pt x="21194" y="11716"/>
                  <a:pt x="21048" y="11654"/>
                </a:cubicBezTo>
                <a:cubicBezTo>
                  <a:pt x="21015" y="11640"/>
                  <a:pt x="21000" y="11610"/>
                  <a:pt x="20974" y="11590"/>
                </a:cubicBezTo>
                <a:cubicBezTo>
                  <a:pt x="20974" y="11572"/>
                  <a:pt x="20974" y="11555"/>
                  <a:pt x="20974" y="11537"/>
                </a:cubicBezTo>
                <a:cubicBezTo>
                  <a:pt x="21002" y="11514"/>
                  <a:pt x="21021" y="11484"/>
                  <a:pt x="21057" y="11466"/>
                </a:cubicBezTo>
                <a:cubicBezTo>
                  <a:pt x="21168" y="11413"/>
                  <a:pt x="21322" y="11415"/>
                  <a:pt x="21423" y="11356"/>
                </a:cubicBezTo>
                <a:cubicBezTo>
                  <a:pt x="21495" y="11315"/>
                  <a:pt x="21574" y="11174"/>
                  <a:pt x="21504" y="11083"/>
                </a:cubicBezTo>
                <a:cubicBezTo>
                  <a:pt x="21448" y="11009"/>
                  <a:pt x="21318" y="10959"/>
                  <a:pt x="21203" y="10934"/>
                </a:cubicBezTo>
                <a:cubicBezTo>
                  <a:pt x="20983" y="10886"/>
                  <a:pt x="20840" y="11005"/>
                  <a:pt x="20690" y="11044"/>
                </a:cubicBezTo>
                <a:cubicBezTo>
                  <a:pt x="20593" y="11057"/>
                  <a:pt x="20496" y="11070"/>
                  <a:pt x="20398" y="11083"/>
                </a:cubicBezTo>
                <a:cubicBezTo>
                  <a:pt x="20326" y="11101"/>
                  <a:pt x="20194" y="11158"/>
                  <a:pt x="20089" y="11121"/>
                </a:cubicBezTo>
                <a:cubicBezTo>
                  <a:pt x="20051" y="11108"/>
                  <a:pt x="20039" y="11075"/>
                  <a:pt x="20015" y="11050"/>
                </a:cubicBezTo>
                <a:cubicBezTo>
                  <a:pt x="20022" y="10894"/>
                  <a:pt x="20237" y="10890"/>
                  <a:pt x="20332" y="10804"/>
                </a:cubicBezTo>
                <a:cubicBezTo>
                  <a:pt x="20396" y="10746"/>
                  <a:pt x="20378" y="10623"/>
                  <a:pt x="20430" y="10557"/>
                </a:cubicBezTo>
                <a:cubicBezTo>
                  <a:pt x="20491" y="10479"/>
                  <a:pt x="20614" y="10442"/>
                  <a:pt x="20682" y="10369"/>
                </a:cubicBezTo>
                <a:cubicBezTo>
                  <a:pt x="20800" y="10242"/>
                  <a:pt x="20905" y="9931"/>
                  <a:pt x="20756" y="9765"/>
                </a:cubicBezTo>
                <a:cubicBezTo>
                  <a:pt x="20696" y="9699"/>
                  <a:pt x="20530" y="9623"/>
                  <a:pt x="20356" y="9654"/>
                </a:cubicBezTo>
                <a:cubicBezTo>
                  <a:pt x="20278" y="9668"/>
                  <a:pt x="20170" y="9709"/>
                  <a:pt x="20063" y="9688"/>
                </a:cubicBezTo>
                <a:cubicBezTo>
                  <a:pt x="19964" y="9668"/>
                  <a:pt x="19869" y="9604"/>
                  <a:pt x="19820" y="9544"/>
                </a:cubicBezTo>
                <a:cubicBezTo>
                  <a:pt x="19804" y="9524"/>
                  <a:pt x="19805" y="9498"/>
                  <a:pt x="19788" y="9480"/>
                </a:cubicBezTo>
                <a:cubicBezTo>
                  <a:pt x="19802" y="9355"/>
                  <a:pt x="19965" y="9347"/>
                  <a:pt x="20063" y="9290"/>
                </a:cubicBezTo>
                <a:cubicBezTo>
                  <a:pt x="20154" y="9238"/>
                  <a:pt x="20162" y="9145"/>
                  <a:pt x="20210" y="9057"/>
                </a:cubicBezTo>
                <a:cubicBezTo>
                  <a:pt x="20248" y="8987"/>
                  <a:pt x="20323" y="8927"/>
                  <a:pt x="20349" y="8849"/>
                </a:cubicBezTo>
                <a:cubicBezTo>
                  <a:pt x="20367" y="8796"/>
                  <a:pt x="20338" y="8733"/>
                  <a:pt x="20315" y="8707"/>
                </a:cubicBezTo>
                <a:cubicBezTo>
                  <a:pt x="20282" y="8669"/>
                  <a:pt x="20121" y="8573"/>
                  <a:pt x="20023" y="8590"/>
                </a:cubicBezTo>
                <a:cubicBezTo>
                  <a:pt x="19929" y="8607"/>
                  <a:pt x="19800" y="8655"/>
                  <a:pt x="19682" y="8616"/>
                </a:cubicBezTo>
                <a:cubicBezTo>
                  <a:pt x="19551" y="8572"/>
                  <a:pt x="19540" y="8435"/>
                  <a:pt x="19396" y="8408"/>
                </a:cubicBezTo>
                <a:cubicBezTo>
                  <a:pt x="19339" y="8397"/>
                  <a:pt x="19267" y="8425"/>
                  <a:pt x="19227" y="8435"/>
                </a:cubicBezTo>
                <a:cubicBezTo>
                  <a:pt x="19110" y="8463"/>
                  <a:pt x="18998" y="8489"/>
                  <a:pt x="18884" y="8513"/>
                </a:cubicBezTo>
                <a:cubicBezTo>
                  <a:pt x="18798" y="8530"/>
                  <a:pt x="18647" y="8510"/>
                  <a:pt x="18680" y="8421"/>
                </a:cubicBezTo>
                <a:cubicBezTo>
                  <a:pt x="18716" y="8326"/>
                  <a:pt x="18917" y="8321"/>
                  <a:pt x="19015" y="8272"/>
                </a:cubicBezTo>
                <a:cubicBezTo>
                  <a:pt x="19101" y="8230"/>
                  <a:pt x="19177" y="8169"/>
                  <a:pt x="19276" y="8136"/>
                </a:cubicBezTo>
                <a:cubicBezTo>
                  <a:pt x="19349" y="8123"/>
                  <a:pt x="19421" y="8110"/>
                  <a:pt x="19494" y="8097"/>
                </a:cubicBezTo>
                <a:cubicBezTo>
                  <a:pt x="19560" y="8069"/>
                  <a:pt x="19588" y="7998"/>
                  <a:pt x="19648" y="7966"/>
                </a:cubicBezTo>
                <a:cubicBezTo>
                  <a:pt x="19707" y="7935"/>
                  <a:pt x="19811" y="7945"/>
                  <a:pt x="19869" y="7914"/>
                </a:cubicBezTo>
                <a:cubicBezTo>
                  <a:pt x="19919" y="7887"/>
                  <a:pt x="19939" y="7825"/>
                  <a:pt x="19974" y="7786"/>
                </a:cubicBezTo>
                <a:cubicBezTo>
                  <a:pt x="20058" y="7694"/>
                  <a:pt x="20177" y="7675"/>
                  <a:pt x="20178" y="7512"/>
                </a:cubicBezTo>
                <a:cubicBezTo>
                  <a:pt x="20145" y="7485"/>
                  <a:pt x="20127" y="7450"/>
                  <a:pt x="20080" y="7434"/>
                </a:cubicBezTo>
                <a:cubicBezTo>
                  <a:pt x="19906" y="7374"/>
                  <a:pt x="19754" y="7417"/>
                  <a:pt x="19771" y="7214"/>
                </a:cubicBezTo>
                <a:cubicBezTo>
                  <a:pt x="19797" y="7193"/>
                  <a:pt x="19815" y="7158"/>
                  <a:pt x="19845" y="7141"/>
                </a:cubicBezTo>
                <a:cubicBezTo>
                  <a:pt x="19901" y="7111"/>
                  <a:pt x="19996" y="7097"/>
                  <a:pt x="20055" y="7070"/>
                </a:cubicBezTo>
                <a:cubicBezTo>
                  <a:pt x="20096" y="6931"/>
                  <a:pt x="19905" y="6922"/>
                  <a:pt x="19797" y="6862"/>
                </a:cubicBezTo>
                <a:cubicBezTo>
                  <a:pt x="19769" y="6847"/>
                  <a:pt x="19755" y="6817"/>
                  <a:pt x="19731" y="6798"/>
                </a:cubicBezTo>
                <a:cubicBezTo>
                  <a:pt x="19732" y="6640"/>
                  <a:pt x="19875" y="6495"/>
                  <a:pt x="20000" y="6435"/>
                </a:cubicBezTo>
                <a:cubicBezTo>
                  <a:pt x="20065" y="6403"/>
                  <a:pt x="20143" y="6397"/>
                  <a:pt x="20203" y="6364"/>
                </a:cubicBezTo>
                <a:cubicBezTo>
                  <a:pt x="20250" y="6338"/>
                  <a:pt x="20345" y="6239"/>
                  <a:pt x="20284" y="6174"/>
                </a:cubicBezTo>
                <a:cubicBezTo>
                  <a:pt x="20236" y="6070"/>
                  <a:pt x="20002" y="6150"/>
                  <a:pt x="19894" y="6096"/>
                </a:cubicBezTo>
                <a:cubicBezTo>
                  <a:pt x="19759" y="6029"/>
                  <a:pt x="19842" y="5898"/>
                  <a:pt x="19763" y="5804"/>
                </a:cubicBezTo>
                <a:cubicBezTo>
                  <a:pt x="19685" y="5712"/>
                  <a:pt x="19435" y="5747"/>
                  <a:pt x="19348" y="5662"/>
                </a:cubicBezTo>
                <a:cubicBezTo>
                  <a:pt x="19286" y="5601"/>
                  <a:pt x="19328" y="5473"/>
                  <a:pt x="19324" y="5376"/>
                </a:cubicBezTo>
                <a:cubicBezTo>
                  <a:pt x="19322" y="5322"/>
                  <a:pt x="19289" y="5260"/>
                  <a:pt x="19333" y="5221"/>
                </a:cubicBezTo>
                <a:cubicBezTo>
                  <a:pt x="19369" y="5147"/>
                  <a:pt x="19504" y="5176"/>
                  <a:pt x="19608" y="5155"/>
                </a:cubicBezTo>
                <a:cubicBezTo>
                  <a:pt x="19732" y="5129"/>
                  <a:pt x="19829" y="5087"/>
                  <a:pt x="19886" y="5006"/>
                </a:cubicBezTo>
                <a:cubicBezTo>
                  <a:pt x="19908" y="4973"/>
                  <a:pt x="19942" y="4888"/>
                  <a:pt x="19900" y="4844"/>
                </a:cubicBezTo>
                <a:cubicBezTo>
                  <a:pt x="19856" y="4743"/>
                  <a:pt x="19645" y="4794"/>
                  <a:pt x="19600" y="4661"/>
                </a:cubicBezTo>
                <a:cubicBezTo>
                  <a:pt x="19559" y="4540"/>
                  <a:pt x="19793" y="4409"/>
                  <a:pt x="19706" y="4220"/>
                </a:cubicBezTo>
                <a:cubicBezTo>
                  <a:pt x="19669" y="4140"/>
                  <a:pt x="19571" y="4119"/>
                  <a:pt x="19494" y="4071"/>
                </a:cubicBezTo>
                <a:cubicBezTo>
                  <a:pt x="19311" y="4076"/>
                  <a:pt x="19342" y="4233"/>
                  <a:pt x="19178" y="4259"/>
                </a:cubicBezTo>
                <a:cubicBezTo>
                  <a:pt x="19016" y="4284"/>
                  <a:pt x="18946" y="4083"/>
                  <a:pt x="18812" y="4057"/>
                </a:cubicBezTo>
                <a:cubicBezTo>
                  <a:pt x="18693" y="4034"/>
                  <a:pt x="18536" y="4154"/>
                  <a:pt x="18428" y="4078"/>
                </a:cubicBezTo>
                <a:cubicBezTo>
                  <a:pt x="18300" y="4042"/>
                  <a:pt x="18371" y="3914"/>
                  <a:pt x="18331" y="3806"/>
                </a:cubicBezTo>
                <a:cubicBezTo>
                  <a:pt x="18320" y="3777"/>
                  <a:pt x="18291" y="3756"/>
                  <a:pt x="18274" y="3733"/>
                </a:cubicBezTo>
                <a:cubicBezTo>
                  <a:pt x="18073" y="3697"/>
                  <a:pt x="17900" y="3831"/>
                  <a:pt x="17818" y="3934"/>
                </a:cubicBezTo>
                <a:cubicBezTo>
                  <a:pt x="17747" y="4025"/>
                  <a:pt x="17715" y="4124"/>
                  <a:pt x="17543" y="4117"/>
                </a:cubicBezTo>
                <a:cubicBezTo>
                  <a:pt x="17504" y="4086"/>
                  <a:pt x="17455" y="4066"/>
                  <a:pt x="17429" y="4025"/>
                </a:cubicBezTo>
                <a:cubicBezTo>
                  <a:pt x="17175" y="3638"/>
                  <a:pt x="17816" y="3597"/>
                  <a:pt x="17950" y="3363"/>
                </a:cubicBezTo>
                <a:cubicBezTo>
                  <a:pt x="18043" y="3198"/>
                  <a:pt x="17875" y="3120"/>
                  <a:pt x="17844" y="2999"/>
                </a:cubicBezTo>
                <a:cubicBezTo>
                  <a:pt x="17832" y="2953"/>
                  <a:pt x="17869" y="2904"/>
                  <a:pt x="17884" y="2876"/>
                </a:cubicBezTo>
                <a:cubicBezTo>
                  <a:pt x="17926" y="2796"/>
                  <a:pt x="17963" y="2687"/>
                  <a:pt x="17909" y="2603"/>
                </a:cubicBezTo>
                <a:cubicBezTo>
                  <a:pt x="17892" y="2575"/>
                  <a:pt x="17877" y="2547"/>
                  <a:pt x="17844" y="2532"/>
                </a:cubicBezTo>
                <a:cubicBezTo>
                  <a:pt x="17709" y="2474"/>
                  <a:pt x="17609" y="2576"/>
                  <a:pt x="17552" y="2624"/>
                </a:cubicBezTo>
                <a:cubicBezTo>
                  <a:pt x="17512" y="2657"/>
                  <a:pt x="17458" y="2687"/>
                  <a:pt x="17397" y="2701"/>
                </a:cubicBezTo>
                <a:cubicBezTo>
                  <a:pt x="17350" y="2713"/>
                  <a:pt x="17317" y="2708"/>
                  <a:pt x="17283" y="2727"/>
                </a:cubicBezTo>
                <a:cubicBezTo>
                  <a:pt x="17212" y="2767"/>
                  <a:pt x="17207" y="2853"/>
                  <a:pt x="17111" y="2876"/>
                </a:cubicBezTo>
                <a:cubicBezTo>
                  <a:pt x="17078" y="2894"/>
                  <a:pt x="17010" y="2890"/>
                  <a:pt x="16973" y="2876"/>
                </a:cubicBezTo>
                <a:cubicBezTo>
                  <a:pt x="16909" y="2850"/>
                  <a:pt x="16868" y="2791"/>
                  <a:pt x="16795" y="2772"/>
                </a:cubicBezTo>
                <a:cubicBezTo>
                  <a:pt x="16728" y="2770"/>
                  <a:pt x="16660" y="2768"/>
                  <a:pt x="16592" y="2766"/>
                </a:cubicBezTo>
                <a:cubicBezTo>
                  <a:pt x="16545" y="2756"/>
                  <a:pt x="16513" y="2732"/>
                  <a:pt x="16478" y="2713"/>
                </a:cubicBezTo>
                <a:cubicBezTo>
                  <a:pt x="16451" y="2618"/>
                  <a:pt x="16475" y="2530"/>
                  <a:pt x="16526" y="2461"/>
                </a:cubicBezTo>
                <a:cubicBezTo>
                  <a:pt x="16559" y="2418"/>
                  <a:pt x="16625" y="2348"/>
                  <a:pt x="16584" y="2267"/>
                </a:cubicBezTo>
                <a:cubicBezTo>
                  <a:pt x="16547" y="2194"/>
                  <a:pt x="16449" y="2144"/>
                  <a:pt x="16346" y="2123"/>
                </a:cubicBezTo>
                <a:cubicBezTo>
                  <a:pt x="16283" y="2110"/>
                  <a:pt x="16232" y="2121"/>
                  <a:pt x="16185" y="2098"/>
                </a:cubicBezTo>
                <a:cubicBezTo>
                  <a:pt x="16118" y="2065"/>
                  <a:pt x="16116" y="2001"/>
                  <a:pt x="16080" y="1942"/>
                </a:cubicBezTo>
                <a:cubicBezTo>
                  <a:pt x="16012" y="1834"/>
                  <a:pt x="15839" y="1731"/>
                  <a:pt x="15982" y="1584"/>
                </a:cubicBezTo>
                <a:cubicBezTo>
                  <a:pt x="16067" y="1497"/>
                  <a:pt x="16221" y="1541"/>
                  <a:pt x="16315" y="1488"/>
                </a:cubicBezTo>
                <a:cubicBezTo>
                  <a:pt x="16329" y="1479"/>
                  <a:pt x="16334" y="1459"/>
                  <a:pt x="16346" y="1449"/>
                </a:cubicBezTo>
                <a:cubicBezTo>
                  <a:pt x="16345" y="1308"/>
                  <a:pt x="16182" y="1228"/>
                  <a:pt x="16071" y="1170"/>
                </a:cubicBezTo>
                <a:cubicBezTo>
                  <a:pt x="16035" y="1151"/>
                  <a:pt x="15973" y="1108"/>
                  <a:pt x="15900" y="1124"/>
                </a:cubicBezTo>
                <a:cubicBezTo>
                  <a:pt x="15810" y="1143"/>
                  <a:pt x="15768" y="1215"/>
                  <a:pt x="15679" y="1234"/>
                </a:cubicBezTo>
                <a:cubicBezTo>
                  <a:pt x="15543" y="1263"/>
                  <a:pt x="15377" y="1155"/>
                  <a:pt x="15224" y="1156"/>
                </a:cubicBezTo>
                <a:cubicBezTo>
                  <a:pt x="15203" y="1173"/>
                  <a:pt x="15170" y="1182"/>
                  <a:pt x="15152" y="1202"/>
                </a:cubicBezTo>
                <a:cubicBezTo>
                  <a:pt x="15113" y="1245"/>
                  <a:pt x="15093" y="1302"/>
                  <a:pt x="15038" y="1332"/>
                </a:cubicBezTo>
                <a:cubicBezTo>
                  <a:pt x="15005" y="1349"/>
                  <a:pt x="14944" y="1355"/>
                  <a:pt x="14900" y="1344"/>
                </a:cubicBezTo>
                <a:cubicBezTo>
                  <a:pt x="14721" y="1297"/>
                  <a:pt x="14723" y="1134"/>
                  <a:pt x="14786" y="994"/>
                </a:cubicBezTo>
                <a:cubicBezTo>
                  <a:pt x="14798" y="967"/>
                  <a:pt x="14816" y="916"/>
                  <a:pt x="14802" y="877"/>
                </a:cubicBezTo>
                <a:cubicBezTo>
                  <a:pt x="14781" y="815"/>
                  <a:pt x="14716" y="751"/>
                  <a:pt x="14680" y="695"/>
                </a:cubicBezTo>
                <a:cubicBezTo>
                  <a:pt x="14616" y="597"/>
                  <a:pt x="14568" y="511"/>
                  <a:pt x="14445" y="461"/>
                </a:cubicBezTo>
                <a:cubicBezTo>
                  <a:pt x="14405" y="446"/>
                  <a:pt x="14318" y="428"/>
                  <a:pt x="14273" y="454"/>
                </a:cubicBezTo>
                <a:cubicBezTo>
                  <a:pt x="14150" y="490"/>
                  <a:pt x="14245" y="677"/>
                  <a:pt x="14087" y="715"/>
                </a:cubicBezTo>
                <a:cubicBezTo>
                  <a:pt x="14039" y="740"/>
                  <a:pt x="13955" y="721"/>
                  <a:pt x="13915" y="701"/>
                </a:cubicBezTo>
                <a:cubicBezTo>
                  <a:pt x="13864" y="676"/>
                  <a:pt x="13828" y="629"/>
                  <a:pt x="13777" y="603"/>
                </a:cubicBezTo>
                <a:cubicBezTo>
                  <a:pt x="13583" y="506"/>
                  <a:pt x="13180" y="500"/>
                  <a:pt x="13199" y="740"/>
                </a:cubicBezTo>
                <a:cubicBezTo>
                  <a:pt x="13212" y="750"/>
                  <a:pt x="13220" y="770"/>
                  <a:pt x="13233" y="779"/>
                </a:cubicBezTo>
                <a:cubicBezTo>
                  <a:pt x="13274" y="806"/>
                  <a:pt x="13333" y="809"/>
                  <a:pt x="13379" y="831"/>
                </a:cubicBezTo>
                <a:cubicBezTo>
                  <a:pt x="13410" y="847"/>
                  <a:pt x="13429" y="873"/>
                  <a:pt x="13460" y="889"/>
                </a:cubicBezTo>
                <a:cubicBezTo>
                  <a:pt x="13473" y="933"/>
                  <a:pt x="13480" y="958"/>
                  <a:pt x="13477" y="1007"/>
                </a:cubicBezTo>
                <a:cubicBezTo>
                  <a:pt x="13434" y="1043"/>
                  <a:pt x="13412" y="1080"/>
                  <a:pt x="13345" y="1097"/>
                </a:cubicBezTo>
                <a:cubicBezTo>
                  <a:pt x="13281" y="1113"/>
                  <a:pt x="13191" y="1095"/>
                  <a:pt x="13136" y="1117"/>
                </a:cubicBezTo>
                <a:cubicBezTo>
                  <a:pt x="13114" y="1135"/>
                  <a:pt x="13092" y="1152"/>
                  <a:pt x="13070" y="1170"/>
                </a:cubicBezTo>
                <a:cubicBezTo>
                  <a:pt x="13047" y="1183"/>
                  <a:pt x="13018" y="1188"/>
                  <a:pt x="12996" y="1202"/>
                </a:cubicBezTo>
                <a:cubicBezTo>
                  <a:pt x="12787" y="1196"/>
                  <a:pt x="12751" y="1051"/>
                  <a:pt x="12526" y="1065"/>
                </a:cubicBezTo>
                <a:cubicBezTo>
                  <a:pt x="12507" y="1076"/>
                  <a:pt x="12487" y="1086"/>
                  <a:pt x="12468" y="1097"/>
                </a:cubicBezTo>
                <a:cubicBezTo>
                  <a:pt x="12416" y="1158"/>
                  <a:pt x="12434" y="1275"/>
                  <a:pt x="12377" y="1337"/>
                </a:cubicBezTo>
                <a:cubicBezTo>
                  <a:pt x="12349" y="1368"/>
                  <a:pt x="12267" y="1407"/>
                  <a:pt x="12183" y="1389"/>
                </a:cubicBezTo>
                <a:cubicBezTo>
                  <a:pt x="12147" y="1382"/>
                  <a:pt x="12104" y="1351"/>
                  <a:pt x="12045" y="1364"/>
                </a:cubicBezTo>
                <a:cubicBezTo>
                  <a:pt x="11986" y="1377"/>
                  <a:pt x="11955" y="1430"/>
                  <a:pt x="11899" y="1449"/>
                </a:cubicBezTo>
                <a:cubicBezTo>
                  <a:pt x="11796" y="1482"/>
                  <a:pt x="11667" y="1415"/>
                  <a:pt x="11630" y="1371"/>
                </a:cubicBezTo>
                <a:cubicBezTo>
                  <a:pt x="11494" y="1210"/>
                  <a:pt x="11773" y="1107"/>
                  <a:pt x="11736" y="962"/>
                </a:cubicBezTo>
                <a:cubicBezTo>
                  <a:pt x="11722" y="907"/>
                  <a:pt x="11689" y="885"/>
                  <a:pt x="11655" y="850"/>
                </a:cubicBezTo>
                <a:cubicBezTo>
                  <a:pt x="11429" y="841"/>
                  <a:pt x="11409" y="1030"/>
                  <a:pt x="11143" y="1019"/>
                </a:cubicBezTo>
                <a:cubicBezTo>
                  <a:pt x="11101" y="988"/>
                  <a:pt x="11051" y="976"/>
                  <a:pt x="11028" y="928"/>
                </a:cubicBezTo>
                <a:cubicBezTo>
                  <a:pt x="11010" y="890"/>
                  <a:pt x="11038" y="836"/>
                  <a:pt x="11020" y="793"/>
                </a:cubicBezTo>
                <a:cubicBezTo>
                  <a:pt x="11012" y="773"/>
                  <a:pt x="10984" y="757"/>
                  <a:pt x="10971" y="740"/>
                </a:cubicBezTo>
                <a:cubicBezTo>
                  <a:pt x="10582" y="661"/>
                  <a:pt x="10663" y="935"/>
                  <a:pt x="10427" y="1012"/>
                </a:cubicBezTo>
                <a:cubicBezTo>
                  <a:pt x="10354" y="1036"/>
                  <a:pt x="10272" y="1017"/>
                  <a:pt x="10183" y="1033"/>
                </a:cubicBezTo>
                <a:cubicBezTo>
                  <a:pt x="10082" y="1050"/>
                  <a:pt x="9895" y="1094"/>
                  <a:pt x="9800" y="1046"/>
                </a:cubicBezTo>
                <a:cubicBezTo>
                  <a:pt x="9719" y="1006"/>
                  <a:pt x="9715" y="891"/>
                  <a:pt x="9630" y="857"/>
                </a:cubicBezTo>
                <a:cubicBezTo>
                  <a:pt x="9563" y="853"/>
                  <a:pt x="9495" y="849"/>
                  <a:pt x="9427" y="845"/>
                </a:cubicBezTo>
                <a:cubicBezTo>
                  <a:pt x="9377" y="834"/>
                  <a:pt x="9351" y="800"/>
                  <a:pt x="9313" y="779"/>
                </a:cubicBezTo>
                <a:cubicBezTo>
                  <a:pt x="9306" y="752"/>
                  <a:pt x="9282" y="710"/>
                  <a:pt x="9296" y="669"/>
                </a:cubicBezTo>
                <a:cubicBezTo>
                  <a:pt x="9306" y="639"/>
                  <a:pt x="9340" y="607"/>
                  <a:pt x="9353" y="578"/>
                </a:cubicBezTo>
                <a:cubicBezTo>
                  <a:pt x="9388" y="500"/>
                  <a:pt x="9324" y="409"/>
                  <a:pt x="9256" y="390"/>
                </a:cubicBezTo>
                <a:cubicBezTo>
                  <a:pt x="9145" y="337"/>
                  <a:pt x="9007" y="506"/>
                  <a:pt x="8881" y="429"/>
                </a:cubicBezTo>
                <a:cubicBezTo>
                  <a:pt x="8823" y="412"/>
                  <a:pt x="8763" y="343"/>
                  <a:pt x="8783" y="267"/>
                </a:cubicBezTo>
                <a:cubicBezTo>
                  <a:pt x="8790" y="241"/>
                  <a:pt x="8811" y="197"/>
                  <a:pt x="8800" y="162"/>
                </a:cubicBezTo>
                <a:cubicBezTo>
                  <a:pt x="8767" y="52"/>
                  <a:pt x="8635" y="-1"/>
                  <a:pt x="8459" y="0"/>
                </a:cubicBezTo>
                <a:close/>
                <a:moveTo>
                  <a:pt x="9783" y="16089"/>
                </a:moveTo>
                <a:cubicBezTo>
                  <a:pt x="9851" y="16101"/>
                  <a:pt x="9914" y="16135"/>
                  <a:pt x="9976" y="16175"/>
                </a:cubicBezTo>
                <a:cubicBezTo>
                  <a:pt x="9976" y="16474"/>
                  <a:pt x="9976" y="16799"/>
                  <a:pt x="9976" y="17097"/>
                </a:cubicBezTo>
                <a:cubicBezTo>
                  <a:pt x="9976" y="17096"/>
                  <a:pt x="9882" y="17286"/>
                  <a:pt x="9671" y="17127"/>
                </a:cubicBezTo>
                <a:cubicBezTo>
                  <a:pt x="9541" y="17029"/>
                  <a:pt x="8872" y="16498"/>
                  <a:pt x="8804" y="16444"/>
                </a:cubicBezTo>
                <a:cubicBezTo>
                  <a:pt x="8867" y="16377"/>
                  <a:pt x="8923" y="16299"/>
                  <a:pt x="9020" y="16270"/>
                </a:cubicBezTo>
                <a:cubicBezTo>
                  <a:pt x="9144" y="16233"/>
                  <a:pt x="9233" y="16324"/>
                  <a:pt x="9361" y="16297"/>
                </a:cubicBezTo>
                <a:cubicBezTo>
                  <a:pt x="9503" y="16267"/>
                  <a:pt x="9621" y="16059"/>
                  <a:pt x="9783" y="16089"/>
                </a:cubicBezTo>
                <a:close/>
                <a:moveTo>
                  <a:pt x="12111" y="16270"/>
                </a:moveTo>
                <a:cubicBezTo>
                  <a:pt x="12207" y="16287"/>
                  <a:pt x="12265" y="16333"/>
                  <a:pt x="12337" y="16368"/>
                </a:cubicBezTo>
                <a:cubicBezTo>
                  <a:pt x="12474" y="16434"/>
                  <a:pt x="12782" y="16524"/>
                  <a:pt x="13025" y="16479"/>
                </a:cubicBezTo>
                <a:lnTo>
                  <a:pt x="11863" y="17379"/>
                </a:lnTo>
                <a:cubicBezTo>
                  <a:pt x="11863" y="17379"/>
                  <a:pt x="11551" y="17522"/>
                  <a:pt x="11551" y="17276"/>
                </a:cubicBezTo>
                <a:cubicBezTo>
                  <a:pt x="11551" y="16969"/>
                  <a:pt x="11551" y="16667"/>
                  <a:pt x="11551" y="16388"/>
                </a:cubicBezTo>
                <a:cubicBezTo>
                  <a:pt x="11678" y="16360"/>
                  <a:pt x="11794" y="16339"/>
                  <a:pt x="11916" y="16304"/>
                </a:cubicBezTo>
                <a:cubicBezTo>
                  <a:pt x="11961" y="16290"/>
                  <a:pt x="12043" y="16258"/>
                  <a:pt x="12111" y="16270"/>
                </a:cubicBezTo>
                <a:close/>
              </a:path>
            </a:pathLst>
          </a:custGeom>
          <a:solidFill>
            <a:schemeClr val="accent3">
              <a:hueOff val="-274225"/>
              <a:satOff val="26768"/>
              <a:lumOff val="11368"/>
            </a:schemeClr>
          </a:solidFill>
          <a:ln w="12700">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168" name="Evergreen"/>
          <p:cNvSpPr/>
          <p:nvPr/>
        </p:nvSpPr>
        <p:spPr>
          <a:xfrm>
            <a:off x="2726574" y="2105944"/>
            <a:ext cx="1420849" cy="2403345"/>
          </a:xfrm>
          <a:custGeom>
            <a:avLst/>
            <a:gdLst/>
            <a:ahLst/>
            <a:cxnLst>
              <a:cxn ang="0">
                <a:pos x="wd2" y="hd2"/>
              </a:cxn>
              <a:cxn ang="5400000">
                <a:pos x="wd2" y="hd2"/>
              </a:cxn>
              <a:cxn ang="10800000">
                <a:pos x="wd2" y="hd2"/>
              </a:cxn>
              <a:cxn ang="16200000">
                <a:pos x="wd2" y="hd2"/>
              </a:cxn>
            </a:cxnLst>
            <a:rect l="0" t="0" r="r" b="b"/>
            <a:pathLst>
              <a:path w="21541" h="21600" extrusionOk="0">
                <a:moveTo>
                  <a:pt x="10621" y="0"/>
                </a:moveTo>
                <a:cubicBezTo>
                  <a:pt x="10617" y="23"/>
                  <a:pt x="10614" y="44"/>
                  <a:pt x="10610" y="67"/>
                </a:cubicBezTo>
                <a:cubicBezTo>
                  <a:pt x="10104" y="2030"/>
                  <a:pt x="9595" y="3050"/>
                  <a:pt x="9030" y="3538"/>
                </a:cubicBezTo>
                <a:cubicBezTo>
                  <a:pt x="9188" y="3538"/>
                  <a:pt x="9363" y="3511"/>
                  <a:pt x="9528" y="3474"/>
                </a:cubicBezTo>
                <a:cubicBezTo>
                  <a:pt x="8596" y="4832"/>
                  <a:pt x="7424" y="5534"/>
                  <a:pt x="6527" y="6163"/>
                </a:cubicBezTo>
                <a:cubicBezTo>
                  <a:pt x="6868" y="6119"/>
                  <a:pt x="7802" y="5974"/>
                  <a:pt x="8230" y="5855"/>
                </a:cubicBezTo>
                <a:cubicBezTo>
                  <a:pt x="7748" y="6276"/>
                  <a:pt x="6954" y="6634"/>
                  <a:pt x="6954" y="6634"/>
                </a:cubicBezTo>
                <a:cubicBezTo>
                  <a:pt x="7138" y="6619"/>
                  <a:pt x="7415" y="6600"/>
                  <a:pt x="7720" y="6547"/>
                </a:cubicBezTo>
                <a:cubicBezTo>
                  <a:pt x="7091" y="7137"/>
                  <a:pt x="6251" y="7713"/>
                  <a:pt x="5561" y="8125"/>
                </a:cubicBezTo>
                <a:cubicBezTo>
                  <a:pt x="5895" y="8116"/>
                  <a:pt x="6564" y="7999"/>
                  <a:pt x="7009" y="7907"/>
                </a:cubicBezTo>
                <a:cubicBezTo>
                  <a:pt x="6411" y="8446"/>
                  <a:pt x="4903" y="8893"/>
                  <a:pt x="4903" y="8893"/>
                </a:cubicBezTo>
                <a:cubicBezTo>
                  <a:pt x="5152" y="8900"/>
                  <a:pt x="5550" y="8913"/>
                  <a:pt x="5996" y="8867"/>
                </a:cubicBezTo>
                <a:cubicBezTo>
                  <a:pt x="4872" y="9638"/>
                  <a:pt x="3565" y="10259"/>
                  <a:pt x="2901" y="10510"/>
                </a:cubicBezTo>
                <a:cubicBezTo>
                  <a:pt x="3687" y="10533"/>
                  <a:pt x="4308" y="10479"/>
                  <a:pt x="4850" y="10385"/>
                </a:cubicBezTo>
                <a:cubicBezTo>
                  <a:pt x="4326" y="10617"/>
                  <a:pt x="3807" y="10772"/>
                  <a:pt x="3807" y="10772"/>
                </a:cubicBezTo>
                <a:cubicBezTo>
                  <a:pt x="4160" y="10781"/>
                  <a:pt x="4842" y="10804"/>
                  <a:pt x="5509" y="10615"/>
                </a:cubicBezTo>
                <a:cubicBezTo>
                  <a:pt x="4554" y="11187"/>
                  <a:pt x="3493" y="11637"/>
                  <a:pt x="2295" y="12014"/>
                </a:cubicBezTo>
                <a:cubicBezTo>
                  <a:pt x="3519" y="11959"/>
                  <a:pt x="4122" y="11979"/>
                  <a:pt x="4988" y="11829"/>
                </a:cubicBezTo>
                <a:cubicBezTo>
                  <a:pt x="4334" y="12189"/>
                  <a:pt x="3084" y="12413"/>
                  <a:pt x="3084" y="12413"/>
                </a:cubicBezTo>
                <a:cubicBezTo>
                  <a:pt x="3383" y="12449"/>
                  <a:pt x="3950" y="12522"/>
                  <a:pt x="4573" y="12429"/>
                </a:cubicBezTo>
                <a:cubicBezTo>
                  <a:pt x="3626" y="13059"/>
                  <a:pt x="2798" y="13430"/>
                  <a:pt x="1310" y="13941"/>
                </a:cubicBezTo>
                <a:cubicBezTo>
                  <a:pt x="2261" y="14037"/>
                  <a:pt x="3022" y="14027"/>
                  <a:pt x="3903" y="13855"/>
                </a:cubicBezTo>
                <a:cubicBezTo>
                  <a:pt x="3441" y="14122"/>
                  <a:pt x="2908" y="14377"/>
                  <a:pt x="2403" y="14495"/>
                </a:cubicBezTo>
                <a:cubicBezTo>
                  <a:pt x="2758" y="14526"/>
                  <a:pt x="3146" y="14544"/>
                  <a:pt x="3538" y="14548"/>
                </a:cubicBezTo>
                <a:cubicBezTo>
                  <a:pt x="2975" y="14915"/>
                  <a:pt x="1532" y="15372"/>
                  <a:pt x="690" y="15468"/>
                </a:cubicBezTo>
                <a:cubicBezTo>
                  <a:pt x="1469" y="15621"/>
                  <a:pt x="1944" y="15682"/>
                  <a:pt x="2829" y="15558"/>
                </a:cubicBezTo>
                <a:cubicBezTo>
                  <a:pt x="2034" y="16169"/>
                  <a:pt x="1577" y="16274"/>
                  <a:pt x="222" y="16735"/>
                </a:cubicBezTo>
                <a:cubicBezTo>
                  <a:pt x="549" y="16746"/>
                  <a:pt x="1657" y="16760"/>
                  <a:pt x="2445" y="16433"/>
                </a:cubicBezTo>
                <a:cubicBezTo>
                  <a:pt x="2217" y="16700"/>
                  <a:pt x="1683" y="16922"/>
                  <a:pt x="1285" y="17066"/>
                </a:cubicBezTo>
                <a:cubicBezTo>
                  <a:pt x="1615" y="17066"/>
                  <a:pt x="1944" y="17006"/>
                  <a:pt x="2229" y="16894"/>
                </a:cubicBezTo>
                <a:cubicBezTo>
                  <a:pt x="1771" y="17163"/>
                  <a:pt x="1238" y="17373"/>
                  <a:pt x="668" y="17513"/>
                </a:cubicBezTo>
                <a:cubicBezTo>
                  <a:pt x="1097" y="17560"/>
                  <a:pt x="2071" y="17636"/>
                  <a:pt x="2608" y="17472"/>
                </a:cubicBezTo>
                <a:lnTo>
                  <a:pt x="2638" y="17467"/>
                </a:lnTo>
                <a:cubicBezTo>
                  <a:pt x="2011" y="17862"/>
                  <a:pt x="825" y="18003"/>
                  <a:pt x="1" y="17923"/>
                </a:cubicBezTo>
                <a:cubicBezTo>
                  <a:pt x="-28" y="17962"/>
                  <a:pt x="714" y="18310"/>
                  <a:pt x="1542" y="18379"/>
                </a:cubicBezTo>
                <a:cubicBezTo>
                  <a:pt x="1245" y="18467"/>
                  <a:pt x="906" y="18513"/>
                  <a:pt x="582" y="18499"/>
                </a:cubicBezTo>
                <a:cubicBezTo>
                  <a:pt x="1481" y="18739"/>
                  <a:pt x="2039" y="18785"/>
                  <a:pt x="3029" y="18865"/>
                </a:cubicBezTo>
                <a:cubicBezTo>
                  <a:pt x="2588" y="19091"/>
                  <a:pt x="2010" y="19186"/>
                  <a:pt x="2010" y="19186"/>
                </a:cubicBezTo>
                <a:cubicBezTo>
                  <a:pt x="2010" y="19186"/>
                  <a:pt x="4186" y="19299"/>
                  <a:pt x="5315" y="19147"/>
                </a:cubicBezTo>
                <a:cubicBezTo>
                  <a:pt x="4988" y="19390"/>
                  <a:pt x="4449" y="19473"/>
                  <a:pt x="4449" y="19473"/>
                </a:cubicBezTo>
                <a:cubicBezTo>
                  <a:pt x="4449" y="19473"/>
                  <a:pt x="7074" y="19640"/>
                  <a:pt x="9273" y="19263"/>
                </a:cubicBezTo>
                <a:cubicBezTo>
                  <a:pt x="9277" y="19443"/>
                  <a:pt x="9306" y="21049"/>
                  <a:pt x="9306" y="21600"/>
                </a:cubicBezTo>
                <a:lnTo>
                  <a:pt x="11676" y="21600"/>
                </a:lnTo>
                <a:lnTo>
                  <a:pt x="11676" y="19306"/>
                </a:lnTo>
                <a:cubicBezTo>
                  <a:pt x="13874" y="19629"/>
                  <a:pt x="16600" y="19473"/>
                  <a:pt x="16600" y="19473"/>
                </a:cubicBezTo>
                <a:cubicBezTo>
                  <a:pt x="16600" y="19473"/>
                  <a:pt x="16072" y="19496"/>
                  <a:pt x="15235" y="19134"/>
                </a:cubicBezTo>
                <a:cubicBezTo>
                  <a:pt x="16407" y="19406"/>
                  <a:pt x="19038" y="19186"/>
                  <a:pt x="19038" y="19186"/>
                </a:cubicBezTo>
                <a:cubicBezTo>
                  <a:pt x="19038" y="19186"/>
                  <a:pt x="18653" y="19220"/>
                  <a:pt x="17768" y="18988"/>
                </a:cubicBezTo>
                <a:cubicBezTo>
                  <a:pt x="18677" y="19007"/>
                  <a:pt x="19389" y="19078"/>
                  <a:pt x="20696" y="18650"/>
                </a:cubicBezTo>
                <a:cubicBezTo>
                  <a:pt x="20282" y="18691"/>
                  <a:pt x="19763" y="18530"/>
                  <a:pt x="19409" y="18422"/>
                </a:cubicBezTo>
                <a:cubicBezTo>
                  <a:pt x="20354" y="18360"/>
                  <a:pt x="21572" y="17935"/>
                  <a:pt x="21540" y="17939"/>
                </a:cubicBezTo>
                <a:cubicBezTo>
                  <a:pt x="20708" y="18067"/>
                  <a:pt x="19853" y="18090"/>
                  <a:pt x="18701" y="17606"/>
                </a:cubicBezTo>
                <a:cubicBezTo>
                  <a:pt x="19559" y="17715"/>
                  <a:pt x="20457" y="17670"/>
                  <a:pt x="21169" y="17431"/>
                </a:cubicBezTo>
                <a:cubicBezTo>
                  <a:pt x="20119" y="17251"/>
                  <a:pt x="19385" y="17083"/>
                  <a:pt x="18565" y="16604"/>
                </a:cubicBezTo>
                <a:cubicBezTo>
                  <a:pt x="19761" y="16772"/>
                  <a:pt x="20162" y="16732"/>
                  <a:pt x="20682" y="16571"/>
                </a:cubicBezTo>
                <a:cubicBezTo>
                  <a:pt x="20036" y="16578"/>
                  <a:pt x="18647" y="16222"/>
                  <a:pt x="18269" y="15821"/>
                </a:cubicBezTo>
                <a:cubicBezTo>
                  <a:pt x="19042" y="15936"/>
                  <a:pt x="19570" y="15906"/>
                  <a:pt x="20079" y="15754"/>
                </a:cubicBezTo>
                <a:cubicBezTo>
                  <a:pt x="19023" y="15620"/>
                  <a:pt x="18390" y="15410"/>
                  <a:pt x="17588" y="14955"/>
                </a:cubicBezTo>
                <a:cubicBezTo>
                  <a:pt x="18238" y="15101"/>
                  <a:pt x="18942" y="15182"/>
                  <a:pt x="19774" y="15037"/>
                </a:cubicBezTo>
                <a:cubicBezTo>
                  <a:pt x="18784" y="14789"/>
                  <a:pt x="18079" y="14350"/>
                  <a:pt x="17546" y="14070"/>
                </a:cubicBezTo>
                <a:cubicBezTo>
                  <a:pt x="17990" y="14178"/>
                  <a:pt x="18474" y="14174"/>
                  <a:pt x="18892" y="14137"/>
                </a:cubicBezTo>
                <a:cubicBezTo>
                  <a:pt x="18497" y="14045"/>
                  <a:pt x="17366" y="13612"/>
                  <a:pt x="16984" y="13412"/>
                </a:cubicBezTo>
                <a:cubicBezTo>
                  <a:pt x="17588" y="13460"/>
                  <a:pt x="18896" y="13566"/>
                  <a:pt x="19589" y="13442"/>
                </a:cubicBezTo>
                <a:cubicBezTo>
                  <a:pt x="17842" y="12942"/>
                  <a:pt x="17114" y="12475"/>
                  <a:pt x="16218" y="11816"/>
                </a:cubicBezTo>
                <a:cubicBezTo>
                  <a:pt x="16859" y="12018"/>
                  <a:pt x="17237" y="12059"/>
                  <a:pt x="18224" y="12059"/>
                </a:cubicBezTo>
                <a:cubicBezTo>
                  <a:pt x="17782" y="11886"/>
                  <a:pt x="17111" y="11533"/>
                  <a:pt x="16467" y="11112"/>
                </a:cubicBezTo>
                <a:cubicBezTo>
                  <a:pt x="16979" y="11180"/>
                  <a:pt x="17420" y="11208"/>
                  <a:pt x="17685" y="11205"/>
                </a:cubicBezTo>
                <a:cubicBezTo>
                  <a:pt x="17685" y="11205"/>
                  <a:pt x="16799" y="10793"/>
                  <a:pt x="16151" y="10277"/>
                </a:cubicBezTo>
                <a:cubicBezTo>
                  <a:pt x="16784" y="10420"/>
                  <a:pt x="17190" y="10378"/>
                  <a:pt x="18427" y="10493"/>
                </a:cubicBezTo>
                <a:cubicBezTo>
                  <a:pt x="17776" y="10187"/>
                  <a:pt x="16523" y="9477"/>
                  <a:pt x="15468" y="8736"/>
                </a:cubicBezTo>
                <a:cubicBezTo>
                  <a:pt x="15724" y="8757"/>
                  <a:pt x="15940" y="8765"/>
                  <a:pt x="16096" y="8764"/>
                </a:cubicBezTo>
                <a:cubicBezTo>
                  <a:pt x="16096" y="8764"/>
                  <a:pt x="15264" y="8378"/>
                  <a:pt x="14623" y="7884"/>
                </a:cubicBezTo>
                <a:cubicBezTo>
                  <a:pt x="14846" y="7915"/>
                  <a:pt x="15095" y="7938"/>
                  <a:pt x="15393" y="8004"/>
                </a:cubicBezTo>
                <a:cubicBezTo>
                  <a:pt x="14734" y="7546"/>
                  <a:pt x="14285" y="7197"/>
                  <a:pt x="13959" y="6906"/>
                </a:cubicBezTo>
                <a:cubicBezTo>
                  <a:pt x="14222" y="6939"/>
                  <a:pt x="14447" y="6956"/>
                  <a:pt x="14607" y="6960"/>
                </a:cubicBezTo>
                <a:cubicBezTo>
                  <a:pt x="14607" y="6960"/>
                  <a:pt x="14113" y="6696"/>
                  <a:pt x="13621" y="6329"/>
                </a:cubicBezTo>
                <a:cubicBezTo>
                  <a:pt x="13992" y="6382"/>
                  <a:pt x="14609" y="6429"/>
                  <a:pt x="14856" y="6470"/>
                </a:cubicBezTo>
                <a:cubicBezTo>
                  <a:pt x="14010" y="5822"/>
                  <a:pt x="12722" y="4827"/>
                  <a:pt x="11894" y="3438"/>
                </a:cubicBezTo>
                <a:cubicBezTo>
                  <a:pt x="12080" y="3483"/>
                  <a:pt x="12282" y="3518"/>
                  <a:pt x="12464" y="3518"/>
                </a:cubicBezTo>
                <a:cubicBezTo>
                  <a:pt x="11894" y="3026"/>
                  <a:pt x="11126" y="1996"/>
                  <a:pt x="10621" y="0"/>
                </a:cubicBezTo>
                <a:close/>
              </a:path>
            </a:pathLst>
          </a:custGeom>
          <a:solidFill>
            <a:schemeClr val="accent3">
              <a:hueOff val="914337"/>
              <a:satOff val="31515"/>
              <a:lumOff val="-30790"/>
            </a:schemeClr>
          </a:solidFill>
          <a:ln w="12700">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169" name="Tree"/>
          <p:cNvSpPr/>
          <p:nvPr/>
        </p:nvSpPr>
        <p:spPr>
          <a:xfrm>
            <a:off x="3664867" y="3248366"/>
            <a:ext cx="1396118" cy="1754442"/>
          </a:xfrm>
          <a:custGeom>
            <a:avLst/>
            <a:gdLst/>
            <a:ahLst/>
            <a:cxnLst>
              <a:cxn ang="0">
                <a:pos x="wd2" y="hd2"/>
              </a:cxn>
              <a:cxn ang="5400000">
                <a:pos x="wd2" y="hd2"/>
              </a:cxn>
              <a:cxn ang="10800000">
                <a:pos x="wd2" y="hd2"/>
              </a:cxn>
              <a:cxn ang="16200000">
                <a:pos x="wd2" y="hd2"/>
              </a:cxn>
            </a:cxnLst>
            <a:rect l="0" t="0" r="r" b="b"/>
            <a:pathLst>
              <a:path w="21531" h="21599" extrusionOk="0">
                <a:moveTo>
                  <a:pt x="8459" y="0"/>
                </a:moveTo>
                <a:cubicBezTo>
                  <a:pt x="8430" y="17"/>
                  <a:pt x="8385" y="18"/>
                  <a:pt x="8353" y="33"/>
                </a:cubicBezTo>
                <a:cubicBezTo>
                  <a:pt x="8261" y="78"/>
                  <a:pt x="8167" y="149"/>
                  <a:pt x="8141" y="246"/>
                </a:cubicBezTo>
                <a:cubicBezTo>
                  <a:pt x="8125" y="312"/>
                  <a:pt x="8192" y="361"/>
                  <a:pt x="8214" y="402"/>
                </a:cubicBezTo>
                <a:cubicBezTo>
                  <a:pt x="8257" y="487"/>
                  <a:pt x="8232" y="654"/>
                  <a:pt x="8165" y="695"/>
                </a:cubicBezTo>
                <a:cubicBezTo>
                  <a:pt x="7901" y="855"/>
                  <a:pt x="7751" y="471"/>
                  <a:pt x="7483" y="603"/>
                </a:cubicBezTo>
                <a:cubicBezTo>
                  <a:pt x="7292" y="697"/>
                  <a:pt x="7290" y="946"/>
                  <a:pt x="7099" y="1039"/>
                </a:cubicBezTo>
                <a:cubicBezTo>
                  <a:pt x="6900" y="1137"/>
                  <a:pt x="6622" y="966"/>
                  <a:pt x="6475" y="1136"/>
                </a:cubicBezTo>
                <a:cubicBezTo>
                  <a:pt x="6388" y="1235"/>
                  <a:pt x="6463" y="1349"/>
                  <a:pt x="6426" y="1481"/>
                </a:cubicBezTo>
                <a:cubicBezTo>
                  <a:pt x="6398" y="1579"/>
                  <a:pt x="6346" y="1657"/>
                  <a:pt x="6237" y="1689"/>
                </a:cubicBezTo>
                <a:cubicBezTo>
                  <a:pt x="6076" y="1737"/>
                  <a:pt x="5956" y="1644"/>
                  <a:pt x="5848" y="1611"/>
                </a:cubicBezTo>
                <a:cubicBezTo>
                  <a:pt x="5762" y="1585"/>
                  <a:pt x="5646" y="1565"/>
                  <a:pt x="5539" y="1565"/>
                </a:cubicBezTo>
                <a:cubicBezTo>
                  <a:pt x="5464" y="1624"/>
                  <a:pt x="5379" y="1692"/>
                  <a:pt x="5261" y="1714"/>
                </a:cubicBezTo>
                <a:cubicBezTo>
                  <a:pt x="5120" y="1741"/>
                  <a:pt x="4959" y="1677"/>
                  <a:pt x="4863" y="1734"/>
                </a:cubicBezTo>
                <a:cubicBezTo>
                  <a:pt x="4686" y="1785"/>
                  <a:pt x="4799" y="2053"/>
                  <a:pt x="4700" y="2162"/>
                </a:cubicBezTo>
                <a:cubicBezTo>
                  <a:pt x="4661" y="2206"/>
                  <a:pt x="4580" y="2233"/>
                  <a:pt x="4505" y="2247"/>
                </a:cubicBezTo>
                <a:cubicBezTo>
                  <a:pt x="4434" y="2260"/>
                  <a:pt x="4370" y="2236"/>
                  <a:pt x="4327" y="2267"/>
                </a:cubicBezTo>
                <a:cubicBezTo>
                  <a:pt x="4227" y="2294"/>
                  <a:pt x="4275" y="2389"/>
                  <a:pt x="4238" y="2468"/>
                </a:cubicBezTo>
                <a:cubicBezTo>
                  <a:pt x="4191" y="2569"/>
                  <a:pt x="4058" y="2610"/>
                  <a:pt x="3992" y="2695"/>
                </a:cubicBezTo>
                <a:cubicBezTo>
                  <a:pt x="3972" y="2722"/>
                  <a:pt x="3959" y="2770"/>
                  <a:pt x="3986" y="2798"/>
                </a:cubicBezTo>
                <a:cubicBezTo>
                  <a:pt x="4059" y="2958"/>
                  <a:pt x="4397" y="2807"/>
                  <a:pt x="4547" y="2889"/>
                </a:cubicBezTo>
                <a:cubicBezTo>
                  <a:pt x="4665" y="2953"/>
                  <a:pt x="4571" y="3066"/>
                  <a:pt x="4571" y="3175"/>
                </a:cubicBezTo>
                <a:cubicBezTo>
                  <a:pt x="4590" y="3194"/>
                  <a:pt x="4609" y="3215"/>
                  <a:pt x="4628" y="3234"/>
                </a:cubicBezTo>
                <a:cubicBezTo>
                  <a:pt x="4735" y="3298"/>
                  <a:pt x="4862" y="3330"/>
                  <a:pt x="4848" y="3474"/>
                </a:cubicBezTo>
                <a:cubicBezTo>
                  <a:pt x="4803" y="3508"/>
                  <a:pt x="4772" y="3538"/>
                  <a:pt x="4700" y="3552"/>
                </a:cubicBezTo>
                <a:cubicBezTo>
                  <a:pt x="4588" y="3574"/>
                  <a:pt x="4456" y="3531"/>
                  <a:pt x="4376" y="3513"/>
                </a:cubicBezTo>
                <a:cubicBezTo>
                  <a:pt x="4149" y="3464"/>
                  <a:pt x="3817" y="3477"/>
                  <a:pt x="3709" y="3598"/>
                </a:cubicBezTo>
                <a:cubicBezTo>
                  <a:pt x="3589" y="3731"/>
                  <a:pt x="3770" y="3895"/>
                  <a:pt x="3806" y="4012"/>
                </a:cubicBezTo>
                <a:cubicBezTo>
                  <a:pt x="3803" y="4083"/>
                  <a:pt x="3800" y="4155"/>
                  <a:pt x="3798" y="4227"/>
                </a:cubicBezTo>
                <a:cubicBezTo>
                  <a:pt x="3798" y="4294"/>
                  <a:pt x="3826" y="4376"/>
                  <a:pt x="3783" y="4421"/>
                </a:cubicBezTo>
                <a:cubicBezTo>
                  <a:pt x="3753" y="4488"/>
                  <a:pt x="3639" y="4476"/>
                  <a:pt x="3571" y="4512"/>
                </a:cubicBezTo>
                <a:cubicBezTo>
                  <a:pt x="3490" y="4555"/>
                  <a:pt x="3456" y="4628"/>
                  <a:pt x="3342" y="4649"/>
                </a:cubicBezTo>
                <a:cubicBezTo>
                  <a:pt x="3224" y="4671"/>
                  <a:pt x="3170" y="4580"/>
                  <a:pt x="3130" y="4533"/>
                </a:cubicBezTo>
                <a:cubicBezTo>
                  <a:pt x="3063" y="4453"/>
                  <a:pt x="2866" y="4232"/>
                  <a:pt x="2667" y="4272"/>
                </a:cubicBezTo>
                <a:cubicBezTo>
                  <a:pt x="2585" y="4288"/>
                  <a:pt x="2495" y="4332"/>
                  <a:pt x="2463" y="4389"/>
                </a:cubicBezTo>
                <a:cubicBezTo>
                  <a:pt x="2436" y="4437"/>
                  <a:pt x="2457" y="4490"/>
                  <a:pt x="2440" y="4551"/>
                </a:cubicBezTo>
                <a:cubicBezTo>
                  <a:pt x="2417" y="4634"/>
                  <a:pt x="2376" y="4717"/>
                  <a:pt x="2302" y="4759"/>
                </a:cubicBezTo>
                <a:cubicBezTo>
                  <a:pt x="2247" y="4791"/>
                  <a:pt x="2129" y="4814"/>
                  <a:pt x="2033" y="4791"/>
                </a:cubicBezTo>
                <a:cubicBezTo>
                  <a:pt x="1997" y="4783"/>
                  <a:pt x="1939" y="4759"/>
                  <a:pt x="1879" y="4773"/>
                </a:cubicBezTo>
                <a:cubicBezTo>
                  <a:pt x="1806" y="4789"/>
                  <a:pt x="1753" y="4846"/>
                  <a:pt x="1692" y="4876"/>
                </a:cubicBezTo>
                <a:cubicBezTo>
                  <a:pt x="1601" y="4920"/>
                  <a:pt x="1481" y="4931"/>
                  <a:pt x="1398" y="4981"/>
                </a:cubicBezTo>
                <a:cubicBezTo>
                  <a:pt x="1375" y="4994"/>
                  <a:pt x="1368" y="5021"/>
                  <a:pt x="1349" y="5038"/>
                </a:cubicBezTo>
                <a:cubicBezTo>
                  <a:pt x="1349" y="5065"/>
                  <a:pt x="1351" y="5077"/>
                  <a:pt x="1366" y="5091"/>
                </a:cubicBezTo>
                <a:cubicBezTo>
                  <a:pt x="1388" y="5137"/>
                  <a:pt x="1444" y="5134"/>
                  <a:pt x="1497" y="5155"/>
                </a:cubicBezTo>
                <a:cubicBezTo>
                  <a:pt x="1568" y="5183"/>
                  <a:pt x="1616" y="5214"/>
                  <a:pt x="1644" y="5278"/>
                </a:cubicBezTo>
                <a:cubicBezTo>
                  <a:pt x="1655" y="5305"/>
                  <a:pt x="1666" y="5336"/>
                  <a:pt x="1644" y="5363"/>
                </a:cubicBezTo>
                <a:cubicBezTo>
                  <a:pt x="1612" y="5489"/>
                  <a:pt x="1370" y="5457"/>
                  <a:pt x="1317" y="5571"/>
                </a:cubicBezTo>
                <a:cubicBezTo>
                  <a:pt x="1240" y="5737"/>
                  <a:pt x="1504" y="5899"/>
                  <a:pt x="1635" y="5927"/>
                </a:cubicBezTo>
                <a:cubicBezTo>
                  <a:pt x="1749" y="5952"/>
                  <a:pt x="1826" y="5888"/>
                  <a:pt x="1896" y="5870"/>
                </a:cubicBezTo>
                <a:cubicBezTo>
                  <a:pt x="1942" y="5858"/>
                  <a:pt x="1987" y="5868"/>
                  <a:pt x="2033" y="5870"/>
                </a:cubicBezTo>
                <a:cubicBezTo>
                  <a:pt x="2058" y="5885"/>
                  <a:pt x="2083" y="5900"/>
                  <a:pt x="2107" y="5916"/>
                </a:cubicBezTo>
                <a:cubicBezTo>
                  <a:pt x="2185" y="6007"/>
                  <a:pt x="2091" y="6112"/>
                  <a:pt x="2065" y="6195"/>
                </a:cubicBezTo>
                <a:cubicBezTo>
                  <a:pt x="2036" y="6289"/>
                  <a:pt x="2113" y="6333"/>
                  <a:pt x="2131" y="6389"/>
                </a:cubicBezTo>
                <a:cubicBezTo>
                  <a:pt x="2148" y="6444"/>
                  <a:pt x="2094" y="6496"/>
                  <a:pt x="2082" y="6538"/>
                </a:cubicBezTo>
                <a:cubicBezTo>
                  <a:pt x="2071" y="6575"/>
                  <a:pt x="2092" y="6617"/>
                  <a:pt x="2099" y="6643"/>
                </a:cubicBezTo>
                <a:cubicBezTo>
                  <a:pt x="2126" y="6739"/>
                  <a:pt x="2057" y="6824"/>
                  <a:pt x="1993" y="6851"/>
                </a:cubicBezTo>
                <a:cubicBezTo>
                  <a:pt x="1752" y="6952"/>
                  <a:pt x="1622" y="6709"/>
                  <a:pt x="1383" y="6753"/>
                </a:cubicBezTo>
                <a:cubicBezTo>
                  <a:pt x="1248" y="6777"/>
                  <a:pt x="1071" y="6855"/>
                  <a:pt x="1146" y="7018"/>
                </a:cubicBezTo>
                <a:cubicBezTo>
                  <a:pt x="1189" y="7111"/>
                  <a:pt x="1404" y="7301"/>
                  <a:pt x="1601" y="7265"/>
                </a:cubicBezTo>
                <a:cubicBezTo>
                  <a:pt x="1701" y="7246"/>
                  <a:pt x="1839" y="7157"/>
                  <a:pt x="1959" y="7219"/>
                </a:cubicBezTo>
                <a:cubicBezTo>
                  <a:pt x="2115" y="7300"/>
                  <a:pt x="2032" y="7519"/>
                  <a:pt x="2205" y="7578"/>
                </a:cubicBezTo>
                <a:cubicBezTo>
                  <a:pt x="2424" y="7651"/>
                  <a:pt x="2911" y="7641"/>
                  <a:pt x="2895" y="7868"/>
                </a:cubicBezTo>
                <a:cubicBezTo>
                  <a:pt x="2847" y="7904"/>
                  <a:pt x="2819" y="7933"/>
                  <a:pt x="2741" y="7948"/>
                </a:cubicBezTo>
                <a:cubicBezTo>
                  <a:pt x="2601" y="7974"/>
                  <a:pt x="2449" y="7912"/>
                  <a:pt x="2334" y="7953"/>
                </a:cubicBezTo>
                <a:cubicBezTo>
                  <a:pt x="2209" y="7997"/>
                  <a:pt x="2215" y="8167"/>
                  <a:pt x="2016" y="8207"/>
                </a:cubicBezTo>
                <a:cubicBezTo>
                  <a:pt x="1873" y="8235"/>
                  <a:pt x="1783" y="8132"/>
                  <a:pt x="1707" y="8097"/>
                </a:cubicBezTo>
                <a:cubicBezTo>
                  <a:pt x="1603" y="8048"/>
                  <a:pt x="1436" y="8101"/>
                  <a:pt x="1366" y="8142"/>
                </a:cubicBezTo>
                <a:cubicBezTo>
                  <a:pt x="1342" y="8156"/>
                  <a:pt x="1330" y="8183"/>
                  <a:pt x="1309" y="8200"/>
                </a:cubicBezTo>
                <a:cubicBezTo>
                  <a:pt x="1309" y="8219"/>
                  <a:pt x="1309" y="8239"/>
                  <a:pt x="1309" y="8259"/>
                </a:cubicBezTo>
                <a:cubicBezTo>
                  <a:pt x="1336" y="8280"/>
                  <a:pt x="1353" y="8312"/>
                  <a:pt x="1383" y="8330"/>
                </a:cubicBezTo>
                <a:cubicBezTo>
                  <a:pt x="1433" y="8359"/>
                  <a:pt x="1598" y="8433"/>
                  <a:pt x="1521" y="8513"/>
                </a:cubicBezTo>
                <a:cubicBezTo>
                  <a:pt x="1467" y="8639"/>
                  <a:pt x="1114" y="8542"/>
                  <a:pt x="1048" y="8693"/>
                </a:cubicBezTo>
                <a:cubicBezTo>
                  <a:pt x="995" y="8755"/>
                  <a:pt x="1063" y="8845"/>
                  <a:pt x="1097" y="8881"/>
                </a:cubicBezTo>
                <a:cubicBezTo>
                  <a:pt x="1138" y="8924"/>
                  <a:pt x="1275" y="8996"/>
                  <a:pt x="1334" y="9032"/>
                </a:cubicBezTo>
                <a:cubicBezTo>
                  <a:pt x="1438" y="9094"/>
                  <a:pt x="1502" y="9186"/>
                  <a:pt x="1586" y="9265"/>
                </a:cubicBezTo>
                <a:cubicBezTo>
                  <a:pt x="1587" y="9412"/>
                  <a:pt x="1433" y="9383"/>
                  <a:pt x="1326" y="9441"/>
                </a:cubicBezTo>
                <a:cubicBezTo>
                  <a:pt x="1238" y="9489"/>
                  <a:pt x="1190" y="9573"/>
                  <a:pt x="1082" y="9610"/>
                </a:cubicBezTo>
                <a:cubicBezTo>
                  <a:pt x="989" y="9642"/>
                  <a:pt x="848" y="9610"/>
                  <a:pt x="756" y="9642"/>
                </a:cubicBezTo>
                <a:cubicBezTo>
                  <a:pt x="728" y="9732"/>
                  <a:pt x="793" y="9772"/>
                  <a:pt x="813" y="9855"/>
                </a:cubicBezTo>
                <a:cubicBezTo>
                  <a:pt x="837" y="9954"/>
                  <a:pt x="717" y="10040"/>
                  <a:pt x="782" y="10141"/>
                </a:cubicBezTo>
                <a:cubicBezTo>
                  <a:pt x="836" y="10226"/>
                  <a:pt x="962" y="10210"/>
                  <a:pt x="1091" y="10239"/>
                </a:cubicBezTo>
                <a:cubicBezTo>
                  <a:pt x="1164" y="10260"/>
                  <a:pt x="1236" y="10281"/>
                  <a:pt x="1309" y="10303"/>
                </a:cubicBezTo>
                <a:cubicBezTo>
                  <a:pt x="1361" y="10313"/>
                  <a:pt x="1458" y="10305"/>
                  <a:pt x="1497" y="10298"/>
                </a:cubicBezTo>
                <a:cubicBezTo>
                  <a:pt x="1563" y="10294"/>
                  <a:pt x="1627" y="10289"/>
                  <a:pt x="1692" y="10284"/>
                </a:cubicBezTo>
                <a:cubicBezTo>
                  <a:pt x="1773" y="10268"/>
                  <a:pt x="1865" y="10243"/>
                  <a:pt x="1944" y="10225"/>
                </a:cubicBezTo>
                <a:cubicBezTo>
                  <a:pt x="2121" y="10186"/>
                  <a:pt x="2333" y="10172"/>
                  <a:pt x="2408" y="10291"/>
                </a:cubicBezTo>
                <a:cubicBezTo>
                  <a:pt x="2419" y="10308"/>
                  <a:pt x="2437" y="10354"/>
                  <a:pt x="2423" y="10388"/>
                </a:cubicBezTo>
                <a:cubicBezTo>
                  <a:pt x="2393" y="10463"/>
                  <a:pt x="2281" y="10510"/>
                  <a:pt x="2196" y="10545"/>
                </a:cubicBezTo>
                <a:cubicBezTo>
                  <a:pt x="2041" y="10610"/>
                  <a:pt x="1692" y="10709"/>
                  <a:pt x="1601" y="10810"/>
                </a:cubicBezTo>
                <a:cubicBezTo>
                  <a:pt x="1487" y="10937"/>
                  <a:pt x="1624" y="11126"/>
                  <a:pt x="1383" y="11174"/>
                </a:cubicBezTo>
                <a:cubicBezTo>
                  <a:pt x="1127" y="11225"/>
                  <a:pt x="1060" y="10918"/>
                  <a:pt x="782" y="10986"/>
                </a:cubicBezTo>
                <a:cubicBezTo>
                  <a:pt x="747" y="10994"/>
                  <a:pt x="704" y="11015"/>
                  <a:pt x="676" y="11032"/>
                </a:cubicBezTo>
                <a:cubicBezTo>
                  <a:pt x="608" y="11072"/>
                  <a:pt x="552" y="11164"/>
                  <a:pt x="530" y="11238"/>
                </a:cubicBezTo>
                <a:cubicBezTo>
                  <a:pt x="498" y="11344"/>
                  <a:pt x="549" y="11426"/>
                  <a:pt x="487" y="11505"/>
                </a:cubicBezTo>
                <a:cubicBezTo>
                  <a:pt x="446" y="11557"/>
                  <a:pt x="365" y="11603"/>
                  <a:pt x="284" y="11622"/>
                </a:cubicBezTo>
                <a:cubicBezTo>
                  <a:pt x="199" y="11642"/>
                  <a:pt x="112" y="11633"/>
                  <a:pt x="57" y="11674"/>
                </a:cubicBezTo>
                <a:cubicBezTo>
                  <a:pt x="24" y="11700"/>
                  <a:pt x="-26" y="11764"/>
                  <a:pt x="17" y="11810"/>
                </a:cubicBezTo>
                <a:cubicBezTo>
                  <a:pt x="47" y="11877"/>
                  <a:pt x="152" y="11887"/>
                  <a:pt x="235" y="11914"/>
                </a:cubicBezTo>
                <a:cubicBezTo>
                  <a:pt x="347" y="11951"/>
                  <a:pt x="499" y="11999"/>
                  <a:pt x="553" y="12083"/>
                </a:cubicBezTo>
                <a:cubicBezTo>
                  <a:pt x="646" y="12230"/>
                  <a:pt x="405" y="12289"/>
                  <a:pt x="455" y="12440"/>
                </a:cubicBezTo>
                <a:cubicBezTo>
                  <a:pt x="493" y="12551"/>
                  <a:pt x="631" y="12594"/>
                  <a:pt x="684" y="12694"/>
                </a:cubicBezTo>
                <a:cubicBezTo>
                  <a:pt x="718" y="12759"/>
                  <a:pt x="716" y="12836"/>
                  <a:pt x="782" y="12875"/>
                </a:cubicBezTo>
                <a:cubicBezTo>
                  <a:pt x="881" y="12933"/>
                  <a:pt x="1183" y="12885"/>
                  <a:pt x="1317" y="12861"/>
                </a:cubicBezTo>
                <a:cubicBezTo>
                  <a:pt x="1458" y="12837"/>
                  <a:pt x="1621" y="12875"/>
                  <a:pt x="1650" y="12946"/>
                </a:cubicBezTo>
                <a:cubicBezTo>
                  <a:pt x="1669" y="12967"/>
                  <a:pt x="1661" y="12982"/>
                  <a:pt x="1658" y="13012"/>
                </a:cubicBezTo>
                <a:cubicBezTo>
                  <a:pt x="1638" y="13029"/>
                  <a:pt x="1626" y="13056"/>
                  <a:pt x="1601" y="13069"/>
                </a:cubicBezTo>
                <a:cubicBezTo>
                  <a:pt x="1485" y="13132"/>
                  <a:pt x="1300" y="13128"/>
                  <a:pt x="1171" y="13181"/>
                </a:cubicBezTo>
                <a:cubicBezTo>
                  <a:pt x="1068" y="13223"/>
                  <a:pt x="984" y="13292"/>
                  <a:pt x="871" y="13330"/>
                </a:cubicBezTo>
                <a:cubicBezTo>
                  <a:pt x="732" y="13375"/>
                  <a:pt x="478" y="13423"/>
                  <a:pt x="544" y="13602"/>
                </a:cubicBezTo>
                <a:cubicBezTo>
                  <a:pt x="586" y="13713"/>
                  <a:pt x="766" y="13736"/>
                  <a:pt x="805" y="13849"/>
                </a:cubicBezTo>
                <a:cubicBezTo>
                  <a:pt x="841" y="13952"/>
                  <a:pt x="704" y="14022"/>
                  <a:pt x="782" y="14116"/>
                </a:cubicBezTo>
                <a:cubicBezTo>
                  <a:pt x="893" y="14249"/>
                  <a:pt x="1304" y="14157"/>
                  <a:pt x="1375" y="14322"/>
                </a:cubicBezTo>
                <a:cubicBezTo>
                  <a:pt x="1451" y="14403"/>
                  <a:pt x="1338" y="14495"/>
                  <a:pt x="1286" y="14537"/>
                </a:cubicBezTo>
                <a:cubicBezTo>
                  <a:pt x="1158" y="14637"/>
                  <a:pt x="867" y="14805"/>
                  <a:pt x="985" y="15030"/>
                </a:cubicBezTo>
                <a:cubicBezTo>
                  <a:pt x="1034" y="15123"/>
                  <a:pt x="1204" y="15206"/>
                  <a:pt x="1383" y="15147"/>
                </a:cubicBezTo>
                <a:cubicBezTo>
                  <a:pt x="1445" y="15127"/>
                  <a:pt x="1492" y="15082"/>
                  <a:pt x="1546" y="15056"/>
                </a:cubicBezTo>
                <a:cubicBezTo>
                  <a:pt x="1601" y="15029"/>
                  <a:pt x="1664" y="15018"/>
                  <a:pt x="1701" y="14978"/>
                </a:cubicBezTo>
                <a:cubicBezTo>
                  <a:pt x="1740" y="14936"/>
                  <a:pt x="1766" y="14882"/>
                  <a:pt x="1822" y="14855"/>
                </a:cubicBezTo>
                <a:cubicBezTo>
                  <a:pt x="1866" y="14832"/>
                  <a:pt x="1919" y="14840"/>
                  <a:pt x="1976" y="14843"/>
                </a:cubicBezTo>
                <a:cubicBezTo>
                  <a:pt x="2012" y="14870"/>
                  <a:pt x="2061" y="14888"/>
                  <a:pt x="2082" y="14927"/>
                </a:cubicBezTo>
                <a:cubicBezTo>
                  <a:pt x="2126" y="15008"/>
                  <a:pt x="2106" y="15080"/>
                  <a:pt x="2205" y="15115"/>
                </a:cubicBezTo>
                <a:cubicBezTo>
                  <a:pt x="2262" y="15128"/>
                  <a:pt x="2317" y="15141"/>
                  <a:pt x="2374" y="15154"/>
                </a:cubicBezTo>
                <a:cubicBezTo>
                  <a:pt x="2528" y="15182"/>
                  <a:pt x="2685" y="15064"/>
                  <a:pt x="2766" y="15211"/>
                </a:cubicBezTo>
                <a:cubicBezTo>
                  <a:pt x="2805" y="15281"/>
                  <a:pt x="2763" y="15373"/>
                  <a:pt x="2789" y="15458"/>
                </a:cubicBezTo>
                <a:cubicBezTo>
                  <a:pt x="2827" y="15580"/>
                  <a:pt x="2987" y="15649"/>
                  <a:pt x="2847" y="15796"/>
                </a:cubicBezTo>
                <a:cubicBezTo>
                  <a:pt x="2783" y="15863"/>
                  <a:pt x="2619" y="15863"/>
                  <a:pt x="2569" y="15940"/>
                </a:cubicBezTo>
                <a:cubicBezTo>
                  <a:pt x="2495" y="16055"/>
                  <a:pt x="2618" y="16206"/>
                  <a:pt x="2709" y="16238"/>
                </a:cubicBezTo>
                <a:cubicBezTo>
                  <a:pt x="2909" y="16309"/>
                  <a:pt x="3149" y="16155"/>
                  <a:pt x="3359" y="16226"/>
                </a:cubicBezTo>
                <a:cubicBezTo>
                  <a:pt x="3504" y="16274"/>
                  <a:pt x="3571" y="16386"/>
                  <a:pt x="3774" y="16375"/>
                </a:cubicBezTo>
                <a:cubicBezTo>
                  <a:pt x="3801" y="16353"/>
                  <a:pt x="3841" y="16340"/>
                  <a:pt x="3863" y="16315"/>
                </a:cubicBezTo>
                <a:cubicBezTo>
                  <a:pt x="3898" y="16278"/>
                  <a:pt x="3921" y="16231"/>
                  <a:pt x="3969" y="16206"/>
                </a:cubicBezTo>
                <a:cubicBezTo>
                  <a:pt x="4036" y="16170"/>
                  <a:pt x="4135" y="16164"/>
                  <a:pt x="4204" y="16134"/>
                </a:cubicBezTo>
                <a:cubicBezTo>
                  <a:pt x="4278" y="16102"/>
                  <a:pt x="4392" y="16051"/>
                  <a:pt x="4490" y="16107"/>
                </a:cubicBezTo>
                <a:cubicBezTo>
                  <a:pt x="4612" y="16178"/>
                  <a:pt x="4587" y="16368"/>
                  <a:pt x="4717" y="16432"/>
                </a:cubicBezTo>
                <a:cubicBezTo>
                  <a:pt x="4898" y="16522"/>
                  <a:pt x="5087" y="16369"/>
                  <a:pt x="5270" y="16413"/>
                </a:cubicBezTo>
                <a:cubicBezTo>
                  <a:pt x="5423" y="16451"/>
                  <a:pt x="5447" y="16597"/>
                  <a:pt x="5613" y="16628"/>
                </a:cubicBezTo>
                <a:cubicBezTo>
                  <a:pt x="5738" y="16652"/>
                  <a:pt x="5900" y="16478"/>
                  <a:pt x="5971" y="16432"/>
                </a:cubicBezTo>
                <a:cubicBezTo>
                  <a:pt x="6009" y="16407"/>
                  <a:pt x="6096" y="16366"/>
                  <a:pt x="6157" y="16400"/>
                </a:cubicBezTo>
                <a:cubicBezTo>
                  <a:pt x="6472" y="16448"/>
                  <a:pt x="6063" y="16968"/>
                  <a:pt x="6392" y="17037"/>
                </a:cubicBezTo>
                <a:cubicBezTo>
                  <a:pt x="6492" y="17059"/>
                  <a:pt x="6591" y="16999"/>
                  <a:pt x="6653" y="16978"/>
                </a:cubicBezTo>
                <a:cubicBezTo>
                  <a:pt x="6726" y="16959"/>
                  <a:pt x="6800" y="16938"/>
                  <a:pt x="6873" y="16919"/>
                </a:cubicBezTo>
                <a:cubicBezTo>
                  <a:pt x="7017" y="16869"/>
                  <a:pt x="7108" y="16785"/>
                  <a:pt x="7191" y="16686"/>
                </a:cubicBezTo>
                <a:cubicBezTo>
                  <a:pt x="7250" y="16615"/>
                  <a:pt x="7379" y="16451"/>
                  <a:pt x="7563" y="16491"/>
                </a:cubicBezTo>
                <a:cubicBezTo>
                  <a:pt x="7741" y="16530"/>
                  <a:pt x="7780" y="16745"/>
                  <a:pt x="7873" y="16855"/>
                </a:cubicBezTo>
                <a:cubicBezTo>
                  <a:pt x="7913" y="16902"/>
                  <a:pt x="7983" y="16971"/>
                  <a:pt x="8108" y="16946"/>
                </a:cubicBezTo>
                <a:cubicBezTo>
                  <a:pt x="8208" y="16926"/>
                  <a:pt x="8261" y="16844"/>
                  <a:pt x="8307" y="16762"/>
                </a:cubicBezTo>
                <a:cubicBezTo>
                  <a:pt x="8811" y="17200"/>
                  <a:pt x="9645" y="17976"/>
                  <a:pt x="9645" y="17976"/>
                </a:cubicBezTo>
                <a:cubicBezTo>
                  <a:pt x="9645" y="17976"/>
                  <a:pt x="9976" y="18231"/>
                  <a:pt x="9976" y="18562"/>
                </a:cubicBezTo>
                <a:cubicBezTo>
                  <a:pt x="9976" y="19024"/>
                  <a:pt x="9976" y="19718"/>
                  <a:pt x="9976" y="19945"/>
                </a:cubicBezTo>
                <a:cubicBezTo>
                  <a:pt x="9976" y="20728"/>
                  <a:pt x="9275" y="21597"/>
                  <a:pt x="9275" y="21597"/>
                </a:cubicBezTo>
                <a:cubicBezTo>
                  <a:pt x="9275" y="21597"/>
                  <a:pt x="12156" y="21599"/>
                  <a:pt x="12312" y="21599"/>
                </a:cubicBezTo>
                <a:cubicBezTo>
                  <a:pt x="12136" y="21598"/>
                  <a:pt x="11551" y="20437"/>
                  <a:pt x="11551" y="19800"/>
                </a:cubicBezTo>
                <a:cubicBezTo>
                  <a:pt x="11551" y="19712"/>
                  <a:pt x="11551" y="19149"/>
                  <a:pt x="11551" y="18439"/>
                </a:cubicBezTo>
                <a:cubicBezTo>
                  <a:pt x="11551" y="18313"/>
                  <a:pt x="12770" y="17328"/>
                  <a:pt x="13727" y="16613"/>
                </a:cubicBezTo>
                <a:cubicBezTo>
                  <a:pt x="13783" y="16676"/>
                  <a:pt x="13849" y="16735"/>
                  <a:pt x="13907" y="16763"/>
                </a:cubicBezTo>
                <a:cubicBezTo>
                  <a:pt x="14005" y="16812"/>
                  <a:pt x="14097" y="16760"/>
                  <a:pt x="14159" y="16725"/>
                </a:cubicBezTo>
                <a:cubicBezTo>
                  <a:pt x="14245" y="16674"/>
                  <a:pt x="14295" y="16594"/>
                  <a:pt x="14387" y="16550"/>
                </a:cubicBezTo>
                <a:cubicBezTo>
                  <a:pt x="14448" y="16522"/>
                  <a:pt x="14510" y="16524"/>
                  <a:pt x="14591" y="16510"/>
                </a:cubicBezTo>
                <a:cubicBezTo>
                  <a:pt x="14611" y="16506"/>
                  <a:pt x="14663" y="16499"/>
                  <a:pt x="14697" y="16505"/>
                </a:cubicBezTo>
                <a:cubicBezTo>
                  <a:pt x="14793" y="16523"/>
                  <a:pt x="14859" y="16557"/>
                  <a:pt x="14883" y="16633"/>
                </a:cubicBezTo>
                <a:cubicBezTo>
                  <a:pt x="14913" y="16728"/>
                  <a:pt x="14829" y="16803"/>
                  <a:pt x="14908" y="16880"/>
                </a:cubicBezTo>
                <a:cubicBezTo>
                  <a:pt x="14952" y="16923"/>
                  <a:pt x="15088" y="16931"/>
                  <a:pt x="15169" y="16907"/>
                </a:cubicBezTo>
                <a:cubicBezTo>
                  <a:pt x="15293" y="16870"/>
                  <a:pt x="15350" y="16788"/>
                  <a:pt x="15444" y="16731"/>
                </a:cubicBezTo>
                <a:cubicBezTo>
                  <a:pt x="15470" y="16716"/>
                  <a:pt x="15502" y="16709"/>
                  <a:pt x="15527" y="16692"/>
                </a:cubicBezTo>
                <a:cubicBezTo>
                  <a:pt x="15645" y="16695"/>
                  <a:pt x="15851" y="16792"/>
                  <a:pt x="15883" y="16862"/>
                </a:cubicBezTo>
                <a:cubicBezTo>
                  <a:pt x="15908" y="16916"/>
                  <a:pt x="15860" y="16974"/>
                  <a:pt x="15883" y="17037"/>
                </a:cubicBezTo>
                <a:cubicBezTo>
                  <a:pt x="15904" y="17100"/>
                  <a:pt x="15992" y="17149"/>
                  <a:pt x="16071" y="17166"/>
                </a:cubicBezTo>
                <a:cubicBezTo>
                  <a:pt x="16166" y="17186"/>
                  <a:pt x="16249" y="17147"/>
                  <a:pt x="16298" y="17127"/>
                </a:cubicBezTo>
                <a:cubicBezTo>
                  <a:pt x="16471" y="17055"/>
                  <a:pt x="16644" y="16922"/>
                  <a:pt x="16713" y="16770"/>
                </a:cubicBezTo>
                <a:cubicBezTo>
                  <a:pt x="16744" y="16702"/>
                  <a:pt x="16713" y="16598"/>
                  <a:pt x="16747" y="16530"/>
                </a:cubicBezTo>
                <a:cubicBezTo>
                  <a:pt x="16797" y="16427"/>
                  <a:pt x="16984" y="16405"/>
                  <a:pt x="17062" y="16322"/>
                </a:cubicBezTo>
                <a:cubicBezTo>
                  <a:pt x="17111" y="16271"/>
                  <a:pt x="17151" y="16189"/>
                  <a:pt x="17234" y="16167"/>
                </a:cubicBezTo>
                <a:cubicBezTo>
                  <a:pt x="17325" y="16117"/>
                  <a:pt x="17412" y="16236"/>
                  <a:pt x="17486" y="16251"/>
                </a:cubicBezTo>
                <a:cubicBezTo>
                  <a:pt x="17591" y="16273"/>
                  <a:pt x="17682" y="16172"/>
                  <a:pt x="17778" y="16231"/>
                </a:cubicBezTo>
                <a:cubicBezTo>
                  <a:pt x="17922" y="16272"/>
                  <a:pt x="17836" y="16455"/>
                  <a:pt x="17967" y="16491"/>
                </a:cubicBezTo>
                <a:cubicBezTo>
                  <a:pt x="18062" y="16544"/>
                  <a:pt x="18188" y="16456"/>
                  <a:pt x="18225" y="16413"/>
                </a:cubicBezTo>
                <a:cubicBezTo>
                  <a:pt x="18369" y="16247"/>
                  <a:pt x="18056" y="15975"/>
                  <a:pt x="18299" y="15856"/>
                </a:cubicBezTo>
                <a:cubicBezTo>
                  <a:pt x="18497" y="15758"/>
                  <a:pt x="18746" y="15898"/>
                  <a:pt x="18975" y="15856"/>
                </a:cubicBezTo>
                <a:cubicBezTo>
                  <a:pt x="19040" y="15843"/>
                  <a:pt x="19096" y="15820"/>
                  <a:pt x="19144" y="15796"/>
                </a:cubicBezTo>
                <a:cubicBezTo>
                  <a:pt x="19197" y="15770"/>
                  <a:pt x="19246" y="15756"/>
                  <a:pt x="19267" y="15705"/>
                </a:cubicBezTo>
                <a:cubicBezTo>
                  <a:pt x="19276" y="15694"/>
                  <a:pt x="19276" y="15674"/>
                  <a:pt x="19276" y="15654"/>
                </a:cubicBezTo>
                <a:cubicBezTo>
                  <a:pt x="19224" y="15611"/>
                  <a:pt x="19177" y="15554"/>
                  <a:pt x="19096" y="15536"/>
                </a:cubicBezTo>
                <a:cubicBezTo>
                  <a:pt x="19001" y="15515"/>
                  <a:pt x="18914" y="15560"/>
                  <a:pt x="18829" y="15536"/>
                </a:cubicBezTo>
                <a:cubicBezTo>
                  <a:pt x="18781" y="15522"/>
                  <a:pt x="18759" y="15487"/>
                  <a:pt x="18723" y="15465"/>
                </a:cubicBezTo>
                <a:cubicBezTo>
                  <a:pt x="18697" y="15298"/>
                  <a:pt x="18775" y="15326"/>
                  <a:pt x="18852" y="15225"/>
                </a:cubicBezTo>
                <a:cubicBezTo>
                  <a:pt x="18884" y="15184"/>
                  <a:pt x="18876" y="15123"/>
                  <a:pt x="18901" y="15076"/>
                </a:cubicBezTo>
                <a:cubicBezTo>
                  <a:pt x="18939" y="15004"/>
                  <a:pt x="19021" y="14960"/>
                  <a:pt x="19047" y="14875"/>
                </a:cubicBezTo>
                <a:cubicBezTo>
                  <a:pt x="19079" y="14769"/>
                  <a:pt x="18936" y="14676"/>
                  <a:pt x="18909" y="14596"/>
                </a:cubicBezTo>
                <a:cubicBezTo>
                  <a:pt x="18878" y="14505"/>
                  <a:pt x="18986" y="14364"/>
                  <a:pt x="19038" y="14336"/>
                </a:cubicBezTo>
                <a:cubicBezTo>
                  <a:pt x="19188" y="14255"/>
                  <a:pt x="19464" y="14397"/>
                  <a:pt x="19648" y="14290"/>
                </a:cubicBezTo>
                <a:cubicBezTo>
                  <a:pt x="19715" y="14251"/>
                  <a:pt x="19748" y="14181"/>
                  <a:pt x="19797" y="14128"/>
                </a:cubicBezTo>
                <a:cubicBezTo>
                  <a:pt x="19848" y="14071"/>
                  <a:pt x="19948" y="14048"/>
                  <a:pt x="20000" y="13992"/>
                </a:cubicBezTo>
                <a:cubicBezTo>
                  <a:pt x="20082" y="13905"/>
                  <a:pt x="20098" y="13852"/>
                  <a:pt x="20284" y="13862"/>
                </a:cubicBezTo>
                <a:cubicBezTo>
                  <a:pt x="20307" y="13881"/>
                  <a:pt x="20345" y="13891"/>
                  <a:pt x="20364" y="13913"/>
                </a:cubicBezTo>
                <a:cubicBezTo>
                  <a:pt x="20405" y="13957"/>
                  <a:pt x="20436" y="14034"/>
                  <a:pt x="20470" y="14082"/>
                </a:cubicBezTo>
                <a:cubicBezTo>
                  <a:pt x="20504" y="14089"/>
                  <a:pt x="20534" y="14111"/>
                  <a:pt x="20584" y="14102"/>
                </a:cubicBezTo>
                <a:cubicBezTo>
                  <a:pt x="20716" y="14079"/>
                  <a:pt x="20958" y="13991"/>
                  <a:pt x="20911" y="13835"/>
                </a:cubicBezTo>
                <a:cubicBezTo>
                  <a:pt x="20883" y="13746"/>
                  <a:pt x="20730" y="13595"/>
                  <a:pt x="20633" y="13563"/>
                </a:cubicBezTo>
                <a:cubicBezTo>
                  <a:pt x="20514" y="13523"/>
                  <a:pt x="20416" y="13551"/>
                  <a:pt x="20356" y="13460"/>
                </a:cubicBezTo>
                <a:cubicBezTo>
                  <a:pt x="20335" y="13428"/>
                  <a:pt x="20327" y="13375"/>
                  <a:pt x="20341" y="13336"/>
                </a:cubicBezTo>
                <a:cubicBezTo>
                  <a:pt x="20376" y="13237"/>
                  <a:pt x="20469" y="13174"/>
                  <a:pt x="20576" y="13135"/>
                </a:cubicBezTo>
                <a:cubicBezTo>
                  <a:pt x="20664" y="13103"/>
                  <a:pt x="20760" y="13095"/>
                  <a:pt x="20796" y="13024"/>
                </a:cubicBezTo>
                <a:cubicBezTo>
                  <a:pt x="20849" y="12922"/>
                  <a:pt x="20717" y="12799"/>
                  <a:pt x="20779" y="12726"/>
                </a:cubicBezTo>
                <a:cubicBezTo>
                  <a:pt x="20805" y="12612"/>
                  <a:pt x="21085" y="12606"/>
                  <a:pt x="21211" y="12564"/>
                </a:cubicBezTo>
                <a:cubicBezTo>
                  <a:pt x="21300" y="12534"/>
                  <a:pt x="21324" y="12488"/>
                  <a:pt x="21381" y="12433"/>
                </a:cubicBezTo>
                <a:cubicBezTo>
                  <a:pt x="21375" y="12253"/>
                  <a:pt x="21127" y="12307"/>
                  <a:pt x="21146" y="12095"/>
                </a:cubicBezTo>
                <a:cubicBezTo>
                  <a:pt x="21181" y="12068"/>
                  <a:pt x="21204" y="12029"/>
                  <a:pt x="21243" y="12006"/>
                </a:cubicBezTo>
                <a:cubicBezTo>
                  <a:pt x="21334" y="11951"/>
                  <a:pt x="21358" y="11930"/>
                  <a:pt x="21430" y="11862"/>
                </a:cubicBezTo>
                <a:cubicBezTo>
                  <a:pt x="21431" y="11683"/>
                  <a:pt x="21194" y="11716"/>
                  <a:pt x="21048" y="11654"/>
                </a:cubicBezTo>
                <a:cubicBezTo>
                  <a:pt x="21015" y="11640"/>
                  <a:pt x="21000" y="11610"/>
                  <a:pt x="20974" y="11590"/>
                </a:cubicBezTo>
                <a:cubicBezTo>
                  <a:pt x="20974" y="11572"/>
                  <a:pt x="20974" y="11555"/>
                  <a:pt x="20974" y="11537"/>
                </a:cubicBezTo>
                <a:cubicBezTo>
                  <a:pt x="21002" y="11514"/>
                  <a:pt x="21021" y="11484"/>
                  <a:pt x="21057" y="11466"/>
                </a:cubicBezTo>
                <a:cubicBezTo>
                  <a:pt x="21168" y="11413"/>
                  <a:pt x="21322" y="11415"/>
                  <a:pt x="21423" y="11356"/>
                </a:cubicBezTo>
                <a:cubicBezTo>
                  <a:pt x="21495" y="11315"/>
                  <a:pt x="21574" y="11174"/>
                  <a:pt x="21504" y="11083"/>
                </a:cubicBezTo>
                <a:cubicBezTo>
                  <a:pt x="21448" y="11009"/>
                  <a:pt x="21318" y="10959"/>
                  <a:pt x="21203" y="10934"/>
                </a:cubicBezTo>
                <a:cubicBezTo>
                  <a:pt x="20983" y="10886"/>
                  <a:pt x="20840" y="11005"/>
                  <a:pt x="20690" y="11044"/>
                </a:cubicBezTo>
                <a:cubicBezTo>
                  <a:pt x="20593" y="11057"/>
                  <a:pt x="20496" y="11070"/>
                  <a:pt x="20398" y="11083"/>
                </a:cubicBezTo>
                <a:cubicBezTo>
                  <a:pt x="20326" y="11101"/>
                  <a:pt x="20194" y="11158"/>
                  <a:pt x="20089" y="11121"/>
                </a:cubicBezTo>
                <a:cubicBezTo>
                  <a:pt x="20051" y="11108"/>
                  <a:pt x="20039" y="11075"/>
                  <a:pt x="20015" y="11050"/>
                </a:cubicBezTo>
                <a:cubicBezTo>
                  <a:pt x="20022" y="10894"/>
                  <a:pt x="20237" y="10890"/>
                  <a:pt x="20332" y="10804"/>
                </a:cubicBezTo>
                <a:cubicBezTo>
                  <a:pt x="20396" y="10746"/>
                  <a:pt x="20378" y="10623"/>
                  <a:pt x="20430" y="10557"/>
                </a:cubicBezTo>
                <a:cubicBezTo>
                  <a:pt x="20491" y="10479"/>
                  <a:pt x="20614" y="10442"/>
                  <a:pt x="20682" y="10369"/>
                </a:cubicBezTo>
                <a:cubicBezTo>
                  <a:pt x="20800" y="10242"/>
                  <a:pt x="20905" y="9931"/>
                  <a:pt x="20756" y="9765"/>
                </a:cubicBezTo>
                <a:cubicBezTo>
                  <a:pt x="20696" y="9699"/>
                  <a:pt x="20530" y="9623"/>
                  <a:pt x="20356" y="9654"/>
                </a:cubicBezTo>
                <a:cubicBezTo>
                  <a:pt x="20278" y="9668"/>
                  <a:pt x="20170" y="9709"/>
                  <a:pt x="20063" y="9688"/>
                </a:cubicBezTo>
                <a:cubicBezTo>
                  <a:pt x="19964" y="9668"/>
                  <a:pt x="19869" y="9604"/>
                  <a:pt x="19820" y="9544"/>
                </a:cubicBezTo>
                <a:cubicBezTo>
                  <a:pt x="19804" y="9524"/>
                  <a:pt x="19805" y="9498"/>
                  <a:pt x="19788" y="9480"/>
                </a:cubicBezTo>
                <a:cubicBezTo>
                  <a:pt x="19802" y="9355"/>
                  <a:pt x="19965" y="9347"/>
                  <a:pt x="20063" y="9290"/>
                </a:cubicBezTo>
                <a:cubicBezTo>
                  <a:pt x="20154" y="9238"/>
                  <a:pt x="20162" y="9145"/>
                  <a:pt x="20210" y="9057"/>
                </a:cubicBezTo>
                <a:cubicBezTo>
                  <a:pt x="20248" y="8987"/>
                  <a:pt x="20323" y="8927"/>
                  <a:pt x="20349" y="8849"/>
                </a:cubicBezTo>
                <a:cubicBezTo>
                  <a:pt x="20367" y="8796"/>
                  <a:pt x="20338" y="8733"/>
                  <a:pt x="20315" y="8707"/>
                </a:cubicBezTo>
                <a:cubicBezTo>
                  <a:pt x="20282" y="8669"/>
                  <a:pt x="20121" y="8573"/>
                  <a:pt x="20023" y="8590"/>
                </a:cubicBezTo>
                <a:cubicBezTo>
                  <a:pt x="19929" y="8607"/>
                  <a:pt x="19800" y="8655"/>
                  <a:pt x="19682" y="8616"/>
                </a:cubicBezTo>
                <a:cubicBezTo>
                  <a:pt x="19551" y="8572"/>
                  <a:pt x="19540" y="8435"/>
                  <a:pt x="19396" y="8408"/>
                </a:cubicBezTo>
                <a:cubicBezTo>
                  <a:pt x="19339" y="8397"/>
                  <a:pt x="19267" y="8425"/>
                  <a:pt x="19227" y="8435"/>
                </a:cubicBezTo>
                <a:cubicBezTo>
                  <a:pt x="19110" y="8463"/>
                  <a:pt x="18998" y="8489"/>
                  <a:pt x="18884" y="8513"/>
                </a:cubicBezTo>
                <a:cubicBezTo>
                  <a:pt x="18798" y="8530"/>
                  <a:pt x="18647" y="8510"/>
                  <a:pt x="18680" y="8421"/>
                </a:cubicBezTo>
                <a:cubicBezTo>
                  <a:pt x="18716" y="8326"/>
                  <a:pt x="18917" y="8321"/>
                  <a:pt x="19015" y="8272"/>
                </a:cubicBezTo>
                <a:cubicBezTo>
                  <a:pt x="19101" y="8230"/>
                  <a:pt x="19177" y="8169"/>
                  <a:pt x="19276" y="8136"/>
                </a:cubicBezTo>
                <a:cubicBezTo>
                  <a:pt x="19349" y="8123"/>
                  <a:pt x="19421" y="8110"/>
                  <a:pt x="19494" y="8097"/>
                </a:cubicBezTo>
                <a:cubicBezTo>
                  <a:pt x="19560" y="8069"/>
                  <a:pt x="19588" y="7998"/>
                  <a:pt x="19648" y="7966"/>
                </a:cubicBezTo>
                <a:cubicBezTo>
                  <a:pt x="19707" y="7935"/>
                  <a:pt x="19811" y="7945"/>
                  <a:pt x="19869" y="7914"/>
                </a:cubicBezTo>
                <a:cubicBezTo>
                  <a:pt x="19919" y="7887"/>
                  <a:pt x="19939" y="7825"/>
                  <a:pt x="19974" y="7786"/>
                </a:cubicBezTo>
                <a:cubicBezTo>
                  <a:pt x="20058" y="7694"/>
                  <a:pt x="20177" y="7675"/>
                  <a:pt x="20178" y="7512"/>
                </a:cubicBezTo>
                <a:cubicBezTo>
                  <a:pt x="20145" y="7485"/>
                  <a:pt x="20127" y="7450"/>
                  <a:pt x="20080" y="7434"/>
                </a:cubicBezTo>
                <a:cubicBezTo>
                  <a:pt x="19906" y="7374"/>
                  <a:pt x="19754" y="7417"/>
                  <a:pt x="19771" y="7214"/>
                </a:cubicBezTo>
                <a:cubicBezTo>
                  <a:pt x="19797" y="7193"/>
                  <a:pt x="19815" y="7158"/>
                  <a:pt x="19845" y="7141"/>
                </a:cubicBezTo>
                <a:cubicBezTo>
                  <a:pt x="19901" y="7111"/>
                  <a:pt x="19996" y="7097"/>
                  <a:pt x="20055" y="7070"/>
                </a:cubicBezTo>
                <a:cubicBezTo>
                  <a:pt x="20096" y="6931"/>
                  <a:pt x="19905" y="6922"/>
                  <a:pt x="19797" y="6862"/>
                </a:cubicBezTo>
                <a:cubicBezTo>
                  <a:pt x="19769" y="6847"/>
                  <a:pt x="19755" y="6817"/>
                  <a:pt x="19731" y="6798"/>
                </a:cubicBezTo>
                <a:cubicBezTo>
                  <a:pt x="19732" y="6640"/>
                  <a:pt x="19875" y="6495"/>
                  <a:pt x="20000" y="6435"/>
                </a:cubicBezTo>
                <a:cubicBezTo>
                  <a:pt x="20065" y="6403"/>
                  <a:pt x="20143" y="6397"/>
                  <a:pt x="20203" y="6364"/>
                </a:cubicBezTo>
                <a:cubicBezTo>
                  <a:pt x="20250" y="6338"/>
                  <a:pt x="20345" y="6239"/>
                  <a:pt x="20284" y="6174"/>
                </a:cubicBezTo>
                <a:cubicBezTo>
                  <a:pt x="20236" y="6070"/>
                  <a:pt x="20002" y="6150"/>
                  <a:pt x="19894" y="6096"/>
                </a:cubicBezTo>
                <a:cubicBezTo>
                  <a:pt x="19759" y="6029"/>
                  <a:pt x="19842" y="5898"/>
                  <a:pt x="19763" y="5804"/>
                </a:cubicBezTo>
                <a:cubicBezTo>
                  <a:pt x="19685" y="5712"/>
                  <a:pt x="19435" y="5747"/>
                  <a:pt x="19348" y="5662"/>
                </a:cubicBezTo>
                <a:cubicBezTo>
                  <a:pt x="19286" y="5601"/>
                  <a:pt x="19328" y="5473"/>
                  <a:pt x="19324" y="5376"/>
                </a:cubicBezTo>
                <a:cubicBezTo>
                  <a:pt x="19322" y="5322"/>
                  <a:pt x="19289" y="5260"/>
                  <a:pt x="19333" y="5221"/>
                </a:cubicBezTo>
                <a:cubicBezTo>
                  <a:pt x="19369" y="5147"/>
                  <a:pt x="19504" y="5176"/>
                  <a:pt x="19608" y="5155"/>
                </a:cubicBezTo>
                <a:cubicBezTo>
                  <a:pt x="19732" y="5129"/>
                  <a:pt x="19829" y="5087"/>
                  <a:pt x="19886" y="5006"/>
                </a:cubicBezTo>
                <a:cubicBezTo>
                  <a:pt x="19908" y="4973"/>
                  <a:pt x="19942" y="4888"/>
                  <a:pt x="19900" y="4844"/>
                </a:cubicBezTo>
                <a:cubicBezTo>
                  <a:pt x="19856" y="4743"/>
                  <a:pt x="19645" y="4794"/>
                  <a:pt x="19600" y="4661"/>
                </a:cubicBezTo>
                <a:cubicBezTo>
                  <a:pt x="19559" y="4540"/>
                  <a:pt x="19793" y="4409"/>
                  <a:pt x="19706" y="4220"/>
                </a:cubicBezTo>
                <a:cubicBezTo>
                  <a:pt x="19669" y="4140"/>
                  <a:pt x="19571" y="4119"/>
                  <a:pt x="19494" y="4071"/>
                </a:cubicBezTo>
                <a:cubicBezTo>
                  <a:pt x="19311" y="4076"/>
                  <a:pt x="19342" y="4233"/>
                  <a:pt x="19178" y="4259"/>
                </a:cubicBezTo>
                <a:cubicBezTo>
                  <a:pt x="19016" y="4284"/>
                  <a:pt x="18946" y="4083"/>
                  <a:pt x="18812" y="4057"/>
                </a:cubicBezTo>
                <a:cubicBezTo>
                  <a:pt x="18693" y="4034"/>
                  <a:pt x="18536" y="4154"/>
                  <a:pt x="18428" y="4078"/>
                </a:cubicBezTo>
                <a:cubicBezTo>
                  <a:pt x="18300" y="4042"/>
                  <a:pt x="18371" y="3914"/>
                  <a:pt x="18331" y="3806"/>
                </a:cubicBezTo>
                <a:cubicBezTo>
                  <a:pt x="18320" y="3777"/>
                  <a:pt x="18291" y="3756"/>
                  <a:pt x="18274" y="3733"/>
                </a:cubicBezTo>
                <a:cubicBezTo>
                  <a:pt x="18073" y="3697"/>
                  <a:pt x="17900" y="3831"/>
                  <a:pt x="17818" y="3934"/>
                </a:cubicBezTo>
                <a:cubicBezTo>
                  <a:pt x="17747" y="4025"/>
                  <a:pt x="17715" y="4124"/>
                  <a:pt x="17543" y="4117"/>
                </a:cubicBezTo>
                <a:cubicBezTo>
                  <a:pt x="17504" y="4086"/>
                  <a:pt x="17455" y="4066"/>
                  <a:pt x="17429" y="4025"/>
                </a:cubicBezTo>
                <a:cubicBezTo>
                  <a:pt x="17175" y="3638"/>
                  <a:pt x="17816" y="3597"/>
                  <a:pt x="17950" y="3363"/>
                </a:cubicBezTo>
                <a:cubicBezTo>
                  <a:pt x="18043" y="3198"/>
                  <a:pt x="17875" y="3120"/>
                  <a:pt x="17844" y="2999"/>
                </a:cubicBezTo>
                <a:cubicBezTo>
                  <a:pt x="17832" y="2953"/>
                  <a:pt x="17869" y="2904"/>
                  <a:pt x="17884" y="2876"/>
                </a:cubicBezTo>
                <a:cubicBezTo>
                  <a:pt x="17926" y="2796"/>
                  <a:pt x="17963" y="2687"/>
                  <a:pt x="17909" y="2603"/>
                </a:cubicBezTo>
                <a:cubicBezTo>
                  <a:pt x="17892" y="2575"/>
                  <a:pt x="17877" y="2547"/>
                  <a:pt x="17844" y="2532"/>
                </a:cubicBezTo>
                <a:cubicBezTo>
                  <a:pt x="17709" y="2474"/>
                  <a:pt x="17609" y="2576"/>
                  <a:pt x="17552" y="2624"/>
                </a:cubicBezTo>
                <a:cubicBezTo>
                  <a:pt x="17512" y="2657"/>
                  <a:pt x="17458" y="2687"/>
                  <a:pt x="17397" y="2701"/>
                </a:cubicBezTo>
                <a:cubicBezTo>
                  <a:pt x="17350" y="2713"/>
                  <a:pt x="17317" y="2708"/>
                  <a:pt x="17283" y="2727"/>
                </a:cubicBezTo>
                <a:cubicBezTo>
                  <a:pt x="17212" y="2767"/>
                  <a:pt x="17207" y="2853"/>
                  <a:pt x="17111" y="2876"/>
                </a:cubicBezTo>
                <a:cubicBezTo>
                  <a:pt x="17078" y="2894"/>
                  <a:pt x="17010" y="2890"/>
                  <a:pt x="16973" y="2876"/>
                </a:cubicBezTo>
                <a:cubicBezTo>
                  <a:pt x="16909" y="2850"/>
                  <a:pt x="16868" y="2791"/>
                  <a:pt x="16795" y="2772"/>
                </a:cubicBezTo>
                <a:cubicBezTo>
                  <a:pt x="16728" y="2770"/>
                  <a:pt x="16660" y="2768"/>
                  <a:pt x="16592" y="2766"/>
                </a:cubicBezTo>
                <a:cubicBezTo>
                  <a:pt x="16545" y="2756"/>
                  <a:pt x="16513" y="2732"/>
                  <a:pt x="16478" y="2713"/>
                </a:cubicBezTo>
                <a:cubicBezTo>
                  <a:pt x="16451" y="2618"/>
                  <a:pt x="16475" y="2530"/>
                  <a:pt x="16526" y="2461"/>
                </a:cubicBezTo>
                <a:cubicBezTo>
                  <a:pt x="16559" y="2418"/>
                  <a:pt x="16625" y="2348"/>
                  <a:pt x="16584" y="2267"/>
                </a:cubicBezTo>
                <a:cubicBezTo>
                  <a:pt x="16547" y="2194"/>
                  <a:pt x="16449" y="2144"/>
                  <a:pt x="16346" y="2123"/>
                </a:cubicBezTo>
                <a:cubicBezTo>
                  <a:pt x="16283" y="2110"/>
                  <a:pt x="16232" y="2121"/>
                  <a:pt x="16185" y="2098"/>
                </a:cubicBezTo>
                <a:cubicBezTo>
                  <a:pt x="16118" y="2065"/>
                  <a:pt x="16116" y="2001"/>
                  <a:pt x="16080" y="1942"/>
                </a:cubicBezTo>
                <a:cubicBezTo>
                  <a:pt x="16012" y="1834"/>
                  <a:pt x="15839" y="1731"/>
                  <a:pt x="15982" y="1584"/>
                </a:cubicBezTo>
                <a:cubicBezTo>
                  <a:pt x="16067" y="1497"/>
                  <a:pt x="16221" y="1541"/>
                  <a:pt x="16315" y="1488"/>
                </a:cubicBezTo>
                <a:cubicBezTo>
                  <a:pt x="16329" y="1479"/>
                  <a:pt x="16334" y="1459"/>
                  <a:pt x="16346" y="1449"/>
                </a:cubicBezTo>
                <a:cubicBezTo>
                  <a:pt x="16345" y="1308"/>
                  <a:pt x="16182" y="1228"/>
                  <a:pt x="16071" y="1170"/>
                </a:cubicBezTo>
                <a:cubicBezTo>
                  <a:pt x="16035" y="1151"/>
                  <a:pt x="15973" y="1108"/>
                  <a:pt x="15900" y="1124"/>
                </a:cubicBezTo>
                <a:cubicBezTo>
                  <a:pt x="15810" y="1143"/>
                  <a:pt x="15768" y="1215"/>
                  <a:pt x="15679" y="1234"/>
                </a:cubicBezTo>
                <a:cubicBezTo>
                  <a:pt x="15543" y="1263"/>
                  <a:pt x="15377" y="1155"/>
                  <a:pt x="15224" y="1156"/>
                </a:cubicBezTo>
                <a:cubicBezTo>
                  <a:pt x="15203" y="1173"/>
                  <a:pt x="15170" y="1182"/>
                  <a:pt x="15152" y="1202"/>
                </a:cubicBezTo>
                <a:cubicBezTo>
                  <a:pt x="15113" y="1245"/>
                  <a:pt x="15093" y="1302"/>
                  <a:pt x="15038" y="1332"/>
                </a:cubicBezTo>
                <a:cubicBezTo>
                  <a:pt x="15005" y="1349"/>
                  <a:pt x="14944" y="1355"/>
                  <a:pt x="14900" y="1344"/>
                </a:cubicBezTo>
                <a:cubicBezTo>
                  <a:pt x="14721" y="1297"/>
                  <a:pt x="14723" y="1134"/>
                  <a:pt x="14786" y="994"/>
                </a:cubicBezTo>
                <a:cubicBezTo>
                  <a:pt x="14798" y="967"/>
                  <a:pt x="14816" y="916"/>
                  <a:pt x="14802" y="877"/>
                </a:cubicBezTo>
                <a:cubicBezTo>
                  <a:pt x="14781" y="815"/>
                  <a:pt x="14716" y="751"/>
                  <a:pt x="14680" y="695"/>
                </a:cubicBezTo>
                <a:cubicBezTo>
                  <a:pt x="14616" y="597"/>
                  <a:pt x="14568" y="511"/>
                  <a:pt x="14445" y="461"/>
                </a:cubicBezTo>
                <a:cubicBezTo>
                  <a:pt x="14405" y="446"/>
                  <a:pt x="14318" y="428"/>
                  <a:pt x="14273" y="454"/>
                </a:cubicBezTo>
                <a:cubicBezTo>
                  <a:pt x="14150" y="490"/>
                  <a:pt x="14245" y="677"/>
                  <a:pt x="14087" y="715"/>
                </a:cubicBezTo>
                <a:cubicBezTo>
                  <a:pt x="14039" y="740"/>
                  <a:pt x="13955" y="721"/>
                  <a:pt x="13915" y="701"/>
                </a:cubicBezTo>
                <a:cubicBezTo>
                  <a:pt x="13864" y="676"/>
                  <a:pt x="13828" y="629"/>
                  <a:pt x="13777" y="603"/>
                </a:cubicBezTo>
                <a:cubicBezTo>
                  <a:pt x="13583" y="506"/>
                  <a:pt x="13180" y="500"/>
                  <a:pt x="13199" y="740"/>
                </a:cubicBezTo>
                <a:cubicBezTo>
                  <a:pt x="13212" y="750"/>
                  <a:pt x="13220" y="770"/>
                  <a:pt x="13233" y="779"/>
                </a:cubicBezTo>
                <a:cubicBezTo>
                  <a:pt x="13274" y="806"/>
                  <a:pt x="13333" y="809"/>
                  <a:pt x="13379" y="831"/>
                </a:cubicBezTo>
                <a:cubicBezTo>
                  <a:pt x="13410" y="847"/>
                  <a:pt x="13429" y="873"/>
                  <a:pt x="13460" y="889"/>
                </a:cubicBezTo>
                <a:cubicBezTo>
                  <a:pt x="13473" y="933"/>
                  <a:pt x="13480" y="958"/>
                  <a:pt x="13477" y="1007"/>
                </a:cubicBezTo>
                <a:cubicBezTo>
                  <a:pt x="13434" y="1043"/>
                  <a:pt x="13412" y="1080"/>
                  <a:pt x="13345" y="1097"/>
                </a:cubicBezTo>
                <a:cubicBezTo>
                  <a:pt x="13281" y="1113"/>
                  <a:pt x="13191" y="1095"/>
                  <a:pt x="13136" y="1117"/>
                </a:cubicBezTo>
                <a:cubicBezTo>
                  <a:pt x="13114" y="1135"/>
                  <a:pt x="13092" y="1152"/>
                  <a:pt x="13070" y="1170"/>
                </a:cubicBezTo>
                <a:cubicBezTo>
                  <a:pt x="13047" y="1183"/>
                  <a:pt x="13018" y="1188"/>
                  <a:pt x="12996" y="1202"/>
                </a:cubicBezTo>
                <a:cubicBezTo>
                  <a:pt x="12787" y="1196"/>
                  <a:pt x="12751" y="1051"/>
                  <a:pt x="12526" y="1065"/>
                </a:cubicBezTo>
                <a:cubicBezTo>
                  <a:pt x="12507" y="1076"/>
                  <a:pt x="12487" y="1086"/>
                  <a:pt x="12468" y="1097"/>
                </a:cubicBezTo>
                <a:cubicBezTo>
                  <a:pt x="12416" y="1158"/>
                  <a:pt x="12434" y="1275"/>
                  <a:pt x="12377" y="1337"/>
                </a:cubicBezTo>
                <a:cubicBezTo>
                  <a:pt x="12349" y="1368"/>
                  <a:pt x="12267" y="1407"/>
                  <a:pt x="12183" y="1389"/>
                </a:cubicBezTo>
                <a:cubicBezTo>
                  <a:pt x="12147" y="1382"/>
                  <a:pt x="12104" y="1351"/>
                  <a:pt x="12045" y="1364"/>
                </a:cubicBezTo>
                <a:cubicBezTo>
                  <a:pt x="11986" y="1377"/>
                  <a:pt x="11955" y="1430"/>
                  <a:pt x="11899" y="1449"/>
                </a:cubicBezTo>
                <a:cubicBezTo>
                  <a:pt x="11796" y="1482"/>
                  <a:pt x="11667" y="1415"/>
                  <a:pt x="11630" y="1371"/>
                </a:cubicBezTo>
                <a:cubicBezTo>
                  <a:pt x="11494" y="1210"/>
                  <a:pt x="11773" y="1107"/>
                  <a:pt x="11736" y="962"/>
                </a:cubicBezTo>
                <a:cubicBezTo>
                  <a:pt x="11722" y="907"/>
                  <a:pt x="11689" y="885"/>
                  <a:pt x="11655" y="850"/>
                </a:cubicBezTo>
                <a:cubicBezTo>
                  <a:pt x="11429" y="841"/>
                  <a:pt x="11409" y="1030"/>
                  <a:pt x="11143" y="1019"/>
                </a:cubicBezTo>
                <a:cubicBezTo>
                  <a:pt x="11101" y="988"/>
                  <a:pt x="11051" y="976"/>
                  <a:pt x="11028" y="928"/>
                </a:cubicBezTo>
                <a:cubicBezTo>
                  <a:pt x="11010" y="890"/>
                  <a:pt x="11038" y="836"/>
                  <a:pt x="11020" y="793"/>
                </a:cubicBezTo>
                <a:cubicBezTo>
                  <a:pt x="11012" y="773"/>
                  <a:pt x="10984" y="757"/>
                  <a:pt x="10971" y="740"/>
                </a:cubicBezTo>
                <a:cubicBezTo>
                  <a:pt x="10582" y="661"/>
                  <a:pt x="10663" y="935"/>
                  <a:pt x="10427" y="1012"/>
                </a:cubicBezTo>
                <a:cubicBezTo>
                  <a:pt x="10354" y="1036"/>
                  <a:pt x="10272" y="1017"/>
                  <a:pt x="10183" y="1033"/>
                </a:cubicBezTo>
                <a:cubicBezTo>
                  <a:pt x="10082" y="1050"/>
                  <a:pt x="9895" y="1094"/>
                  <a:pt x="9800" y="1046"/>
                </a:cubicBezTo>
                <a:cubicBezTo>
                  <a:pt x="9719" y="1006"/>
                  <a:pt x="9715" y="891"/>
                  <a:pt x="9630" y="857"/>
                </a:cubicBezTo>
                <a:cubicBezTo>
                  <a:pt x="9563" y="853"/>
                  <a:pt x="9495" y="849"/>
                  <a:pt x="9427" y="845"/>
                </a:cubicBezTo>
                <a:cubicBezTo>
                  <a:pt x="9377" y="834"/>
                  <a:pt x="9351" y="800"/>
                  <a:pt x="9313" y="779"/>
                </a:cubicBezTo>
                <a:cubicBezTo>
                  <a:pt x="9306" y="752"/>
                  <a:pt x="9282" y="710"/>
                  <a:pt x="9296" y="669"/>
                </a:cubicBezTo>
                <a:cubicBezTo>
                  <a:pt x="9306" y="639"/>
                  <a:pt x="9340" y="607"/>
                  <a:pt x="9353" y="578"/>
                </a:cubicBezTo>
                <a:cubicBezTo>
                  <a:pt x="9388" y="500"/>
                  <a:pt x="9324" y="409"/>
                  <a:pt x="9256" y="390"/>
                </a:cubicBezTo>
                <a:cubicBezTo>
                  <a:pt x="9145" y="337"/>
                  <a:pt x="9007" y="506"/>
                  <a:pt x="8881" y="429"/>
                </a:cubicBezTo>
                <a:cubicBezTo>
                  <a:pt x="8823" y="412"/>
                  <a:pt x="8763" y="343"/>
                  <a:pt x="8783" y="267"/>
                </a:cubicBezTo>
                <a:cubicBezTo>
                  <a:pt x="8790" y="241"/>
                  <a:pt x="8811" y="197"/>
                  <a:pt x="8800" y="162"/>
                </a:cubicBezTo>
                <a:cubicBezTo>
                  <a:pt x="8767" y="52"/>
                  <a:pt x="8635" y="-1"/>
                  <a:pt x="8459" y="0"/>
                </a:cubicBezTo>
                <a:close/>
                <a:moveTo>
                  <a:pt x="9783" y="16089"/>
                </a:moveTo>
                <a:cubicBezTo>
                  <a:pt x="9851" y="16101"/>
                  <a:pt x="9914" y="16135"/>
                  <a:pt x="9976" y="16175"/>
                </a:cubicBezTo>
                <a:cubicBezTo>
                  <a:pt x="9976" y="16474"/>
                  <a:pt x="9976" y="16799"/>
                  <a:pt x="9976" y="17097"/>
                </a:cubicBezTo>
                <a:cubicBezTo>
                  <a:pt x="9976" y="17096"/>
                  <a:pt x="9882" y="17286"/>
                  <a:pt x="9671" y="17127"/>
                </a:cubicBezTo>
                <a:cubicBezTo>
                  <a:pt x="9541" y="17029"/>
                  <a:pt x="8872" y="16498"/>
                  <a:pt x="8804" y="16444"/>
                </a:cubicBezTo>
                <a:cubicBezTo>
                  <a:pt x="8867" y="16377"/>
                  <a:pt x="8923" y="16299"/>
                  <a:pt x="9020" y="16270"/>
                </a:cubicBezTo>
                <a:cubicBezTo>
                  <a:pt x="9144" y="16233"/>
                  <a:pt x="9233" y="16324"/>
                  <a:pt x="9361" y="16297"/>
                </a:cubicBezTo>
                <a:cubicBezTo>
                  <a:pt x="9503" y="16267"/>
                  <a:pt x="9621" y="16059"/>
                  <a:pt x="9783" y="16089"/>
                </a:cubicBezTo>
                <a:close/>
                <a:moveTo>
                  <a:pt x="12111" y="16270"/>
                </a:moveTo>
                <a:cubicBezTo>
                  <a:pt x="12207" y="16287"/>
                  <a:pt x="12265" y="16333"/>
                  <a:pt x="12337" y="16368"/>
                </a:cubicBezTo>
                <a:cubicBezTo>
                  <a:pt x="12474" y="16434"/>
                  <a:pt x="12782" y="16524"/>
                  <a:pt x="13025" y="16479"/>
                </a:cubicBezTo>
                <a:lnTo>
                  <a:pt x="11863" y="17379"/>
                </a:lnTo>
                <a:cubicBezTo>
                  <a:pt x="11863" y="17379"/>
                  <a:pt x="11551" y="17522"/>
                  <a:pt x="11551" y="17276"/>
                </a:cubicBezTo>
                <a:cubicBezTo>
                  <a:pt x="11551" y="16969"/>
                  <a:pt x="11551" y="16667"/>
                  <a:pt x="11551" y="16388"/>
                </a:cubicBezTo>
                <a:cubicBezTo>
                  <a:pt x="11678" y="16360"/>
                  <a:pt x="11794" y="16339"/>
                  <a:pt x="11916" y="16304"/>
                </a:cubicBezTo>
                <a:cubicBezTo>
                  <a:pt x="11961" y="16290"/>
                  <a:pt x="12043" y="16258"/>
                  <a:pt x="12111" y="16270"/>
                </a:cubicBezTo>
                <a:close/>
              </a:path>
            </a:pathLst>
          </a:custGeom>
          <a:solidFill>
            <a:schemeClr val="accent3">
              <a:hueOff val="362282"/>
              <a:satOff val="31803"/>
              <a:lumOff val="-18242"/>
            </a:schemeClr>
          </a:solidFill>
          <a:ln w="12700">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170" name="Tree"/>
          <p:cNvSpPr/>
          <p:nvPr/>
        </p:nvSpPr>
        <p:spPr>
          <a:xfrm>
            <a:off x="4320713" y="3003102"/>
            <a:ext cx="1396118" cy="1754442"/>
          </a:xfrm>
          <a:custGeom>
            <a:avLst/>
            <a:gdLst/>
            <a:ahLst/>
            <a:cxnLst>
              <a:cxn ang="0">
                <a:pos x="wd2" y="hd2"/>
              </a:cxn>
              <a:cxn ang="5400000">
                <a:pos x="wd2" y="hd2"/>
              </a:cxn>
              <a:cxn ang="10800000">
                <a:pos x="wd2" y="hd2"/>
              </a:cxn>
              <a:cxn ang="16200000">
                <a:pos x="wd2" y="hd2"/>
              </a:cxn>
            </a:cxnLst>
            <a:rect l="0" t="0" r="r" b="b"/>
            <a:pathLst>
              <a:path w="21531" h="21599" extrusionOk="0">
                <a:moveTo>
                  <a:pt x="8459" y="0"/>
                </a:moveTo>
                <a:cubicBezTo>
                  <a:pt x="8430" y="17"/>
                  <a:pt x="8385" y="18"/>
                  <a:pt x="8353" y="33"/>
                </a:cubicBezTo>
                <a:cubicBezTo>
                  <a:pt x="8261" y="78"/>
                  <a:pt x="8167" y="149"/>
                  <a:pt x="8141" y="246"/>
                </a:cubicBezTo>
                <a:cubicBezTo>
                  <a:pt x="8125" y="312"/>
                  <a:pt x="8192" y="361"/>
                  <a:pt x="8214" y="402"/>
                </a:cubicBezTo>
                <a:cubicBezTo>
                  <a:pt x="8257" y="487"/>
                  <a:pt x="8232" y="654"/>
                  <a:pt x="8165" y="695"/>
                </a:cubicBezTo>
                <a:cubicBezTo>
                  <a:pt x="7901" y="855"/>
                  <a:pt x="7751" y="471"/>
                  <a:pt x="7483" y="603"/>
                </a:cubicBezTo>
                <a:cubicBezTo>
                  <a:pt x="7292" y="697"/>
                  <a:pt x="7290" y="946"/>
                  <a:pt x="7099" y="1039"/>
                </a:cubicBezTo>
                <a:cubicBezTo>
                  <a:pt x="6900" y="1137"/>
                  <a:pt x="6622" y="966"/>
                  <a:pt x="6475" y="1136"/>
                </a:cubicBezTo>
                <a:cubicBezTo>
                  <a:pt x="6388" y="1235"/>
                  <a:pt x="6463" y="1349"/>
                  <a:pt x="6426" y="1481"/>
                </a:cubicBezTo>
                <a:cubicBezTo>
                  <a:pt x="6398" y="1579"/>
                  <a:pt x="6346" y="1657"/>
                  <a:pt x="6237" y="1689"/>
                </a:cubicBezTo>
                <a:cubicBezTo>
                  <a:pt x="6076" y="1737"/>
                  <a:pt x="5956" y="1644"/>
                  <a:pt x="5848" y="1611"/>
                </a:cubicBezTo>
                <a:cubicBezTo>
                  <a:pt x="5762" y="1585"/>
                  <a:pt x="5646" y="1565"/>
                  <a:pt x="5539" y="1565"/>
                </a:cubicBezTo>
                <a:cubicBezTo>
                  <a:pt x="5464" y="1624"/>
                  <a:pt x="5379" y="1692"/>
                  <a:pt x="5261" y="1714"/>
                </a:cubicBezTo>
                <a:cubicBezTo>
                  <a:pt x="5120" y="1741"/>
                  <a:pt x="4959" y="1677"/>
                  <a:pt x="4863" y="1734"/>
                </a:cubicBezTo>
                <a:cubicBezTo>
                  <a:pt x="4686" y="1785"/>
                  <a:pt x="4799" y="2053"/>
                  <a:pt x="4700" y="2162"/>
                </a:cubicBezTo>
                <a:cubicBezTo>
                  <a:pt x="4661" y="2206"/>
                  <a:pt x="4580" y="2233"/>
                  <a:pt x="4505" y="2247"/>
                </a:cubicBezTo>
                <a:cubicBezTo>
                  <a:pt x="4434" y="2260"/>
                  <a:pt x="4370" y="2236"/>
                  <a:pt x="4327" y="2267"/>
                </a:cubicBezTo>
                <a:cubicBezTo>
                  <a:pt x="4227" y="2294"/>
                  <a:pt x="4275" y="2389"/>
                  <a:pt x="4238" y="2468"/>
                </a:cubicBezTo>
                <a:cubicBezTo>
                  <a:pt x="4191" y="2569"/>
                  <a:pt x="4058" y="2610"/>
                  <a:pt x="3992" y="2695"/>
                </a:cubicBezTo>
                <a:cubicBezTo>
                  <a:pt x="3972" y="2722"/>
                  <a:pt x="3959" y="2770"/>
                  <a:pt x="3986" y="2798"/>
                </a:cubicBezTo>
                <a:cubicBezTo>
                  <a:pt x="4059" y="2958"/>
                  <a:pt x="4397" y="2807"/>
                  <a:pt x="4547" y="2889"/>
                </a:cubicBezTo>
                <a:cubicBezTo>
                  <a:pt x="4665" y="2953"/>
                  <a:pt x="4571" y="3066"/>
                  <a:pt x="4571" y="3175"/>
                </a:cubicBezTo>
                <a:cubicBezTo>
                  <a:pt x="4590" y="3194"/>
                  <a:pt x="4609" y="3215"/>
                  <a:pt x="4628" y="3234"/>
                </a:cubicBezTo>
                <a:cubicBezTo>
                  <a:pt x="4735" y="3298"/>
                  <a:pt x="4862" y="3330"/>
                  <a:pt x="4848" y="3474"/>
                </a:cubicBezTo>
                <a:cubicBezTo>
                  <a:pt x="4803" y="3508"/>
                  <a:pt x="4772" y="3538"/>
                  <a:pt x="4700" y="3552"/>
                </a:cubicBezTo>
                <a:cubicBezTo>
                  <a:pt x="4588" y="3574"/>
                  <a:pt x="4456" y="3531"/>
                  <a:pt x="4376" y="3513"/>
                </a:cubicBezTo>
                <a:cubicBezTo>
                  <a:pt x="4149" y="3464"/>
                  <a:pt x="3817" y="3477"/>
                  <a:pt x="3709" y="3598"/>
                </a:cubicBezTo>
                <a:cubicBezTo>
                  <a:pt x="3589" y="3731"/>
                  <a:pt x="3770" y="3895"/>
                  <a:pt x="3806" y="4012"/>
                </a:cubicBezTo>
                <a:cubicBezTo>
                  <a:pt x="3803" y="4083"/>
                  <a:pt x="3800" y="4155"/>
                  <a:pt x="3798" y="4227"/>
                </a:cubicBezTo>
                <a:cubicBezTo>
                  <a:pt x="3798" y="4294"/>
                  <a:pt x="3826" y="4376"/>
                  <a:pt x="3783" y="4421"/>
                </a:cubicBezTo>
                <a:cubicBezTo>
                  <a:pt x="3753" y="4488"/>
                  <a:pt x="3639" y="4476"/>
                  <a:pt x="3571" y="4512"/>
                </a:cubicBezTo>
                <a:cubicBezTo>
                  <a:pt x="3490" y="4555"/>
                  <a:pt x="3456" y="4628"/>
                  <a:pt x="3342" y="4649"/>
                </a:cubicBezTo>
                <a:cubicBezTo>
                  <a:pt x="3224" y="4671"/>
                  <a:pt x="3170" y="4580"/>
                  <a:pt x="3130" y="4533"/>
                </a:cubicBezTo>
                <a:cubicBezTo>
                  <a:pt x="3063" y="4453"/>
                  <a:pt x="2866" y="4232"/>
                  <a:pt x="2667" y="4272"/>
                </a:cubicBezTo>
                <a:cubicBezTo>
                  <a:pt x="2585" y="4288"/>
                  <a:pt x="2495" y="4332"/>
                  <a:pt x="2463" y="4389"/>
                </a:cubicBezTo>
                <a:cubicBezTo>
                  <a:pt x="2436" y="4437"/>
                  <a:pt x="2457" y="4490"/>
                  <a:pt x="2440" y="4551"/>
                </a:cubicBezTo>
                <a:cubicBezTo>
                  <a:pt x="2417" y="4634"/>
                  <a:pt x="2376" y="4717"/>
                  <a:pt x="2302" y="4759"/>
                </a:cubicBezTo>
                <a:cubicBezTo>
                  <a:pt x="2247" y="4791"/>
                  <a:pt x="2129" y="4814"/>
                  <a:pt x="2033" y="4791"/>
                </a:cubicBezTo>
                <a:cubicBezTo>
                  <a:pt x="1997" y="4783"/>
                  <a:pt x="1939" y="4759"/>
                  <a:pt x="1879" y="4773"/>
                </a:cubicBezTo>
                <a:cubicBezTo>
                  <a:pt x="1806" y="4789"/>
                  <a:pt x="1753" y="4846"/>
                  <a:pt x="1692" y="4876"/>
                </a:cubicBezTo>
                <a:cubicBezTo>
                  <a:pt x="1601" y="4920"/>
                  <a:pt x="1481" y="4931"/>
                  <a:pt x="1398" y="4981"/>
                </a:cubicBezTo>
                <a:cubicBezTo>
                  <a:pt x="1375" y="4994"/>
                  <a:pt x="1368" y="5021"/>
                  <a:pt x="1349" y="5038"/>
                </a:cubicBezTo>
                <a:cubicBezTo>
                  <a:pt x="1349" y="5065"/>
                  <a:pt x="1351" y="5077"/>
                  <a:pt x="1366" y="5091"/>
                </a:cubicBezTo>
                <a:cubicBezTo>
                  <a:pt x="1388" y="5137"/>
                  <a:pt x="1444" y="5134"/>
                  <a:pt x="1497" y="5155"/>
                </a:cubicBezTo>
                <a:cubicBezTo>
                  <a:pt x="1568" y="5183"/>
                  <a:pt x="1616" y="5214"/>
                  <a:pt x="1644" y="5278"/>
                </a:cubicBezTo>
                <a:cubicBezTo>
                  <a:pt x="1655" y="5305"/>
                  <a:pt x="1666" y="5336"/>
                  <a:pt x="1644" y="5363"/>
                </a:cubicBezTo>
                <a:cubicBezTo>
                  <a:pt x="1612" y="5489"/>
                  <a:pt x="1370" y="5457"/>
                  <a:pt x="1317" y="5571"/>
                </a:cubicBezTo>
                <a:cubicBezTo>
                  <a:pt x="1240" y="5737"/>
                  <a:pt x="1504" y="5899"/>
                  <a:pt x="1635" y="5927"/>
                </a:cubicBezTo>
                <a:cubicBezTo>
                  <a:pt x="1749" y="5952"/>
                  <a:pt x="1826" y="5888"/>
                  <a:pt x="1896" y="5870"/>
                </a:cubicBezTo>
                <a:cubicBezTo>
                  <a:pt x="1942" y="5858"/>
                  <a:pt x="1987" y="5868"/>
                  <a:pt x="2033" y="5870"/>
                </a:cubicBezTo>
                <a:cubicBezTo>
                  <a:pt x="2058" y="5885"/>
                  <a:pt x="2083" y="5900"/>
                  <a:pt x="2107" y="5916"/>
                </a:cubicBezTo>
                <a:cubicBezTo>
                  <a:pt x="2185" y="6007"/>
                  <a:pt x="2091" y="6112"/>
                  <a:pt x="2065" y="6195"/>
                </a:cubicBezTo>
                <a:cubicBezTo>
                  <a:pt x="2036" y="6289"/>
                  <a:pt x="2113" y="6333"/>
                  <a:pt x="2131" y="6389"/>
                </a:cubicBezTo>
                <a:cubicBezTo>
                  <a:pt x="2148" y="6444"/>
                  <a:pt x="2094" y="6496"/>
                  <a:pt x="2082" y="6538"/>
                </a:cubicBezTo>
                <a:cubicBezTo>
                  <a:pt x="2071" y="6575"/>
                  <a:pt x="2092" y="6617"/>
                  <a:pt x="2099" y="6643"/>
                </a:cubicBezTo>
                <a:cubicBezTo>
                  <a:pt x="2126" y="6739"/>
                  <a:pt x="2057" y="6824"/>
                  <a:pt x="1993" y="6851"/>
                </a:cubicBezTo>
                <a:cubicBezTo>
                  <a:pt x="1752" y="6952"/>
                  <a:pt x="1622" y="6709"/>
                  <a:pt x="1383" y="6753"/>
                </a:cubicBezTo>
                <a:cubicBezTo>
                  <a:pt x="1248" y="6777"/>
                  <a:pt x="1071" y="6855"/>
                  <a:pt x="1146" y="7018"/>
                </a:cubicBezTo>
                <a:cubicBezTo>
                  <a:pt x="1189" y="7111"/>
                  <a:pt x="1404" y="7301"/>
                  <a:pt x="1601" y="7265"/>
                </a:cubicBezTo>
                <a:cubicBezTo>
                  <a:pt x="1701" y="7246"/>
                  <a:pt x="1839" y="7157"/>
                  <a:pt x="1959" y="7219"/>
                </a:cubicBezTo>
                <a:cubicBezTo>
                  <a:pt x="2115" y="7300"/>
                  <a:pt x="2032" y="7519"/>
                  <a:pt x="2205" y="7578"/>
                </a:cubicBezTo>
                <a:cubicBezTo>
                  <a:pt x="2424" y="7651"/>
                  <a:pt x="2911" y="7641"/>
                  <a:pt x="2895" y="7868"/>
                </a:cubicBezTo>
                <a:cubicBezTo>
                  <a:pt x="2847" y="7904"/>
                  <a:pt x="2819" y="7933"/>
                  <a:pt x="2741" y="7948"/>
                </a:cubicBezTo>
                <a:cubicBezTo>
                  <a:pt x="2601" y="7974"/>
                  <a:pt x="2449" y="7912"/>
                  <a:pt x="2334" y="7953"/>
                </a:cubicBezTo>
                <a:cubicBezTo>
                  <a:pt x="2209" y="7997"/>
                  <a:pt x="2215" y="8167"/>
                  <a:pt x="2016" y="8207"/>
                </a:cubicBezTo>
                <a:cubicBezTo>
                  <a:pt x="1873" y="8235"/>
                  <a:pt x="1783" y="8132"/>
                  <a:pt x="1707" y="8097"/>
                </a:cubicBezTo>
                <a:cubicBezTo>
                  <a:pt x="1603" y="8048"/>
                  <a:pt x="1436" y="8101"/>
                  <a:pt x="1366" y="8142"/>
                </a:cubicBezTo>
                <a:cubicBezTo>
                  <a:pt x="1342" y="8156"/>
                  <a:pt x="1330" y="8183"/>
                  <a:pt x="1309" y="8200"/>
                </a:cubicBezTo>
                <a:cubicBezTo>
                  <a:pt x="1309" y="8219"/>
                  <a:pt x="1309" y="8239"/>
                  <a:pt x="1309" y="8259"/>
                </a:cubicBezTo>
                <a:cubicBezTo>
                  <a:pt x="1336" y="8280"/>
                  <a:pt x="1353" y="8312"/>
                  <a:pt x="1383" y="8330"/>
                </a:cubicBezTo>
                <a:cubicBezTo>
                  <a:pt x="1433" y="8359"/>
                  <a:pt x="1598" y="8433"/>
                  <a:pt x="1521" y="8513"/>
                </a:cubicBezTo>
                <a:cubicBezTo>
                  <a:pt x="1467" y="8639"/>
                  <a:pt x="1114" y="8542"/>
                  <a:pt x="1048" y="8693"/>
                </a:cubicBezTo>
                <a:cubicBezTo>
                  <a:pt x="995" y="8755"/>
                  <a:pt x="1063" y="8845"/>
                  <a:pt x="1097" y="8881"/>
                </a:cubicBezTo>
                <a:cubicBezTo>
                  <a:pt x="1138" y="8924"/>
                  <a:pt x="1275" y="8996"/>
                  <a:pt x="1334" y="9032"/>
                </a:cubicBezTo>
                <a:cubicBezTo>
                  <a:pt x="1438" y="9094"/>
                  <a:pt x="1502" y="9186"/>
                  <a:pt x="1586" y="9265"/>
                </a:cubicBezTo>
                <a:cubicBezTo>
                  <a:pt x="1587" y="9412"/>
                  <a:pt x="1433" y="9383"/>
                  <a:pt x="1326" y="9441"/>
                </a:cubicBezTo>
                <a:cubicBezTo>
                  <a:pt x="1238" y="9489"/>
                  <a:pt x="1190" y="9573"/>
                  <a:pt x="1082" y="9610"/>
                </a:cubicBezTo>
                <a:cubicBezTo>
                  <a:pt x="989" y="9642"/>
                  <a:pt x="848" y="9610"/>
                  <a:pt x="756" y="9642"/>
                </a:cubicBezTo>
                <a:cubicBezTo>
                  <a:pt x="728" y="9732"/>
                  <a:pt x="793" y="9772"/>
                  <a:pt x="813" y="9855"/>
                </a:cubicBezTo>
                <a:cubicBezTo>
                  <a:pt x="837" y="9954"/>
                  <a:pt x="717" y="10040"/>
                  <a:pt x="782" y="10141"/>
                </a:cubicBezTo>
                <a:cubicBezTo>
                  <a:pt x="836" y="10226"/>
                  <a:pt x="962" y="10210"/>
                  <a:pt x="1091" y="10239"/>
                </a:cubicBezTo>
                <a:cubicBezTo>
                  <a:pt x="1164" y="10260"/>
                  <a:pt x="1236" y="10281"/>
                  <a:pt x="1309" y="10303"/>
                </a:cubicBezTo>
                <a:cubicBezTo>
                  <a:pt x="1361" y="10313"/>
                  <a:pt x="1458" y="10305"/>
                  <a:pt x="1497" y="10298"/>
                </a:cubicBezTo>
                <a:cubicBezTo>
                  <a:pt x="1563" y="10294"/>
                  <a:pt x="1627" y="10289"/>
                  <a:pt x="1692" y="10284"/>
                </a:cubicBezTo>
                <a:cubicBezTo>
                  <a:pt x="1773" y="10268"/>
                  <a:pt x="1865" y="10243"/>
                  <a:pt x="1944" y="10225"/>
                </a:cubicBezTo>
                <a:cubicBezTo>
                  <a:pt x="2121" y="10186"/>
                  <a:pt x="2333" y="10172"/>
                  <a:pt x="2408" y="10291"/>
                </a:cubicBezTo>
                <a:cubicBezTo>
                  <a:pt x="2419" y="10308"/>
                  <a:pt x="2437" y="10354"/>
                  <a:pt x="2423" y="10388"/>
                </a:cubicBezTo>
                <a:cubicBezTo>
                  <a:pt x="2393" y="10463"/>
                  <a:pt x="2281" y="10510"/>
                  <a:pt x="2196" y="10545"/>
                </a:cubicBezTo>
                <a:cubicBezTo>
                  <a:pt x="2041" y="10610"/>
                  <a:pt x="1692" y="10709"/>
                  <a:pt x="1601" y="10810"/>
                </a:cubicBezTo>
                <a:cubicBezTo>
                  <a:pt x="1487" y="10937"/>
                  <a:pt x="1624" y="11126"/>
                  <a:pt x="1383" y="11174"/>
                </a:cubicBezTo>
                <a:cubicBezTo>
                  <a:pt x="1127" y="11225"/>
                  <a:pt x="1060" y="10918"/>
                  <a:pt x="782" y="10986"/>
                </a:cubicBezTo>
                <a:cubicBezTo>
                  <a:pt x="747" y="10994"/>
                  <a:pt x="704" y="11015"/>
                  <a:pt x="676" y="11032"/>
                </a:cubicBezTo>
                <a:cubicBezTo>
                  <a:pt x="608" y="11072"/>
                  <a:pt x="552" y="11164"/>
                  <a:pt x="530" y="11238"/>
                </a:cubicBezTo>
                <a:cubicBezTo>
                  <a:pt x="498" y="11344"/>
                  <a:pt x="549" y="11426"/>
                  <a:pt x="487" y="11505"/>
                </a:cubicBezTo>
                <a:cubicBezTo>
                  <a:pt x="446" y="11557"/>
                  <a:pt x="365" y="11603"/>
                  <a:pt x="284" y="11622"/>
                </a:cubicBezTo>
                <a:cubicBezTo>
                  <a:pt x="199" y="11642"/>
                  <a:pt x="112" y="11633"/>
                  <a:pt x="57" y="11674"/>
                </a:cubicBezTo>
                <a:cubicBezTo>
                  <a:pt x="24" y="11700"/>
                  <a:pt x="-26" y="11764"/>
                  <a:pt x="17" y="11810"/>
                </a:cubicBezTo>
                <a:cubicBezTo>
                  <a:pt x="47" y="11877"/>
                  <a:pt x="152" y="11887"/>
                  <a:pt x="235" y="11914"/>
                </a:cubicBezTo>
                <a:cubicBezTo>
                  <a:pt x="347" y="11951"/>
                  <a:pt x="499" y="11999"/>
                  <a:pt x="553" y="12083"/>
                </a:cubicBezTo>
                <a:cubicBezTo>
                  <a:pt x="646" y="12230"/>
                  <a:pt x="405" y="12289"/>
                  <a:pt x="455" y="12440"/>
                </a:cubicBezTo>
                <a:cubicBezTo>
                  <a:pt x="493" y="12551"/>
                  <a:pt x="631" y="12594"/>
                  <a:pt x="684" y="12694"/>
                </a:cubicBezTo>
                <a:cubicBezTo>
                  <a:pt x="718" y="12759"/>
                  <a:pt x="716" y="12836"/>
                  <a:pt x="782" y="12875"/>
                </a:cubicBezTo>
                <a:cubicBezTo>
                  <a:pt x="881" y="12933"/>
                  <a:pt x="1183" y="12885"/>
                  <a:pt x="1317" y="12861"/>
                </a:cubicBezTo>
                <a:cubicBezTo>
                  <a:pt x="1458" y="12837"/>
                  <a:pt x="1621" y="12875"/>
                  <a:pt x="1650" y="12946"/>
                </a:cubicBezTo>
                <a:cubicBezTo>
                  <a:pt x="1669" y="12967"/>
                  <a:pt x="1661" y="12982"/>
                  <a:pt x="1658" y="13012"/>
                </a:cubicBezTo>
                <a:cubicBezTo>
                  <a:pt x="1638" y="13029"/>
                  <a:pt x="1626" y="13056"/>
                  <a:pt x="1601" y="13069"/>
                </a:cubicBezTo>
                <a:cubicBezTo>
                  <a:pt x="1485" y="13132"/>
                  <a:pt x="1300" y="13128"/>
                  <a:pt x="1171" y="13181"/>
                </a:cubicBezTo>
                <a:cubicBezTo>
                  <a:pt x="1068" y="13223"/>
                  <a:pt x="984" y="13292"/>
                  <a:pt x="871" y="13330"/>
                </a:cubicBezTo>
                <a:cubicBezTo>
                  <a:pt x="732" y="13375"/>
                  <a:pt x="478" y="13423"/>
                  <a:pt x="544" y="13602"/>
                </a:cubicBezTo>
                <a:cubicBezTo>
                  <a:pt x="586" y="13713"/>
                  <a:pt x="766" y="13736"/>
                  <a:pt x="805" y="13849"/>
                </a:cubicBezTo>
                <a:cubicBezTo>
                  <a:pt x="841" y="13952"/>
                  <a:pt x="704" y="14022"/>
                  <a:pt x="782" y="14116"/>
                </a:cubicBezTo>
                <a:cubicBezTo>
                  <a:pt x="893" y="14249"/>
                  <a:pt x="1304" y="14157"/>
                  <a:pt x="1375" y="14322"/>
                </a:cubicBezTo>
                <a:cubicBezTo>
                  <a:pt x="1451" y="14403"/>
                  <a:pt x="1338" y="14495"/>
                  <a:pt x="1286" y="14537"/>
                </a:cubicBezTo>
                <a:cubicBezTo>
                  <a:pt x="1158" y="14637"/>
                  <a:pt x="867" y="14805"/>
                  <a:pt x="985" y="15030"/>
                </a:cubicBezTo>
                <a:cubicBezTo>
                  <a:pt x="1034" y="15123"/>
                  <a:pt x="1204" y="15206"/>
                  <a:pt x="1383" y="15147"/>
                </a:cubicBezTo>
                <a:cubicBezTo>
                  <a:pt x="1445" y="15127"/>
                  <a:pt x="1492" y="15082"/>
                  <a:pt x="1546" y="15056"/>
                </a:cubicBezTo>
                <a:cubicBezTo>
                  <a:pt x="1601" y="15029"/>
                  <a:pt x="1664" y="15018"/>
                  <a:pt x="1701" y="14978"/>
                </a:cubicBezTo>
                <a:cubicBezTo>
                  <a:pt x="1740" y="14936"/>
                  <a:pt x="1766" y="14882"/>
                  <a:pt x="1822" y="14855"/>
                </a:cubicBezTo>
                <a:cubicBezTo>
                  <a:pt x="1866" y="14832"/>
                  <a:pt x="1919" y="14840"/>
                  <a:pt x="1976" y="14843"/>
                </a:cubicBezTo>
                <a:cubicBezTo>
                  <a:pt x="2012" y="14870"/>
                  <a:pt x="2061" y="14888"/>
                  <a:pt x="2082" y="14927"/>
                </a:cubicBezTo>
                <a:cubicBezTo>
                  <a:pt x="2126" y="15008"/>
                  <a:pt x="2106" y="15080"/>
                  <a:pt x="2205" y="15115"/>
                </a:cubicBezTo>
                <a:cubicBezTo>
                  <a:pt x="2262" y="15128"/>
                  <a:pt x="2317" y="15141"/>
                  <a:pt x="2374" y="15154"/>
                </a:cubicBezTo>
                <a:cubicBezTo>
                  <a:pt x="2528" y="15182"/>
                  <a:pt x="2685" y="15064"/>
                  <a:pt x="2766" y="15211"/>
                </a:cubicBezTo>
                <a:cubicBezTo>
                  <a:pt x="2805" y="15281"/>
                  <a:pt x="2763" y="15373"/>
                  <a:pt x="2789" y="15458"/>
                </a:cubicBezTo>
                <a:cubicBezTo>
                  <a:pt x="2827" y="15580"/>
                  <a:pt x="2987" y="15649"/>
                  <a:pt x="2847" y="15796"/>
                </a:cubicBezTo>
                <a:cubicBezTo>
                  <a:pt x="2783" y="15863"/>
                  <a:pt x="2619" y="15863"/>
                  <a:pt x="2569" y="15940"/>
                </a:cubicBezTo>
                <a:cubicBezTo>
                  <a:pt x="2495" y="16055"/>
                  <a:pt x="2618" y="16206"/>
                  <a:pt x="2709" y="16238"/>
                </a:cubicBezTo>
                <a:cubicBezTo>
                  <a:pt x="2909" y="16309"/>
                  <a:pt x="3149" y="16155"/>
                  <a:pt x="3359" y="16226"/>
                </a:cubicBezTo>
                <a:cubicBezTo>
                  <a:pt x="3504" y="16274"/>
                  <a:pt x="3571" y="16386"/>
                  <a:pt x="3774" y="16375"/>
                </a:cubicBezTo>
                <a:cubicBezTo>
                  <a:pt x="3801" y="16353"/>
                  <a:pt x="3841" y="16340"/>
                  <a:pt x="3863" y="16315"/>
                </a:cubicBezTo>
                <a:cubicBezTo>
                  <a:pt x="3898" y="16278"/>
                  <a:pt x="3921" y="16231"/>
                  <a:pt x="3969" y="16206"/>
                </a:cubicBezTo>
                <a:cubicBezTo>
                  <a:pt x="4036" y="16170"/>
                  <a:pt x="4135" y="16164"/>
                  <a:pt x="4204" y="16134"/>
                </a:cubicBezTo>
                <a:cubicBezTo>
                  <a:pt x="4278" y="16102"/>
                  <a:pt x="4392" y="16051"/>
                  <a:pt x="4490" y="16107"/>
                </a:cubicBezTo>
                <a:cubicBezTo>
                  <a:pt x="4612" y="16178"/>
                  <a:pt x="4587" y="16368"/>
                  <a:pt x="4717" y="16432"/>
                </a:cubicBezTo>
                <a:cubicBezTo>
                  <a:pt x="4898" y="16522"/>
                  <a:pt x="5087" y="16369"/>
                  <a:pt x="5270" y="16413"/>
                </a:cubicBezTo>
                <a:cubicBezTo>
                  <a:pt x="5423" y="16451"/>
                  <a:pt x="5447" y="16597"/>
                  <a:pt x="5613" y="16628"/>
                </a:cubicBezTo>
                <a:cubicBezTo>
                  <a:pt x="5738" y="16652"/>
                  <a:pt x="5900" y="16478"/>
                  <a:pt x="5971" y="16432"/>
                </a:cubicBezTo>
                <a:cubicBezTo>
                  <a:pt x="6009" y="16407"/>
                  <a:pt x="6096" y="16366"/>
                  <a:pt x="6157" y="16400"/>
                </a:cubicBezTo>
                <a:cubicBezTo>
                  <a:pt x="6472" y="16448"/>
                  <a:pt x="6063" y="16968"/>
                  <a:pt x="6392" y="17037"/>
                </a:cubicBezTo>
                <a:cubicBezTo>
                  <a:pt x="6492" y="17059"/>
                  <a:pt x="6591" y="16999"/>
                  <a:pt x="6653" y="16978"/>
                </a:cubicBezTo>
                <a:cubicBezTo>
                  <a:pt x="6726" y="16959"/>
                  <a:pt x="6800" y="16938"/>
                  <a:pt x="6873" y="16919"/>
                </a:cubicBezTo>
                <a:cubicBezTo>
                  <a:pt x="7017" y="16869"/>
                  <a:pt x="7108" y="16785"/>
                  <a:pt x="7191" y="16686"/>
                </a:cubicBezTo>
                <a:cubicBezTo>
                  <a:pt x="7250" y="16615"/>
                  <a:pt x="7379" y="16451"/>
                  <a:pt x="7563" y="16491"/>
                </a:cubicBezTo>
                <a:cubicBezTo>
                  <a:pt x="7741" y="16530"/>
                  <a:pt x="7780" y="16745"/>
                  <a:pt x="7873" y="16855"/>
                </a:cubicBezTo>
                <a:cubicBezTo>
                  <a:pt x="7913" y="16902"/>
                  <a:pt x="7983" y="16971"/>
                  <a:pt x="8108" y="16946"/>
                </a:cubicBezTo>
                <a:cubicBezTo>
                  <a:pt x="8208" y="16926"/>
                  <a:pt x="8261" y="16844"/>
                  <a:pt x="8307" y="16762"/>
                </a:cubicBezTo>
                <a:cubicBezTo>
                  <a:pt x="8811" y="17200"/>
                  <a:pt x="9645" y="17976"/>
                  <a:pt x="9645" y="17976"/>
                </a:cubicBezTo>
                <a:cubicBezTo>
                  <a:pt x="9645" y="17976"/>
                  <a:pt x="9976" y="18231"/>
                  <a:pt x="9976" y="18562"/>
                </a:cubicBezTo>
                <a:cubicBezTo>
                  <a:pt x="9976" y="19024"/>
                  <a:pt x="9976" y="19718"/>
                  <a:pt x="9976" y="19945"/>
                </a:cubicBezTo>
                <a:cubicBezTo>
                  <a:pt x="9976" y="20728"/>
                  <a:pt x="9275" y="21597"/>
                  <a:pt x="9275" y="21597"/>
                </a:cubicBezTo>
                <a:cubicBezTo>
                  <a:pt x="9275" y="21597"/>
                  <a:pt x="12156" y="21599"/>
                  <a:pt x="12312" y="21599"/>
                </a:cubicBezTo>
                <a:cubicBezTo>
                  <a:pt x="12136" y="21598"/>
                  <a:pt x="11551" y="20437"/>
                  <a:pt x="11551" y="19800"/>
                </a:cubicBezTo>
                <a:cubicBezTo>
                  <a:pt x="11551" y="19712"/>
                  <a:pt x="11551" y="19149"/>
                  <a:pt x="11551" y="18439"/>
                </a:cubicBezTo>
                <a:cubicBezTo>
                  <a:pt x="11551" y="18313"/>
                  <a:pt x="12770" y="17328"/>
                  <a:pt x="13727" y="16613"/>
                </a:cubicBezTo>
                <a:cubicBezTo>
                  <a:pt x="13783" y="16676"/>
                  <a:pt x="13849" y="16735"/>
                  <a:pt x="13907" y="16763"/>
                </a:cubicBezTo>
                <a:cubicBezTo>
                  <a:pt x="14005" y="16812"/>
                  <a:pt x="14097" y="16760"/>
                  <a:pt x="14159" y="16725"/>
                </a:cubicBezTo>
                <a:cubicBezTo>
                  <a:pt x="14245" y="16674"/>
                  <a:pt x="14295" y="16594"/>
                  <a:pt x="14387" y="16550"/>
                </a:cubicBezTo>
                <a:cubicBezTo>
                  <a:pt x="14448" y="16522"/>
                  <a:pt x="14510" y="16524"/>
                  <a:pt x="14591" y="16510"/>
                </a:cubicBezTo>
                <a:cubicBezTo>
                  <a:pt x="14611" y="16506"/>
                  <a:pt x="14663" y="16499"/>
                  <a:pt x="14697" y="16505"/>
                </a:cubicBezTo>
                <a:cubicBezTo>
                  <a:pt x="14793" y="16523"/>
                  <a:pt x="14859" y="16557"/>
                  <a:pt x="14883" y="16633"/>
                </a:cubicBezTo>
                <a:cubicBezTo>
                  <a:pt x="14913" y="16728"/>
                  <a:pt x="14829" y="16803"/>
                  <a:pt x="14908" y="16880"/>
                </a:cubicBezTo>
                <a:cubicBezTo>
                  <a:pt x="14952" y="16923"/>
                  <a:pt x="15088" y="16931"/>
                  <a:pt x="15169" y="16907"/>
                </a:cubicBezTo>
                <a:cubicBezTo>
                  <a:pt x="15293" y="16870"/>
                  <a:pt x="15350" y="16788"/>
                  <a:pt x="15444" y="16731"/>
                </a:cubicBezTo>
                <a:cubicBezTo>
                  <a:pt x="15470" y="16716"/>
                  <a:pt x="15502" y="16709"/>
                  <a:pt x="15527" y="16692"/>
                </a:cubicBezTo>
                <a:cubicBezTo>
                  <a:pt x="15645" y="16695"/>
                  <a:pt x="15851" y="16792"/>
                  <a:pt x="15883" y="16862"/>
                </a:cubicBezTo>
                <a:cubicBezTo>
                  <a:pt x="15908" y="16916"/>
                  <a:pt x="15860" y="16974"/>
                  <a:pt x="15883" y="17037"/>
                </a:cubicBezTo>
                <a:cubicBezTo>
                  <a:pt x="15904" y="17100"/>
                  <a:pt x="15992" y="17149"/>
                  <a:pt x="16071" y="17166"/>
                </a:cubicBezTo>
                <a:cubicBezTo>
                  <a:pt x="16166" y="17186"/>
                  <a:pt x="16249" y="17147"/>
                  <a:pt x="16298" y="17127"/>
                </a:cubicBezTo>
                <a:cubicBezTo>
                  <a:pt x="16471" y="17055"/>
                  <a:pt x="16644" y="16922"/>
                  <a:pt x="16713" y="16770"/>
                </a:cubicBezTo>
                <a:cubicBezTo>
                  <a:pt x="16744" y="16702"/>
                  <a:pt x="16713" y="16598"/>
                  <a:pt x="16747" y="16530"/>
                </a:cubicBezTo>
                <a:cubicBezTo>
                  <a:pt x="16797" y="16427"/>
                  <a:pt x="16984" y="16405"/>
                  <a:pt x="17062" y="16322"/>
                </a:cubicBezTo>
                <a:cubicBezTo>
                  <a:pt x="17111" y="16271"/>
                  <a:pt x="17151" y="16189"/>
                  <a:pt x="17234" y="16167"/>
                </a:cubicBezTo>
                <a:cubicBezTo>
                  <a:pt x="17325" y="16117"/>
                  <a:pt x="17412" y="16236"/>
                  <a:pt x="17486" y="16251"/>
                </a:cubicBezTo>
                <a:cubicBezTo>
                  <a:pt x="17591" y="16273"/>
                  <a:pt x="17682" y="16172"/>
                  <a:pt x="17778" y="16231"/>
                </a:cubicBezTo>
                <a:cubicBezTo>
                  <a:pt x="17922" y="16272"/>
                  <a:pt x="17836" y="16455"/>
                  <a:pt x="17967" y="16491"/>
                </a:cubicBezTo>
                <a:cubicBezTo>
                  <a:pt x="18062" y="16544"/>
                  <a:pt x="18188" y="16456"/>
                  <a:pt x="18225" y="16413"/>
                </a:cubicBezTo>
                <a:cubicBezTo>
                  <a:pt x="18369" y="16247"/>
                  <a:pt x="18056" y="15975"/>
                  <a:pt x="18299" y="15856"/>
                </a:cubicBezTo>
                <a:cubicBezTo>
                  <a:pt x="18497" y="15758"/>
                  <a:pt x="18746" y="15898"/>
                  <a:pt x="18975" y="15856"/>
                </a:cubicBezTo>
                <a:cubicBezTo>
                  <a:pt x="19040" y="15843"/>
                  <a:pt x="19096" y="15820"/>
                  <a:pt x="19144" y="15796"/>
                </a:cubicBezTo>
                <a:cubicBezTo>
                  <a:pt x="19197" y="15770"/>
                  <a:pt x="19246" y="15756"/>
                  <a:pt x="19267" y="15705"/>
                </a:cubicBezTo>
                <a:cubicBezTo>
                  <a:pt x="19276" y="15694"/>
                  <a:pt x="19276" y="15674"/>
                  <a:pt x="19276" y="15654"/>
                </a:cubicBezTo>
                <a:cubicBezTo>
                  <a:pt x="19224" y="15611"/>
                  <a:pt x="19177" y="15554"/>
                  <a:pt x="19096" y="15536"/>
                </a:cubicBezTo>
                <a:cubicBezTo>
                  <a:pt x="19001" y="15515"/>
                  <a:pt x="18914" y="15560"/>
                  <a:pt x="18829" y="15536"/>
                </a:cubicBezTo>
                <a:cubicBezTo>
                  <a:pt x="18781" y="15522"/>
                  <a:pt x="18759" y="15487"/>
                  <a:pt x="18723" y="15465"/>
                </a:cubicBezTo>
                <a:cubicBezTo>
                  <a:pt x="18697" y="15298"/>
                  <a:pt x="18775" y="15326"/>
                  <a:pt x="18852" y="15225"/>
                </a:cubicBezTo>
                <a:cubicBezTo>
                  <a:pt x="18884" y="15184"/>
                  <a:pt x="18876" y="15123"/>
                  <a:pt x="18901" y="15076"/>
                </a:cubicBezTo>
                <a:cubicBezTo>
                  <a:pt x="18939" y="15004"/>
                  <a:pt x="19021" y="14960"/>
                  <a:pt x="19047" y="14875"/>
                </a:cubicBezTo>
                <a:cubicBezTo>
                  <a:pt x="19079" y="14769"/>
                  <a:pt x="18936" y="14676"/>
                  <a:pt x="18909" y="14596"/>
                </a:cubicBezTo>
                <a:cubicBezTo>
                  <a:pt x="18878" y="14505"/>
                  <a:pt x="18986" y="14364"/>
                  <a:pt x="19038" y="14336"/>
                </a:cubicBezTo>
                <a:cubicBezTo>
                  <a:pt x="19188" y="14255"/>
                  <a:pt x="19464" y="14397"/>
                  <a:pt x="19648" y="14290"/>
                </a:cubicBezTo>
                <a:cubicBezTo>
                  <a:pt x="19715" y="14251"/>
                  <a:pt x="19748" y="14181"/>
                  <a:pt x="19797" y="14128"/>
                </a:cubicBezTo>
                <a:cubicBezTo>
                  <a:pt x="19848" y="14071"/>
                  <a:pt x="19948" y="14048"/>
                  <a:pt x="20000" y="13992"/>
                </a:cubicBezTo>
                <a:cubicBezTo>
                  <a:pt x="20082" y="13905"/>
                  <a:pt x="20098" y="13852"/>
                  <a:pt x="20284" y="13862"/>
                </a:cubicBezTo>
                <a:cubicBezTo>
                  <a:pt x="20307" y="13881"/>
                  <a:pt x="20345" y="13891"/>
                  <a:pt x="20364" y="13913"/>
                </a:cubicBezTo>
                <a:cubicBezTo>
                  <a:pt x="20405" y="13957"/>
                  <a:pt x="20436" y="14034"/>
                  <a:pt x="20470" y="14082"/>
                </a:cubicBezTo>
                <a:cubicBezTo>
                  <a:pt x="20504" y="14089"/>
                  <a:pt x="20534" y="14111"/>
                  <a:pt x="20584" y="14102"/>
                </a:cubicBezTo>
                <a:cubicBezTo>
                  <a:pt x="20716" y="14079"/>
                  <a:pt x="20958" y="13991"/>
                  <a:pt x="20911" y="13835"/>
                </a:cubicBezTo>
                <a:cubicBezTo>
                  <a:pt x="20883" y="13746"/>
                  <a:pt x="20730" y="13595"/>
                  <a:pt x="20633" y="13563"/>
                </a:cubicBezTo>
                <a:cubicBezTo>
                  <a:pt x="20514" y="13523"/>
                  <a:pt x="20416" y="13551"/>
                  <a:pt x="20356" y="13460"/>
                </a:cubicBezTo>
                <a:cubicBezTo>
                  <a:pt x="20335" y="13428"/>
                  <a:pt x="20327" y="13375"/>
                  <a:pt x="20341" y="13336"/>
                </a:cubicBezTo>
                <a:cubicBezTo>
                  <a:pt x="20376" y="13237"/>
                  <a:pt x="20469" y="13174"/>
                  <a:pt x="20576" y="13135"/>
                </a:cubicBezTo>
                <a:cubicBezTo>
                  <a:pt x="20664" y="13103"/>
                  <a:pt x="20760" y="13095"/>
                  <a:pt x="20796" y="13024"/>
                </a:cubicBezTo>
                <a:cubicBezTo>
                  <a:pt x="20849" y="12922"/>
                  <a:pt x="20717" y="12799"/>
                  <a:pt x="20779" y="12726"/>
                </a:cubicBezTo>
                <a:cubicBezTo>
                  <a:pt x="20805" y="12612"/>
                  <a:pt x="21085" y="12606"/>
                  <a:pt x="21211" y="12564"/>
                </a:cubicBezTo>
                <a:cubicBezTo>
                  <a:pt x="21300" y="12534"/>
                  <a:pt x="21324" y="12488"/>
                  <a:pt x="21381" y="12433"/>
                </a:cubicBezTo>
                <a:cubicBezTo>
                  <a:pt x="21375" y="12253"/>
                  <a:pt x="21127" y="12307"/>
                  <a:pt x="21146" y="12095"/>
                </a:cubicBezTo>
                <a:cubicBezTo>
                  <a:pt x="21181" y="12068"/>
                  <a:pt x="21204" y="12029"/>
                  <a:pt x="21243" y="12006"/>
                </a:cubicBezTo>
                <a:cubicBezTo>
                  <a:pt x="21334" y="11951"/>
                  <a:pt x="21358" y="11930"/>
                  <a:pt x="21430" y="11862"/>
                </a:cubicBezTo>
                <a:cubicBezTo>
                  <a:pt x="21431" y="11683"/>
                  <a:pt x="21194" y="11716"/>
                  <a:pt x="21048" y="11654"/>
                </a:cubicBezTo>
                <a:cubicBezTo>
                  <a:pt x="21015" y="11640"/>
                  <a:pt x="21000" y="11610"/>
                  <a:pt x="20974" y="11590"/>
                </a:cubicBezTo>
                <a:cubicBezTo>
                  <a:pt x="20974" y="11572"/>
                  <a:pt x="20974" y="11555"/>
                  <a:pt x="20974" y="11537"/>
                </a:cubicBezTo>
                <a:cubicBezTo>
                  <a:pt x="21002" y="11514"/>
                  <a:pt x="21021" y="11484"/>
                  <a:pt x="21057" y="11466"/>
                </a:cubicBezTo>
                <a:cubicBezTo>
                  <a:pt x="21168" y="11413"/>
                  <a:pt x="21322" y="11415"/>
                  <a:pt x="21423" y="11356"/>
                </a:cubicBezTo>
                <a:cubicBezTo>
                  <a:pt x="21495" y="11315"/>
                  <a:pt x="21574" y="11174"/>
                  <a:pt x="21504" y="11083"/>
                </a:cubicBezTo>
                <a:cubicBezTo>
                  <a:pt x="21448" y="11009"/>
                  <a:pt x="21318" y="10959"/>
                  <a:pt x="21203" y="10934"/>
                </a:cubicBezTo>
                <a:cubicBezTo>
                  <a:pt x="20983" y="10886"/>
                  <a:pt x="20840" y="11005"/>
                  <a:pt x="20690" y="11044"/>
                </a:cubicBezTo>
                <a:cubicBezTo>
                  <a:pt x="20593" y="11057"/>
                  <a:pt x="20496" y="11070"/>
                  <a:pt x="20398" y="11083"/>
                </a:cubicBezTo>
                <a:cubicBezTo>
                  <a:pt x="20326" y="11101"/>
                  <a:pt x="20194" y="11158"/>
                  <a:pt x="20089" y="11121"/>
                </a:cubicBezTo>
                <a:cubicBezTo>
                  <a:pt x="20051" y="11108"/>
                  <a:pt x="20039" y="11075"/>
                  <a:pt x="20015" y="11050"/>
                </a:cubicBezTo>
                <a:cubicBezTo>
                  <a:pt x="20022" y="10894"/>
                  <a:pt x="20237" y="10890"/>
                  <a:pt x="20332" y="10804"/>
                </a:cubicBezTo>
                <a:cubicBezTo>
                  <a:pt x="20396" y="10746"/>
                  <a:pt x="20378" y="10623"/>
                  <a:pt x="20430" y="10557"/>
                </a:cubicBezTo>
                <a:cubicBezTo>
                  <a:pt x="20491" y="10479"/>
                  <a:pt x="20614" y="10442"/>
                  <a:pt x="20682" y="10369"/>
                </a:cubicBezTo>
                <a:cubicBezTo>
                  <a:pt x="20800" y="10242"/>
                  <a:pt x="20905" y="9931"/>
                  <a:pt x="20756" y="9765"/>
                </a:cubicBezTo>
                <a:cubicBezTo>
                  <a:pt x="20696" y="9699"/>
                  <a:pt x="20530" y="9623"/>
                  <a:pt x="20356" y="9654"/>
                </a:cubicBezTo>
                <a:cubicBezTo>
                  <a:pt x="20278" y="9668"/>
                  <a:pt x="20170" y="9709"/>
                  <a:pt x="20063" y="9688"/>
                </a:cubicBezTo>
                <a:cubicBezTo>
                  <a:pt x="19964" y="9668"/>
                  <a:pt x="19869" y="9604"/>
                  <a:pt x="19820" y="9544"/>
                </a:cubicBezTo>
                <a:cubicBezTo>
                  <a:pt x="19804" y="9524"/>
                  <a:pt x="19805" y="9498"/>
                  <a:pt x="19788" y="9480"/>
                </a:cubicBezTo>
                <a:cubicBezTo>
                  <a:pt x="19802" y="9355"/>
                  <a:pt x="19965" y="9347"/>
                  <a:pt x="20063" y="9290"/>
                </a:cubicBezTo>
                <a:cubicBezTo>
                  <a:pt x="20154" y="9238"/>
                  <a:pt x="20162" y="9145"/>
                  <a:pt x="20210" y="9057"/>
                </a:cubicBezTo>
                <a:cubicBezTo>
                  <a:pt x="20248" y="8987"/>
                  <a:pt x="20323" y="8927"/>
                  <a:pt x="20349" y="8849"/>
                </a:cubicBezTo>
                <a:cubicBezTo>
                  <a:pt x="20367" y="8796"/>
                  <a:pt x="20338" y="8733"/>
                  <a:pt x="20315" y="8707"/>
                </a:cubicBezTo>
                <a:cubicBezTo>
                  <a:pt x="20282" y="8669"/>
                  <a:pt x="20121" y="8573"/>
                  <a:pt x="20023" y="8590"/>
                </a:cubicBezTo>
                <a:cubicBezTo>
                  <a:pt x="19929" y="8607"/>
                  <a:pt x="19800" y="8655"/>
                  <a:pt x="19682" y="8616"/>
                </a:cubicBezTo>
                <a:cubicBezTo>
                  <a:pt x="19551" y="8572"/>
                  <a:pt x="19540" y="8435"/>
                  <a:pt x="19396" y="8408"/>
                </a:cubicBezTo>
                <a:cubicBezTo>
                  <a:pt x="19339" y="8397"/>
                  <a:pt x="19267" y="8425"/>
                  <a:pt x="19227" y="8435"/>
                </a:cubicBezTo>
                <a:cubicBezTo>
                  <a:pt x="19110" y="8463"/>
                  <a:pt x="18998" y="8489"/>
                  <a:pt x="18884" y="8513"/>
                </a:cubicBezTo>
                <a:cubicBezTo>
                  <a:pt x="18798" y="8530"/>
                  <a:pt x="18647" y="8510"/>
                  <a:pt x="18680" y="8421"/>
                </a:cubicBezTo>
                <a:cubicBezTo>
                  <a:pt x="18716" y="8326"/>
                  <a:pt x="18917" y="8321"/>
                  <a:pt x="19015" y="8272"/>
                </a:cubicBezTo>
                <a:cubicBezTo>
                  <a:pt x="19101" y="8230"/>
                  <a:pt x="19177" y="8169"/>
                  <a:pt x="19276" y="8136"/>
                </a:cubicBezTo>
                <a:cubicBezTo>
                  <a:pt x="19349" y="8123"/>
                  <a:pt x="19421" y="8110"/>
                  <a:pt x="19494" y="8097"/>
                </a:cubicBezTo>
                <a:cubicBezTo>
                  <a:pt x="19560" y="8069"/>
                  <a:pt x="19588" y="7998"/>
                  <a:pt x="19648" y="7966"/>
                </a:cubicBezTo>
                <a:cubicBezTo>
                  <a:pt x="19707" y="7935"/>
                  <a:pt x="19811" y="7945"/>
                  <a:pt x="19869" y="7914"/>
                </a:cubicBezTo>
                <a:cubicBezTo>
                  <a:pt x="19919" y="7887"/>
                  <a:pt x="19939" y="7825"/>
                  <a:pt x="19974" y="7786"/>
                </a:cubicBezTo>
                <a:cubicBezTo>
                  <a:pt x="20058" y="7694"/>
                  <a:pt x="20177" y="7675"/>
                  <a:pt x="20178" y="7512"/>
                </a:cubicBezTo>
                <a:cubicBezTo>
                  <a:pt x="20145" y="7485"/>
                  <a:pt x="20127" y="7450"/>
                  <a:pt x="20080" y="7434"/>
                </a:cubicBezTo>
                <a:cubicBezTo>
                  <a:pt x="19906" y="7374"/>
                  <a:pt x="19754" y="7417"/>
                  <a:pt x="19771" y="7214"/>
                </a:cubicBezTo>
                <a:cubicBezTo>
                  <a:pt x="19797" y="7193"/>
                  <a:pt x="19815" y="7158"/>
                  <a:pt x="19845" y="7141"/>
                </a:cubicBezTo>
                <a:cubicBezTo>
                  <a:pt x="19901" y="7111"/>
                  <a:pt x="19996" y="7097"/>
                  <a:pt x="20055" y="7070"/>
                </a:cubicBezTo>
                <a:cubicBezTo>
                  <a:pt x="20096" y="6931"/>
                  <a:pt x="19905" y="6922"/>
                  <a:pt x="19797" y="6862"/>
                </a:cubicBezTo>
                <a:cubicBezTo>
                  <a:pt x="19769" y="6847"/>
                  <a:pt x="19755" y="6817"/>
                  <a:pt x="19731" y="6798"/>
                </a:cubicBezTo>
                <a:cubicBezTo>
                  <a:pt x="19732" y="6640"/>
                  <a:pt x="19875" y="6495"/>
                  <a:pt x="20000" y="6435"/>
                </a:cubicBezTo>
                <a:cubicBezTo>
                  <a:pt x="20065" y="6403"/>
                  <a:pt x="20143" y="6397"/>
                  <a:pt x="20203" y="6364"/>
                </a:cubicBezTo>
                <a:cubicBezTo>
                  <a:pt x="20250" y="6338"/>
                  <a:pt x="20345" y="6239"/>
                  <a:pt x="20284" y="6174"/>
                </a:cubicBezTo>
                <a:cubicBezTo>
                  <a:pt x="20236" y="6070"/>
                  <a:pt x="20002" y="6150"/>
                  <a:pt x="19894" y="6096"/>
                </a:cubicBezTo>
                <a:cubicBezTo>
                  <a:pt x="19759" y="6029"/>
                  <a:pt x="19842" y="5898"/>
                  <a:pt x="19763" y="5804"/>
                </a:cubicBezTo>
                <a:cubicBezTo>
                  <a:pt x="19685" y="5712"/>
                  <a:pt x="19435" y="5747"/>
                  <a:pt x="19348" y="5662"/>
                </a:cubicBezTo>
                <a:cubicBezTo>
                  <a:pt x="19286" y="5601"/>
                  <a:pt x="19328" y="5473"/>
                  <a:pt x="19324" y="5376"/>
                </a:cubicBezTo>
                <a:cubicBezTo>
                  <a:pt x="19322" y="5322"/>
                  <a:pt x="19289" y="5260"/>
                  <a:pt x="19333" y="5221"/>
                </a:cubicBezTo>
                <a:cubicBezTo>
                  <a:pt x="19369" y="5147"/>
                  <a:pt x="19504" y="5176"/>
                  <a:pt x="19608" y="5155"/>
                </a:cubicBezTo>
                <a:cubicBezTo>
                  <a:pt x="19732" y="5129"/>
                  <a:pt x="19829" y="5087"/>
                  <a:pt x="19886" y="5006"/>
                </a:cubicBezTo>
                <a:cubicBezTo>
                  <a:pt x="19908" y="4973"/>
                  <a:pt x="19942" y="4888"/>
                  <a:pt x="19900" y="4844"/>
                </a:cubicBezTo>
                <a:cubicBezTo>
                  <a:pt x="19856" y="4743"/>
                  <a:pt x="19645" y="4794"/>
                  <a:pt x="19600" y="4661"/>
                </a:cubicBezTo>
                <a:cubicBezTo>
                  <a:pt x="19559" y="4540"/>
                  <a:pt x="19793" y="4409"/>
                  <a:pt x="19706" y="4220"/>
                </a:cubicBezTo>
                <a:cubicBezTo>
                  <a:pt x="19669" y="4140"/>
                  <a:pt x="19571" y="4119"/>
                  <a:pt x="19494" y="4071"/>
                </a:cubicBezTo>
                <a:cubicBezTo>
                  <a:pt x="19311" y="4076"/>
                  <a:pt x="19342" y="4233"/>
                  <a:pt x="19178" y="4259"/>
                </a:cubicBezTo>
                <a:cubicBezTo>
                  <a:pt x="19016" y="4284"/>
                  <a:pt x="18946" y="4083"/>
                  <a:pt x="18812" y="4057"/>
                </a:cubicBezTo>
                <a:cubicBezTo>
                  <a:pt x="18693" y="4034"/>
                  <a:pt x="18536" y="4154"/>
                  <a:pt x="18428" y="4078"/>
                </a:cubicBezTo>
                <a:cubicBezTo>
                  <a:pt x="18300" y="4042"/>
                  <a:pt x="18371" y="3914"/>
                  <a:pt x="18331" y="3806"/>
                </a:cubicBezTo>
                <a:cubicBezTo>
                  <a:pt x="18320" y="3777"/>
                  <a:pt x="18291" y="3756"/>
                  <a:pt x="18274" y="3733"/>
                </a:cubicBezTo>
                <a:cubicBezTo>
                  <a:pt x="18073" y="3697"/>
                  <a:pt x="17900" y="3831"/>
                  <a:pt x="17818" y="3934"/>
                </a:cubicBezTo>
                <a:cubicBezTo>
                  <a:pt x="17747" y="4025"/>
                  <a:pt x="17715" y="4124"/>
                  <a:pt x="17543" y="4117"/>
                </a:cubicBezTo>
                <a:cubicBezTo>
                  <a:pt x="17504" y="4086"/>
                  <a:pt x="17455" y="4066"/>
                  <a:pt x="17429" y="4025"/>
                </a:cubicBezTo>
                <a:cubicBezTo>
                  <a:pt x="17175" y="3638"/>
                  <a:pt x="17816" y="3597"/>
                  <a:pt x="17950" y="3363"/>
                </a:cubicBezTo>
                <a:cubicBezTo>
                  <a:pt x="18043" y="3198"/>
                  <a:pt x="17875" y="3120"/>
                  <a:pt x="17844" y="2999"/>
                </a:cubicBezTo>
                <a:cubicBezTo>
                  <a:pt x="17832" y="2953"/>
                  <a:pt x="17869" y="2904"/>
                  <a:pt x="17884" y="2876"/>
                </a:cubicBezTo>
                <a:cubicBezTo>
                  <a:pt x="17926" y="2796"/>
                  <a:pt x="17963" y="2687"/>
                  <a:pt x="17909" y="2603"/>
                </a:cubicBezTo>
                <a:cubicBezTo>
                  <a:pt x="17892" y="2575"/>
                  <a:pt x="17877" y="2547"/>
                  <a:pt x="17844" y="2532"/>
                </a:cubicBezTo>
                <a:cubicBezTo>
                  <a:pt x="17709" y="2474"/>
                  <a:pt x="17609" y="2576"/>
                  <a:pt x="17552" y="2624"/>
                </a:cubicBezTo>
                <a:cubicBezTo>
                  <a:pt x="17512" y="2657"/>
                  <a:pt x="17458" y="2687"/>
                  <a:pt x="17397" y="2701"/>
                </a:cubicBezTo>
                <a:cubicBezTo>
                  <a:pt x="17350" y="2713"/>
                  <a:pt x="17317" y="2708"/>
                  <a:pt x="17283" y="2727"/>
                </a:cubicBezTo>
                <a:cubicBezTo>
                  <a:pt x="17212" y="2767"/>
                  <a:pt x="17207" y="2853"/>
                  <a:pt x="17111" y="2876"/>
                </a:cubicBezTo>
                <a:cubicBezTo>
                  <a:pt x="17078" y="2894"/>
                  <a:pt x="17010" y="2890"/>
                  <a:pt x="16973" y="2876"/>
                </a:cubicBezTo>
                <a:cubicBezTo>
                  <a:pt x="16909" y="2850"/>
                  <a:pt x="16868" y="2791"/>
                  <a:pt x="16795" y="2772"/>
                </a:cubicBezTo>
                <a:cubicBezTo>
                  <a:pt x="16728" y="2770"/>
                  <a:pt x="16660" y="2768"/>
                  <a:pt x="16592" y="2766"/>
                </a:cubicBezTo>
                <a:cubicBezTo>
                  <a:pt x="16545" y="2756"/>
                  <a:pt x="16513" y="2732"/>
                  <a:pt x="16478" y="2713"/>
                </a:cubicBezTo>
                <a:cubicBezTo>
                  <a:pt x="16451" y="2618"/>
                  <a:pt x="16475" y="2530"/>
                  <a:pt x="16526" y="2461"/>
                </a:cubicBezTo>
                <a:cubicBezTo>
                  <a:pt x="16559" y="2418"/>
                  <a:pt x="16625" y="2348"/>
                  <a:pt x="16584" y="2267"/>
                </a:cubicBezTo>
                <a:cubicBezTo>
                  <a:pt x="16547" y="2194"/>
                  <a:pt x="16449" y="2144"/>
                  <a:pt x="16346" y="2123"/>
                </a:cubicBezTo>
                <a:cubicBezTo>
                  <a:pt x="16283" y="2110"/>
                  <a:pt x="16232" y="2121"/>
                  <a:pt x="16185" y="2098"/>
                </a:cubicBezTo>
                <a:cubicBezTo>
                  <a:pt x="16118" y="2065"/>
                  <a:pt x="16116" y="2001"/>
                  <a:pt x="16080" y="1942"/>
                </a:cubicBezTo>
                <a:cubicBezTo>
                  <a:pt x="16012" y="1834"/>
                  <a:pt x="15839" y="1731"/>
                  <a:pt x="15982" y="1584"/>
                </a:cubicBezTo>
                <a:cubicBezTo>
                  <a:pt x="16067" y="1497"/>
                  <a:pt x="16221" y="1541"/>
                  <a:pt x="16315" y="1488"/>
                </a:cubicBezTo>
                <a:cubicBezTo>
                  <a:pt x="16329" y="1479"/>
                  <a:pt x="16334" y="1459"/>
                  <a:pt x="16346" y="1449"/>
                </a:cubicBezTo>
                <a:cubicBezTo>
                  <a:pt x="16345" y="1308"/>
                  <a:pt x="16182" y="1228"/>
                  <a:pt x="16071" y="1170"/>
                </a:cubicBezTo>
                <a:cubicBezTo>
                  <a:pt x="16035" y="1151"/>
                  <a:pt x="15973" y="1108"/>
                  <a:pt x="15900" y="1124"/>
                </a:cubicBezTo>
                <a:cubicBezTo>
                  <a:pt x="15810" y="1143"/>
                  <a:pt x="15768" y="1215"/>
                  <a:pt x="15679" y="1234"/>
                </a:cubicBezTo>
                <a:cubicBezTo>
                  <a:pt x="15543" y="1263"/>
                  <a:pt x="15377" y="1155"/>
                  <a:pt x="15224" y="1156"/>
                </a:cubicBezTo>
                <a:cubicBezTo>
                  <a:pt x="15203" y="1173"/>
                  <a:pt x="15170" y="1182"/>
                  <a:pt x="15152" y="1202"/>
                </a:cubicBezTo>
                <a:cubicBezTo>
                  <a:pt x="15113" y="1245"/>
                  <a:pt x="15093" y="1302"/>
                  <a:pt x="15038" y="1332"/>
                </a:cubicBezTo>
                <a:cubicBezTo>
                  <a:pt x="15005" y="1349"/>
                  <a:pt x="14944" y="1355"/>
                  <a:pt x="14900" y="1344"/>
                </a:cubicBezTo>
                <a:cubicBezTo>
                  <a:pt x="14721" y="1297"/>
                  <a:pt x="14723" y="1134"/>
                  <a:pt x="14786" y="994"/>
                </a:cubicBezTo>
                <a:cubicBezTo>
                  <a:pt x="14798" y="967"/>
                  <a:pt x="14816" y="916"/>
                  <a:pt x="14802" y="877"/>
                </a:cubicBezTo>
                <a:cubicBezTo>
                  <a:pt x="14781" y="815"/>
                  <a:pt x="14716" y="751"/>
                  <a:pt x="14680" y="695"/>
                </a:cubicBezTo>
                <a:cubicBezTo>
                  <a:pt x="14616" y="597"/>
                  <a:pt x="14568" y="511"/>
                  <a:pt x="14445" y="461"/>
                </a:cubicBezTo>
                <a:cubicBezTo>
                  <a:pt x="14405" y="446"/>
                  <a:pt x="14318" y="428"/>
                  <a:pt x="14273" y="454"/>
                </a:cubicBezTo>
                <a:cubicBezTo>
                  <a:pt x="14150" y="490"/>
                  <a:pt x="14245" y="677"/>
                  <a:pt x="14087" y="715"/>
                </a:cubicBezTo>
                <a:cubicBezTo>
                  <a:pt x="14039" y="740"/>
                  <a:pt x="13955" y="721"/>
                  <a:pt x="13915" y="701"/>
                </a:cubicBezTo>
                <a:cubicBezTo>
                  <a:pt x="13864" y="676"/>
                  <a:pt x="13828" y="629"/>
                  <a:pt x="13777" y="603"/>
                </a:cubicBezTo>
                <a:cubicBezTo>
                  <a:pt x="13583" y="506"/>
                  <a:pt x="13180" y="500"/>
                  <a:pt x="13199" y="740"/>
                </a:cubicBezTo>
                <a:cubicBezTo>
                  <a:pt x="13212" y="750"/>
                  <a:pt x="13220" y="770"/>
                  <a:pt x="13233" y="779"/>
                </a:cubicBezTo>
                <a:cubicBezTo>
                  <a:pt x="13274" y="806"/>
                  <a:pt x="13333" y="809"/>
                  <a:pt x="13379" y="831"/>
                </a:cubicBezTo>
                <a:cubicBezTo>
                  <a:pt x="13410" y="847"/>
                  <a:pt x="13429" y="873"/>
                  <a:pt x="13460" y="889"/>
                </a:cubicBezTo>
                <a:cubicBezTo>
                  <a:pt x="13473" y="933"/>
                  <a:pt x="13480" y="958"/>
                  <a:pt x="13477" y="1007"/>
                </a:cubicBezTo>
                <a:cubicBezTo>
                  <a:pt x="13434" y="1043"/>
                  <a:pt x="13412" y="1080"/>
                  <a:pt x="13345" y="1097"/>
                </a:cubicBezTo>
                <a:cubicBezTo>
                  <a:pt x="13281" y="1113"/>
                  <a:pt x="13191" y="1095"/>
                  <a:pt x="13136" y="1117"/>
                </a:cubicBezTo>
                <a:cubicBezTo>
                  <a:pt x="13114" y="1135"/>
                  <a:pt x="13092" y="1152"/>
                  <a:pt x="13070" y="1170"/>
                </a:cubicBezTo>
                <a:cubicBezTo>
                  <a:pt x="13047" y="1183"/>
                  <a:pt x="13018" y="1188"/>
                  <a:pt x="12996" y="1202"/>
                </a:cubicBezTo>
                <a:cubicBezTo>
                  <a:pt x="12787" y="1196"/>
                  <a:pt x="12751" y="1051"/>
                  <a:pt x="12526" y="1065"/>
                </a:cubicBezTo>
                <a:cubicBezTo>
                  <a:pt x="12507" y="1076"/>
                  <a:pt x="12487" y="1086"/>
                  <a:pt x="12468" y="1097"/>
                </a:cubicBezTo>
                <a:cubicBezTo>
                  <a:pt x="12416" y="1158"/>
                  <a:pt x="12434" y="1275"/>
                  <a:pt x="12377" y="1337"/>
                </a:cubicBezTo>
                <a:cubicBezTo>
                  <a:pt x="12349" y="1368"/>
                  <a:pt x="12267" y="1407"/>
                  <a:pt x="12183" y="1389"/>
                </a:cubicBezTo>
                <a:cubicBezTo>
                  <a:pt x="12147" y="1382"/>
                  <a:pt x="12104" y="1351"/>
                  <a:pt x="12045" y="1364"/>
                </a:cubicBezTo>
                <a:cubicBezTo>
                  <a:pt x="11986" y="1377"/>
                  <a:pt x="11955" y="1430"/>
                  <a:pt x="11899" y="1449"/>
                </a:cubicBezTo>
                <a:cubicBezTo>
                  <a:pt x="11796" y="1482"/>
                  <a:pt x="11667" y="1415"/>
                  <a:pt x="11630" y="1371"/>
                </a:cubicBezTo>
                <a:cubicBezTo>
                  <a:pt x="11494" y="1210"/>
                  <a:pt x="11773" y="1107"/>
                  <a:pt x="11736" y="962"/>
                </a:cubicBezTo>
                <a:cubicBezTo>
                  <a:pt x="11722" y="907"/>
                  <a:pt x="11689" y="885"/>
                  <a:pt x="11655" y="850"/>
                </a:cubicBezTo>
                <a:cubicBezTo>
                  <a:pt x="11429" y="841"/>
                  <a:pt x="11409" y="1030"/>
                  <a:pt x="11143" y="1019"/>
                </a:cubicBezTo>
                <a:cubicBezTo>
                  <a:pt x="11101" y="988"/>
                  <a:pt x="11051" y="976"/>
                  <a:pt x="11028" y="928"/>
                </a:cubicBezTo>
                <a:cubicBezTo>
                  <a:pt x="11010" y="890"/>
                  <a:pt x="11038" y="836"/>
                  <a:pt x="11020" y="793"/>
                </a:cubicBezTo>
                <a:cubicBezTo>
                  <a:pt x="11012" y="773"/>
                  <a:pt x="10984" y="757"/>
                  <a:pt x="10971" y="740"/>
                </a:cubicBezTo>
                <a:cubicBezTo>
                  <a:pt x="10582" y="661"/>
                  <a:pt x="10663" y="935"/>
                  <a:pt x="10427" y="1012"/>
                </a:cubicBezTo>
                <a:cubicBezTo>
                  <a:pt x="10354" y="1036"/>
                  <a:pt x="10272" y="1017"/>
                  <a:pt x="10183" y="1033"/>
                </a:cubicBezTo>
                <a:cubicBezTo>
                  <a:pt x="10082" y="1050"/>
                  <a:pt x="9895" y="1094"/>
                  <a:pt x="9800" y="1046"/>
                </a:cubicBezTo>
                <a:cubicBezTo>
                  <a:pt x="9719" y="1006"/>
                  <a:pt x="9715" y="891"/>
                  <a:pt x="9630" y="857"/>
                </a:cubicBezTo>
                <a:cubicBezTo>
                  <a:pt x="9563" y="853"/>
                  <a:pt x="9495" y="849"/>
                  <a:pt x="9427" y="845"/>
                </a:cubicBezTo>
                <a:cubicBezTo>
                  <a:pt x="9377" y="834"/>
                  <a:pt x="9351" y="800"/>
                  <a:pt x="9313" y="779"/>
                </a:cubicBezTo>
                <a:cubicBezTo>
                  <a:pt x="9306" y="752"/>
                  <a:pt x="9282" y="710"/>
                  <a:pt x="9296" y="669"/>
                </a:cubicBezTo>
                <a:cubicBezTo>
                  <a:pt x="9306" y="639"/>
                  <a:pt x="9340" y="607"/>
                  <a:pt x="9353" y="578"/>
                </a:cubicBezTo>
                <a:cubicBezTo>
                  <a:pt x="9388" y="500"/>
                  <a:pt x="9324" y="409"/>
                  <a:pt x="9256" y="390"/>
                </a:cubicBezTo>
                <a:cubicBezTo>
                  <a:pt x="9145" y="337"/>
                  <a:pt x="9007" y="506"/>
                  <a:pt x="8881" y="429"/>
                </a:cubicBezTo>
                <a:cubicBezTo>
                  <a:pt x="8823" y="412"/>
                  <a:pt x="8763" y="343"/>
                  <a:pt x="8783" y="267"/>
                </a:cubicBezTo>
                <a:cubicBezTo>
                  <a:pt x="8790" y="241"/>
                  <a:pt x="8811" y="197"/>
                  <a:pt x="8800" y="162"/>
                </a:cubicBezTo>
                <a:cubicBezTo>
                  <a:pt x="8767" y="52"/>
                  <a:pt x="8635" y="-1"/>
                  <a:pt x="8459" y="0"/>
                </a:cubicBezTo>
                <a:close/>
                <a:moveTo>
                  <a:pt x="9783" y="16089"/>
                </a:moveTo>
                <a:cubicBezTo>
                  <a:pt x="9851" y="16101"/>
                  <a:pt x="9914" y="16135"/>
                  <a:pt x="9976" y="16175"/>
                </a:cubicBezTo>
                <a:cubicBezTo>
                  <a:pt x="9976" y="16474"/>
                  <a:pt x="9976" y="16799"/>
                  <a:pt x="9976" y="17097"/>
                </a:cubicBezTo>
                <a:cubicBezTo>
                  <a:pt x="9976" y="17096"/>
                  <a:pt x="9882" y="17286"/>
                  <a:pt x="9671" y="17127"/>
                </a:cubicBezTo>
                <a:cubicBezTo>
                  <a:pt x="9541" y="17029"/>
                  <a:pt x="8872" y="16498"/>
                  <a:pt x="8804" y="16444"/>
                </a:cubicBezTo>
                <a:cubicBezTo>
                  <a:pt x="8867" y="16377"/>
                  <a:pt x="8923" y="16299"/>
                  <a:pt x="9020" y="16270"/>
                </a:cubicBezTo>
                <a:cubicBezTo>
                  <a:pt x="9144" y="16233"/>
                  <a:pt x="9233" y="16324"/>
                  <a:pt x="9361" y="16297"/>
                </a:cubicBezTo>
                <a:cubicBezTo>
                  <a:pt x="9503" y="16267"/>
                  <a:pt x="9621" y="16059"/>
                  <a:pt x="9783" y="16089"/>
                </a:cubicBezTo>
                <a:close/>
                <a:moveTo>
                  <a:pt x="12111" y="16270"/>
                </a:moveTo>
                <a:cubicBezTo>
                  <a:pt x="12207" y="16287"/>
                  <a:pt x="12265" y="16333"/>
                  <a:pt x="12337" y="16368"/>
                </a:cubicBezTo>
                <a:cubicBezTo>
                  <a:pt x="12474" y="16434"/>
                  <a:pt x="12782" y="16524"/>
                  <a:pt x="13025" y="16479"/>
                </a:cubicBezTo>
                <a:lnTo>
                  <a:pt x="11863" y="17379"/>
                </a:lnTo>
                <a:cubicBezTo>
                  <a:pt x="11863" y="17379"/>
                  <a:pt x="11551" y="17522"/>
                  <a:pt x="11551" y="17276"/>
                </a:cubicBezTo>
                <a:cubicBezTo>
                  <a:pt x="11551" y="16969"/>
                  <a:pt x="11551" y="16667"/>
                  <a:pt x="11551" y="16388"/>
                </a:cubicBezTo>
                <a:cubicBezTo>
                  <a:pt x="11678" y="16360"/>
                  <a:pt x="11794" y="16339"/>
                  <a:pt x="11916" y="16304"/>
                </a:cubicBezTo>
                <a:cubicBezTo>
                  <a:pt x="11961" y="16290"/>
                  <a:pt x="12043" y="16258"/>
                  <a:pt x="12111" y="16270"/>
                </a:cubicBezTo>
                <a:close/>
              </a:path>
            </a:pathLst>
          </a:custGeom>
          <a:solidFill>
            <a:schemeClr val="accent3"/>
          </a:solidFill>
          <a:ln w="12700">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171" name="Tree"/>
          <p:cNvSpPr/>
          <p:nvPr/>
        </p:nvSpPr>
        <p:spPr>
          <a:xfrm>
            <a:off x="2068931" y="2760278"/>
            <a:ext cx="1396119" cy="1754442"/>
          </a:xfrm>
          <a:custGeom>
            <a:avLst/>
            <a:gdLst/>
            <a:ahLst/>
            <a:cxnLst>
              <a:cxn ang="0">
                <a:pos x="wd2" y="hd2"/>
              </a:cxn>
              <a:cxn ang="5400000">
                <a:pos x="wd2" y="hd2"/>
              </a:cxn>
              <a:cxn ang="10800000">
                <a:pos x="wd2" y="hd2"/>
              </a:cxn>
              <a:cxn ang="16200000">
                <a:pos x="wd2" y="hd2"/>
              </a:cxn>
            </a:cxnLst>
            <a:rect l="0" t="0" r="r" b="b"/>
            <a:pathLst>
              <a:path w="21531" h="21599" extrusionOk="0">
                <a:moveTo>
                  <a:pt x="8459" y="0"/>
                </a:moveTo>
                <a:cubicBezTo>
                  <a:pt x="8430" y="17"/>
                  <a:pt x="8385" y="18"/>
                  <a:pt x="8353" y="33"/>
                </a:cubicBezTo>
                <a:cubicBezTo>
                  <a:pt x="8261" y="78"/>
                  <a:pt x="8167" y="149"/>
                  <a:pt x="8141" y="246"/>
                </a:cubicBezTo>
                <a:cubicBezTo>
                  <a:pt x="8125" y="312"/>
                  <a:pt x="8192" y="361"/>
                  <a:pt x="8214" y="402"/>
                </a:cubicBezTo>
                <a:cubicBezTo>
                  <a:pt x="8257" y="487"/>
                  <a:pt x="8232" y="654"/>
                  <a:pt x="8165" y="695"/>
                </a:cubicBezTo>
                <a:cubicBezTo>
                  <a:pt x="7901" y="855"/>
                  <a:pt x="7751" y="471"/>
                  <a:pt x="7483" y="603"/>
                </a:cubicBezTo>
                <a:cubicBezTo>
                  <a:pt x="7292" y="697"/>
                  <a:pt x="7290" y="946"/>
                  <a:pt x="7099" y="1039"/>
                </a:cubicBezTo>
                <a:cubicBezTo>
                  <a:pt x="6900" y="1137"/>
                  <a:pt x="6622" y="966"/>
                  <a:pt x="6475" y="1136"/>
                </a:cubicBezTo>
                <a:cubicBezTo>
                  <a:pt x="6388" y="1235"/>
                  <a:pt x="6463" y="1349"/>
                  <a:pt x="6426" y="1481"/>
                </a:cubicBezTo>
                <a:cubicBezTo>
                  <a:pt x="6398" y="1579"/>
                  <a:pt x="6346" y="1657"/>
                  <a:pt x="6237" y="1689"/>
                </a:cubicBezTo>
                <a:cubicBezTo>
                  <a:pt x="6076" y="1737"/>
                  <a:pt x="5956" y="1644"/>
                  <a:pt x="5848" y="1611"/>
                </a:cubicBezTo>
                <a:cubicBezTo>
                  <a:pt x="5762" y="1585"/>
                  <a:pt x="5646" y="1565"/>
                  <a:pt x="5539" y="1565"/>
                </a:cubicBezTo>
                <a:cubicBezTo>
                  <a:pt x="5464" y="1624"/>
                  <a:pt x="5379" y="1692"/>
                  <a:pt x="5261" y="1714"/>
                </a:cubicBezTo>
                <a:cubicBezTo>
                  <a:pt x="5120" y="1741"/>
                  <a:pt x="4959" y="1677"/>
                  <a:pt x="4863" y="1734"/>
                </a:cubicBezTo>
                <a:cubicBezTo>
                  <a:pt x="4686" y="1785"/>
                  <a:pt x="4799" y="2053"/>
                  <a:pt x="4700" y="2162"/>
                </a:cubicBezTo>
                <a:cubicBezTo>
                  <a:pt x="4661" y="2206"/>
                  <a:pt x="4580" y="2233"/>
                  <a:pt x="4505" y="2247"/>
                </a:cubicBezTo>
                <a:cubicBezTo>
                  <a:pt x="4434" y="2260"/>
                  <a:pt x="4370" y="2236"/>
                  <a:pt x="4327" y="2267"/>
                </a:cubicBezTo>
                <a:cubicBezTo>
                  <a:pt x="4227" y="2294"/>
                  <a:pt x="4275" y="2389"/>
                  <a:pt x="4238" y="2468"/>
                </a:cubicBezTo>
                <a:cubicBezTo>
                  <a:pt x="4191" y="2569"/>
                  <a:pt x="4058" y="2610"/>
                  <a:pt x="3992" y="2695"/>
                </a:cubicBezTo>
                <a:cubicBezTo>
                  <a:pt x="3972" y="2722"/>
                  <a:pt x="3959" y="2770"/>
                  <a:pt x="3986" y="2798"/>
                </a:cubicBezTo>
                <a:cubicBezTo>
                  <a:pt x="4059" y="2958"/>
                  <a:pt x="4397" y="2807"/>
                  <a:pt x="4547" y="2889"/>
                </a:cubicBezTo>
                <a:cubicBezTo>
                  <a:pt x="4665" y="2953"/>
                  <a:pt x="4571" y="3066"/>
                  <a:pt x="4571" y="3175"/>
                </a:cubicBezTo>
                <a:cubicBezTo>
                  <a:pt x="4590" y="3194"/>
                  <a:pt x="4609" y="3215"/>
                  <a:pt x="4628" y="3234"/>
                </a:cubicBezTo>
                <a:cubicBezTo>
                  <a:pt x="4735" y="3298"/>
                  <a:pt x="4862" y="3330"/>
                  <a:pt x="4848" y="3474"/>
                </a:cubicBezTo>
                <a:cubicBezTo>
                  <a:pt x="4803" y="3508"/>
                  <a:pt x="4772" y="3538"/>
                  <a:pt x="4700" y="3552"/>
                </a:cubicBezTo>
                <a:cubicBezTo>
                  <a:pt x="4588" y="3574"/>
                  <a:pt x="4456" y="3531"/>
                  <a:pt x="4376" y="3513"/>
                </a:cubicBezTo>
                <a:cubicBezTo>
                  <a:pt x="4149" y="3464"/>
                  <a:pt x="3817" y="3477"/>
                  <a:pt x="3709" y="3598"/>
                </a:cubicBezTo>
                <a:cubicBezTo>
                  <a:pt x="3589" y="3731"/>
                  <a:pt x="3770" y="3895"/>
                  <a:pt x="3806" y="4012"/>
                </a:cubicBezTo>
                <a:cubicBezTo>
                  <a:pt x="3803" y="4083"/>
                  <a:pt x="3800" y="4155"/>
                  <a:pt x="3798" y="4227"/>
                </a:cubicBezTo>
                <a:cubicBezTo>
                  <a:pt x="3798" y="4294"/>
                  <a:pt x="3826" y="4376"/>
                  <a:pt x="3783" y="4421"/>
                </a:cubicBezTo>
                <a:cubicBezTo>
                  <a:pt x="3753" y="4488"/>
                  <a:pt x="3639" y="4476"/>
                  <a:pt x="3571" y="4512"/>
                </a:cubicBezTo>
                <a:cubicBezTo>
                  <a:pt x="3490" y="4555"/>
                  <a:pt x="3456" y="4628"/>
                  <a:pt x="3342" y="4649"/>
                </a:cubicBezTo>
                <a:cubicBezTo>
                  <a:pt x="3224" y="4671"/>
                  <a:pt x="3170" y="4580"/>
                  <a:pt x="3130" y="4533"/>
                </a:cubicBezTo>
                <a:cubicBezTo>
                  <a:pt x="3063" y="4453"/>
                  <a:pt x="2866" y="4232"/>
                  <a:pt x="2667" y="4272"/>
                </a:cubicBezTo>
                <a:cubicBezTo>
                  <a:pt x="2585" y="4288"/>
                  <a:pt x="2495" y="4332"/>
                  <a:pt x="2463" y="4389"/>
                </a:cubicBezTo>
                <a:cubicBezTo>
                  <a:pt x="2436" y="4437"/>
                  <a:pt x="2457" y="4490"/>
                  <a:pt x="2440" y="4551"/>
                </a:cubicBezTo>
                <a:cubicBezTo>
                  <a:pt x="2417" y="4634"/>
                  <a:pt x="2376" y="4717"/>
                  <a:pt x="2302" y="4759"/>
                </a:cubicBezTo>
                <a:cubicBezTo>
                  <a:pt x="2247" y="4791"/>
                  <a:pt x="2129" y="4814"/>
                  <a:pt x="2033" y="4791"/>
                </a:cubicBezTo>
                <a:cubicBezTo>
                  <a:pt x="1997" y="4783"/>
                  <a:pt x="1939" y="4759"/>
                  <a:pt x="1879" y="4773"/>
                </a:cubicBezTo>
                <a:cubicBezTo>
                  <a:pt x="1806" y="4789"/>
                  <a:pt x="1753" y="4846"/>
                  <a:pt x="1692" y="4876"/>
                </a:cubicBezTo>
                <a:cubicBezTo>
                  <a:pt x="1601" y="4920"/>
                  <a:pt x="1481" y="4931"/>
                  <a:pt x="1398" y="4981"/>
                </a:cubicBezTo>
                <a:cubicBezTo>
                  <a:pt x="1375" y="4994"/>
                  <a:pt x="1368" y="5021"/>
                  <a:pt x="1349" y="5038"/>
                </a:cubicBezTo>
                <a:cubicBezTo>
                  <a:pt x="1349" y="5065"/>
                  <a:pt x="1351" y="5077"/>
                  <a:pt x="1366" y="5091"/>
                </a:cubicBezTo>
                <a:cubicBezTo>
                  <a:pt x="1388" y="5137"/>
                  <a:pt x="1444" y="5134"/>
                  <a:pt x="1497" y="5155"/>
                </a:cubicBezTo>
                <a:cubicBezTo>
                  <a:pt x="1568" y="5183"/>
                  <a:pt x="1616" y="5214"/>
                  <a:pt x="1644" y="5278"/>
                </a:cubicBezTo>
                <a:cubicBezTo>
                  <a:pt x="1655" y="5305"/>
                  <a:pt x="1666" y="5336"/>
                  <a:pt x="1644" y="5363"/>
                </a:cubicBezTo>
                <a:cubicBezTo>
                  <a:pt x="1612" y="5489"/>
                  <a:pt x="1370" y="5457"/>
                  <a:pt x="1317" y="5571"/>
                </a:cubicBezTo>
                <a:cubicBezTo>
                  <a:pt x="1240" y="5737"/>
                  <a:pt x="1504" y="5899"/>
                  <a:pt x="1635" y="5927"/>
                </a:cubicBezTo>
                <a:cubicBezTo>
                  <a:pt x="1749" y="5952"/>
                  <a:pt x="1826" y="5888"/>
                  <a:pt x="1896" y="5870"/>
                </a:cubicBezTo>
                <a:cubicBezTo>
                  <a:pt x="1942" y="5858"/>
                  <a:pt x="1987" y="5868"/>
                  <a:pt x="2033" y="5870"/>
                </a:cubicBezTo>
                <a:cubicBezTo>
                  <a:pt x="2058" y="5885"/>
                  <a:pt x="2083" y="5900"/>
                  <a:pt x="2107" y="5916"/>
                </a:cubicBezTo>
                <a:cubicBezTo>
                  <a:pt x="2185" y="6007"/>
                  <a:pt x="2091" y="6112"/>
                  <a:pt x="2065" y="6195"/>
                </a:cubicBezTo>
                <a:cubicBezTo>
                  <a:pt x="2036" y="6289"/>
                  <a:pt x="2113" y="6333"/>
                  <a:pt x="2131" y="6389"/>
                </a:cubicBezTo>
                <a:cubicBezTo>
                  <a:pt x="2148" y="6444"/>
                  <a:pt x="2094" y="6496"/>
                  <a:pt x="2082" y="6538"/>
                </a:cubicBezTo>
                <a:cubicBezTo>
                  <a:pt x="2071" y="6575"/>
                  <a:pt x="2092" y="6617"/>
                  <a:pt x="2099" y="6643"/>
                </a:cubicBezTo>
                <a:cubicBezTo>
                  <a:pt x="2126" y="6739"/>
                  <a:pt x="2057" y="6824"/>
                  <a:pt x="1993" y="6851"/>
                </a:cubicBezTo>
                <a:cubicBezTo>
                  <a:pt x="1752" y="6952"/>
                  <a:pt x="1622" y="6709"/>
                  <a:pt x="1383" y="6753"/>
                </a:cubicBezTo>
                <a:cubicBezTo>
                  <a:pt x="1248" y="6777"/>
                  <a:pt x="1071" y="6855"/>
                  <a:pt x="1146" y="7018"/>
                </a:cubicBezTo>
                <a:cubicBezTo>
                  <a:pt x="1189" y="7111"/>
                  <a:pt x="1404" y="7301"/>
                  <a:pt x="1601" y="7265"/>
                </a:cubicBezTo>
                <a:cubicBezTo>
                  <a:pt x="1701" y="7246"/>
                  <a:pt x="1839" y="7157"/>
                  <a:pt x="1959" y="7219"/>
                </a:cubicBezTo>
                <a:cubicBezTo>
                  <a:pt x="2115" y="7300"/>
                  <a:pt x="2032" y="7519"/>
                  <a:pt x="2205" y="7578"/>
                </a:cubicBezTo>
                <a:cubicBezTo>
                  <a:pt x="2424" y="7651"/>
                  <a:pt x="2911" y="7641"/>
                  <a:pt x="2895" y="7868"/>
                </a:cubicBezTo>
                <a:cubicBezTo>
                  <a:pt x="2847" y="7904"/>
                  <a:pt x="2819" y="7933"/>
                  <a:pt x="2741" y="7948"/>
                </a:cubicBezTo>
                <a:cubicBezTo>
                  <a:pt x="2601" y="7974"/>
                  <a:pt x="2449" y="7912"/>
                  <a:pt x="2334" y="7953"/>
                </a:cubicBezTo>
                <a:cubicBezTo>
                  <a:pt x="2209" y="7997"/>
                  <a:pt x="2215" y="8167"/>
                  <a:pt x="2016" y="8207"/>
                </a:cubicBezTo>
                <a:cubicBezTo>
                  <a:pt x="1873" y="8235"/>
                  <a:pt x="1783" y="8132"/>
                  <a:pt x="1707" y="8097"/>
                </a:cubicBezTo>
                <a:cubicBezTo>
                  <a:pt x="1603" y="8048"/>
                  <a:pt x="1436" y="8101"/>
                  <a:pt x="1366" y="8142"/>
                </a:cubicBezTo>
                <a:cubicBezTo>
                  <a:pt x="1342" y="8156"/>
                  <a:pt x="1330" y="8183"/>
                  <a:pt x="1309" y="8200"/>
                </a:cubicBezTo>
                <a:cubicBezTo>
                  <a:pt x="1309" y="8219"/>
                  <a:pt x="1309" y="8239"/>
                  <a:pt x="1309" y="8259"/>
                </a:cubicBezTo>
                <a:cubicBezTo>
                  <a:pt x="1336" y="8280"/>
                  <a:pt x="1353" y="8312"/>
                  <a:pt x="1383" y="8330"/>
                </a:cubicBezTo>
                <a:cubicBezTo>
                  <a:pt x="1433" y="8359"/>
                  <a:pt x="1598" y="8433"/>
                  <a:pt x="1521" y="8513"/>
                </a:cubicBezTo>
                <a:cubicBezTo>
                  <a:pt x="1467" y="8639"/>
                  <a:pt x="1114" y="8542"/>
                  <a:pt x="1048" y="8693"/>
                </a:cubicBezTo>
                <a:cubicBezTo>
                  <a:pt x="995" y="8755"/>
                  <a:pt x="1063" y="8845"/>
                  <a:pt x="1097" y="8881"/>
                </a:cubicBezTo>
                <a:cubicBezTo>
                  <a:pt x="1138" y="8924"/>
                  <a:pt x="1275" y="8996"/>
                  <a:pt x="1334" y="9032"/>
                </a:cubicBezTo>
                <a:cubicBezTo>
                  <a:pt x="1438" y="9094"/>
                  <a:pt x="1502" y="9186"/>
                  <a:pt x="1586" y="9265"/>
                </a:cubicBezTo>
                <a:cubicBezTo>
                  <a:pt x="1587" y="9412"/>
                  <a:pt x="1433" y="9383"/>
                  <a:pt x="1326" y="9441"/>
                </a:cubicBezTo>
                <a:cubicBezTo>
                  <a:pt x="1238" y="9489"/>
                  <a:pt x="1190" y="9573"/>
                  <a:pt x="1082" y="9610"/>
                </a:cubicBezTo>
                <a:cubicBezTo>
                  <a:pt x="989" y="9642"/>
                  <a:pt x="848" y="9610"/>
                  <a:pt x="756" y="9642"/>
                </a:cubicBezTo>
                <a:cubicBezTo>
                  <a:pt x="728" y="9732"/>
                  <a:pt x="793" y="9772"/>
                  <a:pt x="813" y="9855"/>
                </a:cubicBezTo>
                <a:cubicBezTo>
                  <a:pt x="837" y="9954"/>
                  <a:pt x="717" y="10040"/>
                  <a:pt x="782" y="10141"/>
                </a:cubicBezTo>
                <a:cubicBezTo>
                  <a:pt x="836" y="10226"/>
                  <a:pt x="962" y="10210"/>
                  <a:pt x="1091" y="10239"/>
                </a:cubicBezTo>
                <a:cubicBezTo>
                  <a:pt x="1164" y="10260"/>
                  <a:pt x="1236" y="10281"/>
                  <a:pt x="1309" y="10303"/>
                </a:cubicBezTo>
                <a:cubicBezTo>
                  <a:pt x="1361" y="10313"/>
                  <a:pt x="1458" y="10305"/>
                  <a:pt x="1497" y="10298"/>
                </a:cubicBezTo>
                <a:cubicBezTo>
                  <a:pt x="1563" y="10294"/>
                  <a:pt x="1627" y="10289"/>
                  <a:pt x="1692" y="10284"/>
                </a:cubicBezTo>
                <a:cubicBezTo>
                  <a:pt x="1773" y="10268"/>
                  <a:pt x="1865" y="10243"/>
                  <a:pt x="1944" y="10225"/>
                </a:cubicBezTo>
                <a:cubicBezTo>
                  <a:pt x="2121" y="10186"/>
                  <a:pt x="2333" y="10172"/>
                  <a:pt x="2408" y="10291"/>
                </a:cubicBezTo>
                <a:cubicBezTo>
                  <a:pt x="2419" y="10308"/>
                  <a:pt x="2437" y="10354"/>
                  <a:pt x="2423" y="10388"/>
                </a:cubicBezTo>
                <a:cubicBezTo>
                  <a:pt x="2393" y="10463"/>
                  <a:pt x="2281" y="10510"/>
                  <a:pt x="2196" y="10545"/>
                </a:cubicBezTo>
                <a:cubicBezTo>
                  <a:pt x="2041" y="10610"/>
                  <a:pt x="1692" y="10709"/>
                  <a:pt x="1601" y="10810"/>
                </a:cubicBezTo>
                <a:cubicBezTo>
                  <a:pt x="1487" y="10937"/>
                  <a:pt x="1624" y="11126"/>
                  <a:pt x="1383" y="11174"/>
                </a:cubicBezTo>
                <a:cubicBezTo>
                  <a:pt x="1127" y="11225"/>
                  <a:pt x="1060" y="10918"/>
                  <a:pt x="782" y="10986"/>
                </a:cubicBezTo>
                <a:cubicBezTo>
                  <a:pt x="747" y="10994"/>
                  <a:pt x="704" y="11015"/>
                  <a:pt x="676" y="11032"/>
                </a:cubicBezTo>
                <a:cubicBezTo>
                  <a:pt x="608" y="11072"/>
                  <a:pt x="552" y="11164"/>
                  <a:pt x="530" y="11238"/>
                </a:cubicBezTo>
                <a:cubicBezTo>
                  <a:pt x="498" y="11344"/>
                  <a:pt x="549" y="11426"/>
                  <a:pt x="487" y="11505"/>
                </a:cubicBezTo>
                <a:cubicBezTo>
                  <a:pt x="446" y="11557"/>
                  <a:pt x="365" y="11603"/>
                  <a:pt x="284" y="11622"/>
                </a:cubicBezTo>
                <a:cubicBezTo>
                  <a:pt x="199" y="11642"/>
                  <a:pt x="112" y="11633"/>
                  <a:pt x="57" y="11674"/>
                </a:cubicBezTo>
                <a:cubicBezTo>
                  <a:pt x="24" y="11700"/>
                  <a:pt x="-26" y="11764"/>
                  <a:pt x="17" y="11810"/>
                </a:cubicBezTo>
                <a:cubicBezTo>
                  <a:pt x="47" y="11877"/>
                  <a:pt x="152" y="11887"/>
                  <a:pt x="235" y="11914"/>
                </a:cubicBezTo>
                <a:cubicBezTo>
                  <a:pt x="347" y="11951"/>
                  <a:pt x="499" y="11999"/>
                  <a:pt x="553" y="12083"/>
                </a:cubicBezTo>
                <a:cubicBezTo>
                  <a:pt x="646" y="12230"/>
                  <a:pt x="405" y="12289"/>
                  <a:pt x="455" y="12440"/>
                </a:cubicBezTo>
                <a:cubicBezTo>
                  <a:pt x="493" y="12551"/>
                  <a:pt x="631" y="12594"/>
                  <a:pt x="684" y="12694"/>
                </a:cubicBezTo>
                <a:cubicBezTo>
                  <a:pt x="718" y="12759"/>
                  <a:pt x="716" y="12836"/>
                  <a:pt x="782" y="12875"/>
                </a:cubicBezTo>
                <a:cubicBezTo>
                  <a:pt x="881" y="12933"/>
                  <a:pt x="1183" y="12885"/>
                  <a:pt x="1317" y="12861"/>
                </a:cubicBezTo>
                <a:cubicBezTo>
                  <a:pt x="1458" y="12837"/>
                  <a:pt x="1621" y="12875"/>
                  <a:pt x="1650" y="12946"/>
                </a:cubicBezTo>
                <a:cubicBezTo>
                  <a:pt x="1669" y="12967"/>
                  <a:pt x="1661" y="12982"/>
                  <a:pt x="1658" y="13012"/>
                </a:cubicBezTo>
                <a:cubicBezTo>
                  <a:pt x="1638" y="13029"/>
                  <a:pt x="1626" y="13056"/>
                  <a:pt x="1601" y="13069"/>
                </a:cubicBezTo>
                <a:cubicBezTo>
                  <a:pt x="1485" y="13132"/>
                  <a:pt x="1300" y="13128"/>
                  <a:pt x="1171" y="13181"/>
                </a:cubicBezTo>
                <a:cubicBezTo>
                  <a:pt x="1068" y="13223"/>
                  <a:pt x="984" y="13292"/>
                  <a:pt x="871" y="13330"/>
                </a:cubicBezTo>
                <a:cubicBezTo>
                  <a:pt x="732" y="13375"/>
                  <a:pt x="478" y="13423"/>
                  <a:pt x="544" y="13602"/>
                </a:cubicBezTo>
                <a:cubicBezTo>
                  <a:pt x="586" y="13713"/>
                  <a:pt x="766" y="13736"/>
                  <a:pt x="805" y="13849"/>
                </a:cubicBezTo>
                <a:cubicBezTo>
                  <a:pt x="841" y="13952"/>
                  <a:pt x="704" y="14022"/>
                  <a:pt x="782" y="14116"/>
                </a:cubicBezTo>
                <a:cubicBezTo>
                  <a:pt x="893" y="14249"/>
                  <a:pt x="1304" y="14157"/>
                  <a:pt x="1375" y="14322"/>
                </a:cubicBezTo>
                <a:cubicBezTo>
                  <a:pt x="1451" y="14403"/>
                  <a:pt x="1338" y="14495"/>
                  <a:pt x="1286" y="14537"/>
                </a:cubicBezTo>
                <a:cubicBezTo>
                  <a:pt x="1158" y="14637"/>
                  <a:pt x="867" y="14805"/>
                  <a:pt x="985" y="15030"/>
                </a:cubicBezTo>
                <a:cubicBezTo>
                  <a:pt x="1034" y="15123"/>
                  <a:pt x="1204" y="15206"/>
                  <a:pt x="1383" y="15147"/>
                </a:cubicBezTo>
                <a:cubicBezTo>
                  <a:pt x="1445" y="15127"/>
                  <a:pt x="1492" y="15082"/>
                  <a:pt x="1546" y="15056"/>
                </a:cubicBezTo>
                <a:cubicBezTo>
                  <a:pt x="1601" y="15029"/>
                  <a:pt x="1664" y="15018"/>
                  <a:pt x="1701" y="14978"/>
                </a:cubicBezTo>
                <a:cubicBezTo>
                  <a:pt x="1740" y="14936"/>
                  <a:pt x="1766" y="14882"/>
                  <a:pt x="1822" y="14855"/>
                </a:cubicBezTo>
                <a:cubicBezTo>
                  <a:pt x="1866" y="14832"/>
                  <a:pt x="1919" y="14840"/>
                  <a:pt x="1976" y="14843"/>
                </a:cubicBezTo>
                <a:cubicBezTo>
                  <a:pt x="2012" y="14870"/>
                  <a:pt x="2061" y="14888"/>
                  <a:pt x="2082" y="14927"/>
                </a:cubicBezTo>
                <a:cubicBezTo>
                  <a:pt x="2126" y="15008"/>
                  <a:pt x="2106" y="15080"/>
                  <a:pt x="2205" y="15115"/>
                </a:cubicBezTo>
                <a:cubicBezTo>
                  <a:pt x="2262" y="15128"/>
                  <a:pt x="2317" y="15141"/>
                  <a:pt x="2374" y="15154"/>
                </a:cubicBezTo>
                <a:cubicBezTo>
                  <a:pt x="2528" y="15182"/>
                  <a:pt x="2685" y="15064"/>
                  <a:pt x="2766" y="15211"/>
                </a:cubicBezTo>
                <a:cubicBezTo>
                  <a:pt x="2805" y="15281"/>
                  <a:pt x="2763" y="15373"/>
                  <a:pt x="2789" y="15458"/>
                </a:cubicBezTo>
                <a:cubicBezTo>
                  <a:pt x="2827" y="15580"/>
                  <a:pt x="2987" y="15649"/>
                  <a:pt x="2847" y="15796"/>
                </a:cubicBezTo>
                <a:cubicBezTo>
                  <a:pt x="2783" y="15863"/>
                  <a:pt x="2619" y="15863"/>
                  <a:pt x="2569" y="15940"/>
                </a:cubicBezTo>
                <a:cubicBezTo>
                  <a:pt x="2495" y="16055"/>
                  <a:pt x="2618" y="16206"/>
                  <a:pt x="2709" y="16238"/>
                </a:cubicBezTo>
                <a:cubicBezTo>
                  <a:pt x="2909" y="16309"/>
                  <a:pt x="3149" y="16155"/>
                  <a:pt x="3359" y="16226"/>
                </a:cubicBezTo>
                <a:cubicBezTo>
                  <a:pt x="3504" y="16274"/>
                  <a:pt x="3571" y="16386"/>
                  <a:pt x="3774" y="16375"/>
                </a:cubicBezTo>
                <a:cubicBezTo>
                  <a:pt x="3801" y="16353"/>
                  <a:pt x="3841" y="16340"/>
                  <a:pt x="3863" y="16315"/>
                </a:cubicBezTo>
                <a:cubicBezTo>
                  <a:pt x="3898" y="16278"/>
                  <a:pt x="3921" y="16231"/>
                  <a:pt x="3969" y="16206"/>
                </a:cubicBezTo>
                <a:cubicBezTo>
                  <a:pt x="4036" y="16170"/>
                  <a:pt x="4135" y="16164"/>
                  <a:pt x="4204" y="16134"/>
                </a:cubicBezTo>
                <a:cubicBezTo>
                  <a:pt x="4278" y="16102"/>
                  <a:pt x="4392" y="16051"/>
                  <a:pt x="4490" y="16107"/>
                </a:cubicBezTo>
                <a:cubicBezTo>
                  <a:pt x="4612" y="16178"/>
                  <a:pt x="4587" y="16368"/>
                  <a:pt x="4717" y="16432"/>
                </a:cubicBezTo>
                <a:cubicBezTo>
                  <a:pt x="4898" y="16522"/>
                  <a:pt x="5087" y="16369"/>
                  <a:pt x="5270" y="16413"/>
                </a:cubicBezTo>
                <a:cubicBezTo>
                  <a:pt x="5423" y="16451"/>
                  <a:pt x="5447" y="16597"/>
                  <a:pt x="5613" y="16628"/>
                </a:cubicBezTo>
                <a:cubicBezTo>
                  <a:pt x="5738" y="16652"/>
                  <a:pt x="5900" y="16478"/>
                  <a:pt x="5971" y="16432"/>
                </a:cubicBezTo>
                <a:cubicBezTo>
                  <a:pt x="6009" y="16407"/>
                  <a:pt x="6096" y="16366"/>
                  <a:pt x="6157" y="16400"/>
                </a:cubicBezTo>
                <a:cubicBezTo>
                  <a:pt x="6472" y="16448"/>
                  <a:pt x="6063" y="16968"/>
                  <a:pt x="6392" y="17037"/>
                </a:cubicBezTo>
                <a:cubicBezTo>
                  <a:pt x="6492" y="17059"/>
                  <a:pt x="6591" y="16999"/>
                  <a:pt x="6653" y="16978"/>
                </a:cubicBezTo>
                <a:cubicBezTo>
                  <a:pt x="6726" y="16959"/>
                  <a:pt x="6800" y="16938"/>
                  <a:pt x="6873" y="16919"/>
                </a:cubicBezTo>
                <a:cubicBezTo>
                  <a:pt x="7017" y="16869"/>
                  <a:pt x="7108" y="16785"/>
                  <a:pt x="7191" y="16686"/>
                </a:cubicBezTo>
                <a:cubicBezTo>
                  <a:pt x="7250" y="16615"/>
                  <a:pt x="7379" y="16451"/>
                  <a:pt x="7563" y="16491"/>
                </a:cubicBezTo>
                <a:cubicBezTo>
                  <a:pt x="7741" y="16530"/>
                  <a:pt x="7780" y="16745"/>
                  <a:pt x="7873" y="16855"/>
                </a:cubicBezTo>
                <a:cubicBezTo>
                  <a:pt x="7913" y="16902"/>
                  <a:pt x="7983" y="16971"/>
                  <a:pt x="8108" y="16946"/>
                </a:cubicBezTo>
                <a:cubicBezTo>
                  <a:pt x="8208" y="16926"/>
                  <a:pt x="8261" y="16844"/>
                  <a:pt x="8307" y="16762"/>
                </a:cubicBezTo>
                <a:cubicBezTo>
                  <a:pt x="8811" y="17200"/>
                  <a:pt x="9645" y="17976"/>
                  <a:pt x="9645" y="17976"/>
                </a:cubicBezTo>
                <a:cubicBezTo>
                  <a:pt x="9645" y="17976"/>
                  <a:pt x="9976" y="18231"/>
                  <a:pt x="9976" y="18562"/>
                </a:cubicBezTo>
                <a:cubicBezTo>
                  <a:pt x="9976" y="19024"/>
                  <a:pt x="9976" y="19718"/>
                  <a:pt x="9976" y="19945"/>
                </a:cubicBezTo>
                <a:cubicBezTo>
                  <a:pt x="9976" y="20728"/>
                  <a:pt x="9275" y="21597"/>
                  <a:pt x="9275" y="21597"/>
                </a:cubicBezTo>
                <a:cubicBezTo>
                  <a:pt x="9275" y="21597"/>
                  <a:pt x="12156" y="21599"/>
                  <a:pt x="12312" y="21599"/>
                </a:cubicBezTo>
                <a:cubicBezTo>
                  <a:pt x="12136" y="21598"/>
                  <a:pt x="11551" y="20437"/>
                  <a:pt x="11551" y="19800"/>
                </a:cubicBezTo>
                <a:cubicBezTo>
                  <a:pt x="11551" y="19712"/>
                  <a:pt x="11551" y="19149"/>
                  <a:pt x="11551" y="18439"/>
                </a:cubicBezTo>
                <a:cubicBezTo>
                  <a:pt x="11551" y="18313"/>
                  <a:pt x="12770" y="17328"/>
                  <a:pt x="13727" y="16613"/>
                </a:cubicBezTo>
                <a:cubicBezTo>
                  <a:pt x="13783" y="16676"/>
                  <a:pt x="13849" y="16735"/>
                  <a:pt x="13907" y="16763"/>
                </a:cubicBezTo>
                <a:cubicBezTo>
                  <a:pt x="14005" y="16812"/>
                  <a:pt x="14097" y="16760"/>
                  <a:pt x="14159" y="16725"/>
                </a:cubicBezTo>
                <a:cubicBezTo>
                  <a:pt x="14245" y="16674"/>
                  <a:pt x="14295" y="16594"/>
                  <a:pt x="14387" y="16550"/>
                </a:cubicBezTo>
                <a:cubicBezTo>
                  <a:pt x="14448" y="16522"/>
                  <a:pt x="14510" y="16524"/>
                  <a:pt x="14591" y="16510"/>
                </a:cubicBezTo>
                <a:cubicBezTo>
                  <a:pt x="14611" y="16506"/>
                  <a:pt x="14663" y="16499"/>
                  <a:pt x="14697" y="16505"/>
                </a:cubicBezTo>
                <a:cubicBezTo>
                  <a:pt x="14793" y="16523"/>
                  <a:pt x="14859" y="16557"/>
                  <a:pt x="14883" y="16633"/>
                </a:cubicBezTo>
                <a:cubicBezTo>
                  <a:pt x="14913" y="16728"/>
                  <a:pt x="14829" y="16803"/>
                  <a:pt x="14908" y="16880"/>
                </a:cubicBezTo>
                <a:cubicBezTo>
                  <a:pt x="14952" y="16923"/>
                  <a:pt x="15088" y="16931"/>
                  <a:pt x="15169" y="16907"/>
                </a:cubicBezTo>
                <a:cubicBezTo>
                  <a:pt x="15293" y="16870"/>
                  <a:pt x="15350" y="16788"/>
                  <a:pt x="15444" y="16731"/>
                </a:cubicBezTo>
                <a:cubicBezTo>
                  <a:pt x="15470" y="16716"/>
                  <a:pt x="15502" y="16709"/>
                  <a:pt x="15527" y="16692"/>
                </a:cubicBezTo>
                <a:cubicBezTo>
                  <a:pt x="15645" y="16695"/>
                  <a:pt x="15851" y="16792"/>
                  <a:pt x="15883" y="16862"/>
                </a:cubicBezTo>
                <a:cubicBezTo>
                  <a:pt x="15908" y="16916"/>
                  <a:pt x="15860" y="16974"/>
                  <a:pt x="15883" y="17037"/>
                </a:cubicBezTo>
                <a:cubicBezTo>
                  <a:pt x="15904" y="17100"/>
                  <a:pt x="15992" y="17149"/>
                  <a:pt x="16071" y="17166"/>
                </a:cubicBezTo>
                <a:cubicBezTo>
                  <a:pt x="16166" y="17186"/>
                  <a:pt x="16249" y="17147"/>
                  <a:pt x="16298" y="17127"/>
                </a:cubicBezTo>
                <a:cubicBezTo>
                  <a:pt x="16471" y="17055"/>
                  <a:pt x="16644" y="16922"/>
                  <a:pt x="16713" y="16770"/>
                </a:cubicBezTo>
                <a:cubicBezTo>
                  <a:pt x="16744" y="16702"/>
                  <a:pt x="16713" y="16598"/>
                  <a:pt x="16747" y="16530"/>
                </a:cubicBezTo>
                <a:cubicBezTo>
                  <a:pt x="16797" y="16427"/>
                  <a:pt x="16984" y="16405"/>
                  <a:pt x="17062" y="16322"/>
                </a:cubicBezTo>
                <a:cubicBezTo>
                  <a:pt x="17111" y="16271"/>
                  <a:pt x="17151" y="16189"/>
                  <a:pt x="17234" y="16167"/>
                </a:cubicBezTo>
                <a:cubicBezTo>
                  <a:pt x="17325" y="16117"/>
                  <a:pt x="17412" y="16236"/>
                  <a:pt x="17486" y="16251"/>
                </a:cubicBezTo>
                <a:cubicBezTo>
                  <a:pt x="17591" y="16273"/>
                  <a:pt x="17682" y="16172"/>
                  <a:pt x="17778" y="16231"/>
                </a:cubicBezTo>
                <a:cubicBezTo>
                  <a:pt x="17922" y="16272"/>
                  <a:pt x="17836" y="16455"/>
                  <a:pt x="17967" y="16491"/>
                </a:cubicBezTo>
                <a:cubicBezTo>
                  <a:pt x="18062" y="16544"/>
                  <a:pt x="18188" y="16456"/>
                  <a:pt x="18225" y="16413"/>
                </a:cubicBezTo>
                <a:cubicBezTo>
                  <a:pt x="18369" y="16247"/>
                  <a:pt x="18056" y="15975"/>
                  <a:pt x="18299" y="15856"/>
                </a:cubicBezTo>
                <a:cubicBezTo>
                  <a:pt x="18497" y="15758"/>
                  <a:pt x="18746" y="15898"/>
                  <a:pt x="18975" y="15856"/>
                </a:cubicBezTo>
                <a:cubicBezTo>
                  <a:pt x="19040" y="15843"/>
                  <a:pt x="19096" y="15820"/>
                  <a:pt x="19144" y="15796"/>
                </a:cubicBezTo>
                <a:cubicBezTo>
                  <a:pt x="19197" y="15770"/>
                  <a:pt x="19246" y="15756"/>
                  <a:pt x="19267" y="15705"/>
                </a:cubicBezTo>
                <a:cubicBezTo>
                  <a:pt x="19276" y="15694"/>
                  <a:pt x="19276" y="15674"/>
                  <a:pt x="19276" y="15654"/>
                </a:cubicBezTo>
                <a:cubicBezTo>
                  <a:pt x="19224" y="15611"/>
                  <a:pt x="19177" y="15554"/>
                  <a:pt x="19096" y="15536"/>
                </a:cubicBezTo>
                <a:cubicBezTo>
                  <a:pt x="19001" y="15515"/>
                  <a:pt x="18914" y="15560"/>
                  <a:pt x="18829" y="15536"/>
                </a:cubicBezTo>
                <a:cubicBezTo>
                  <a:pt x="18781" y="15522"/>
                  <a:pt x="18759" y="15487"/>
                  <a:pt x="18723" y="15465"/>
                </a:cubicBezTo>
                <a:cubicBezTo>
                  <a:pt x="18697" y="15298"/>
                  <a:pt x="18775" y="15326"/>
                  <a:pt x="18852" y="15225"/>
                </a:cubicBezTo>
                <a:cubicBezTo>
                  <a:pt x="18884" y="15184"/>
                  <a:pt x="18876" y="15123"/>
                  <a:pt x="18901" y="15076"/>
                </a:cubicBezTo>
                <a:cubicBezTo>
                  <a:pt x="18939" y="15004"/>
                  <a:pt x="19021" y="14960"/>
                  <a:pt x="19047" y="14875"/>
                </a:cubicBezTo>
                <a:cubicBezTo>
                  <a:pt x="19079" y="14769"/>
                  <a:pt x="18936" y="14676"/>
                  <a:pt x="18909" y="14596"/>
                </a:cubicBezTo>
                <a:cubicBezTo>
                  <a:pt x="18878" y="14505"/>
                  <a:pt x="18986" y="14364"/>
                  <a:pt x="19038" y="14336"/>
                </a:cubicBezTo>
                <a:cubicBezTo>
                  <a:pt x="19188" y="14255"/>
                  <a:pt x="19464" y="14397"/>
                  <a:pt x="19648" y="14290"/>
                </a:cubicBezTo>
                <a:cubicBezTo>
                  <a:pt x="19715" y="14251"/>
                  <a:pt x="19748" y="14181"/>
                  <a:pt x="19797" y="14128"/>
                </a:cubicBezTo>
                <a:cubicBezTo>
                  <a:pt x="19848" y="14071"/>
                  <a:pt x="19948" y="14048"/>
                  <a:pt x="20000" y="13992"/>
                </a:cubicBezTo>
                <a:cubicBezTo>
                  <a:pt x="20082" y="13905"/>
                  <a:pt x="20098" y="13852"/>
                  <a:pt x="20284" y="13862"/>
                </a:cubicBezTo>
                <a:cubicBezTo>
                  <a:pt x="20307" y="13881"/>
                  <a:pt x="20345" y="13891"/>
                  <a:pt x="20364" y="13913"/>
                </a:cubicBezTo>
                <a:cubicBezTo>
                  <a:pt x="20405" y="13957"/>
                  <a:pt x="20436" y="14034"/>
                  <a:pt x="20470" y="14082"/>
                </a:cubicBezTo>
                <a:cubicBezTo>
                  <a:pt x="20504" y="14089"/>
                  <a:pt x="20534" y="14111"/>
                  <a:pt x="20584" y="14102"/>
                </a:cubicBezTo>
                <a:cubicBezTo>
                  <a:pt x="20716" y="14079"/>
                  <a:pt x="20958" y="13991"/>
                  <a:pt x="20911" y="13835"/>
                </a:cubicBezTo>
                <a:cubicBezTo>
                  <a:pt x="20883" y="13746"/>
                  <a:pt x="20730" y="13595"/>
                  <a:pt x="20633" y="13563"/>
                </a:cubicBezTo>
                <a:cubicBezTo>
                  <a:pt x="20514" y="13523"/>
                  <a:pt x="20416" y="13551"/>
                  <a:pt x="20356" y="13460"/>
                </a:cubicBezTo>
                <a:cubicBezTo>
                  <a:pt x="20335" y="13428"/>
                  <a:pt x="20327" y="13375"/>
                  <a:pt x="20341" y="13336"/>
                </a:cubicBezTo>
                <a:cubicBezTo>
                  <a:pt x="20376" y="13237"/>
                  <a:pt x="20469" y="13174"/>
                  <a:pt x="20576" y="13135"/>
                </a:cubicBezTo>
                <a:cubicBezTo>
                  <a:pt x="20664" y="13103"/>
                  <a:pt x="20760" y="13095"/>
                  <a:pt x="20796" y="13024"/>
                </a:cubicBezTo>
                <a:cubicBezTo>
                  <a:pt x="20849" y="12922"/>
                  <a:pt x="20717" y="12799"/>
                  <a:pt x="20779" y="12726"/>
                </a:cubicBezTo>
                <a:cubicBezTo>
                  <a:pt x="20805" y="12612"/>
                  <a:pt x="21085" y="12606"/>
                  <a:pt x="21211" y="12564"/>
                </a:cubicBezTo>
                <a:cubicBezTo>
                  <a:pt x="21300" y="12534"/>
                  <a:pt x="21324" y="12488"/>
                  <a:pt x="21381" y="12433"/>
                </a:cubicBezTo>
                <a:cubicBezTo>
                  <a:pt x="21375" y="12253"/>
                  <a:pt x="21127" y="12307"/>
                  <a:pt x="21146" y="12095"/>
                </a:cubicBezTo>
                <a:cubicBezTo>
                  <a:pt x="21181" y="12068"/>
                  <a:pt x="21204" y="12029"/>
                  <a:pt x="21243" y="12006"/>
                </a:cubicBezTo>
                <a:cubicBezTo>
                  <a:pt x="21334" y="11951"/>
                  <a:pt x="21358" y="11930"/>
                  <a:pt x="21430" y="11862"/>
                </a:cubicBezTo>
                <a:cubicBezTo>
                  <a:pt x="21431" y="11683"/>
                  <a:pt x="21194" y="11716"/>
                  <a:pt x="21048" y="11654"/>
                </a:cubicBezTo>
                <a:cubicBezTo>
                  <a:pt x="21015" y="11640"/>
                  <a:pt x="21000" y="11610"/>
                  <a:pt x="20974" y="11590"/>
                </a:cubicBezTo>
                <a:cubicBezTo>
                  <a:pt x="20974" y="11572"/>
                  <a:pt x="20974" y="11555"/>
                  <a:pt x="20974" y="11537"/>
                </a:cubicBezTo>
                <a:cubicBezTo>
                  <a:pt x="21002" y="11514"/>
                  <a:pt x="21021" y="11484"/>
                  <a:pt x="21057" y="11466"/>
                </a:cubicBezTo>
                <a:cubicBezTo>
                  <a:pt x="21168" y="11413"/>
                  <a:pt x="21322" y="11415"/>
                  <a:pt x="21423" y="11356"/>
                </a:cubicBezTo>
                <a:cubicBezTo>
                  <a:pt x="21495" y="11315"/>
                  <a:pt x="21574" y="11174"/>
                  <a:pt x="21504" y="11083"/>
                </a:cubicBezTo>
                <a:cubicBezTo>
                  <a:pt x="21448" y="11009"/>
                  <a:pt x="21318" y="10959"/>
                  <a:pt x="21203" y="10934"/>
                </a:cubicBezTo>
                <a:cubicBezTo>
                  <a:pt x="20983" y="10886"/>
                  <a:pt x="20840" y="11005"/>
                  <a:pt x="20690" y="11044"/>
                </a:cubicBezTo>
                <a:cubicBezTo>
                  <a:pt x="20593" y="11057"/>
                  <a:pt x="20496" y="11070"/>
                  <a:pt x="20398" y="11083"/>
                </a:cubicBezTo>
                <a:cubicBezTo>
                  <a:pt x="20326" y="11101"/>
                  <a:pt x="20194" y="11158"/>
                  <a:pt x="20089" y="11121"/>
                </a:cubicBezTo>
                <a:cubicBezTo>
                  <a:pt x="20051" y="11108"/>
                  <a:pt x="20039" y="11075"/>
                  <a:pt x="20015" y="11050"/>
                </a:cubicBezTo>
                <a:cubicBezTo>
                  <a:pt x="20022" y="10894"/>
                  <a:pt x="20237" y="10890"/>
                  <a:pt x="20332" y="10804"/>
                </a:cubicBezTo>
                <a:cubicBezTo>
                  <a:pt x="20396" y="10746"/>
                  <a:pt x="20378" y="10623"/>
                  <a:pt x="20430" y="10557"/>
                </a:cubicBezTo>
                <a:cubicBezTo>
                  <a:pt x="20491" y="10479"/>
                  <a:pt x="20614" y="10442"/>
                  <a:pt x="20682" y="10369"/>
                </a:cubicBezTo>
                <a:cubicBezTo>
                  <a:pt x="20800" y="10242"/>
                  <a:pt x="20905" y="9931"/>
                  <a:pt x="20756" y="9765"/>
                </a:cubicBezTo>
                <a:cubicBezTo>
                  <a:pt x="20696" y="9699"/>
                  <a:pt x="20530" y="9623"/>
                  <a:pt x="20356" y="9654"/>
                </a:cubicBezTo>
                <a:cubicBezTo>
                  <a:pt x="20278" y="9668"/>
                  <a:pt x="20170" y="9709"/>
                  <a:pt x="20063" y="9688"/>
                </a:cubicBezTo>
                <a:cubicBezTo>
                  <a:pt x="19964" y="9668"/>
                  <a:pt x="19869" y="9604"/>
                  <a:pt x="19820" y="9544"/>
                </a:cubicBezTo>
                <a:cubicBezTo>
                  <a:pt x="19804" y="9524"/>
                  <a:pt x="19805" y="9498"/>
                  <a:pt x="19788" y="9480"/>
                </a:cubicBezTo>
                <a:cubicBezTo>
                  <a:pt x="19802" y="9355"/>
                  <a:pt x="19965" y="9347"/>
                  <a:pt x="20063" y="9290"/>
                </a:cubicBezTo>
                <a:cubicBezTo>
                  <a:pt x="20154" y="9238"/>
                  <a:pt x="20162" y="9145"/>
                  <a:pt x="20210" y="9057"/>
                </a:cubicBezTo>
                <a:cubicBezTo>
                  <a:pt x="20248" y="8987"/>
                  <a:pt x="20323" y="8927"/>
                  <a:pt x="20349" y="8849"/>
                </a:cubicBezTo>
                <a:cubicBezTo>
                  <a:pt x="20367" y="8796"/>
                  <a:pt x="20338" y="8733"/>
                  <a:pt x="20315" y="8707"/>
                </a:cubicBezTo>
                <a:cubicBezTo>
                  <a:pt x="20282" y="8669"/>
                  <a:pt x="20121" y="8573"/>
                  <a:pt x="20023" y="8590"/>
                </a:cubicBezTo>
                <a:cubicBezTo>
                  <a:pt x="19929" y="8607"/>
                  <a:pt x="19800" y="8655"/>
                  <a:pt x="19682" y="8616"/>
                </a:cubicBezTo>
                <a:cubicBezTo>
                  <a:pt x="19551" y="8572"/>
                  <a:pt x="19540" y="8435"/>
                  <a:pt x="19396" y="8408"/>
                </a:cubicBezTo>
                <a:cubicBezTo>
                  <a:pt x="19339" y="8397"/>
                  <a:pt x="19267" y="8425"/>
                  <a:pt x="19227" y="8435"/>
                </a:cubicBezTo>
                <a:cubicBezTo>
                  <a:pt x="19110" y="8463"/>
                  <a:pt x="18998" y="8489"/>
                  <a:pt x="18884" y="8513"/>
                </a:cubicBezTo>
                <a:cubicBezTo>
                  <a:pt x="18798" y="8530"/>
                  <a:pt x="18647" y="8510"/>
                  <a:pt x="18680" y="8421"/>
                </a:cubicBezTo>
                <a:cubicBezTo>
                  <a:pt x="18716" y="8326"/>
                  <a:pt x="18917" y="8321"/>
                  <a:pt x="19015" y="8272"/>
                </a:cubicBezTo>
                <a:cubicBezTo>
                  <a:pt x="19101" y="8230"/>
                  <a:pt x="19177" y="8169"/>
                  <a:pt x="19276" y="8136"/>
                </a:cubicBezTo>
                <a:cubicBezTo>
                  <a:pt x="19349" y="8123"/>
                  <a:pt x="19421" y="8110"/>
                  <a:pt x="19494" y="8097"/>
                </a:cubicBezTo>
                <a:cubicBezTo>
                  <a:pt x="19560" y="8069"/>
                  <a:pt x="19588" y="7998"/>
                  <a:pt x="19648" y="7966"/>
                </a:cubicBezTo>
                <a:cubicBezTo>
                  <a:pt x="19707" y="7935"/>
                  <a:pt x="19811" y="7945"/>
                  <a:pt x="19869" y="7914"/>
                </a:cubicBezTo>
                <a:cubicBezTo>
                  <a:pt x="19919" y="7887"/>
                  <a:pt x="19939" y="7825"/>
                  <a:pt x="19974" y="7786"/>
                </a:cubicBezTo>
                <a:cubicBezTo>
                  <a:pt x="20058" y="7694"/>
                  <a:pt x="20177" y="7675"/>
                  <a:pt x="20178" y="7512"/>
                </a:cubicBezTo>
                <a:cubicBezTo>
                  <a:pt x="20145" y="7485"/>
                  <a:pt x="20127" y="7450"/>
                  <a:pt x="20080" y="7434"/>
                </a:cubicBezTo>
                <a:cubicBezTo>
                  <a:pt x="19906" y="7374"/>
                  <a:pt x="19754" y="7417"/>
                  <a:pt x="19771" y="7214"/>
                </a:cubicBezTo>
                <a:cubicBezTo>
                  <a:pt x="19797" y="7193"/>
                  <a:pt x="19815" y="7158"/>
                  <a:pt x="19845" y="7141"/>
                </a:cubicBezTo>
                <a:cubicBezTo>
                  <a:pt x="19901" y="7111"/>
                  <a:pt x="19996" y="7097"/>
                  <a:pt x="20055" y="7070"/>
                </a:cubicBezTo>
                <a:cubicBezTo>
                  <a:pt x="20096" y="6931"/>
                  <a:pt x="19905" y="6922"/>
                  <a:pt x="19797" y="6862"/>
                </a:cubicBezTo>
                <a:cubicBezTo>
                  <a:pt x="19769" y="6847"/>
                  <a:pt x="19755" y="6817"/>
                  <a:pt x="19731" y="6798"/>
                </a:cubicBezTo>
                <a:cubicBezTo>
                  <a:pt x="19732" y="6640"/>
                  <a:pt x="19875" y="6495"/>
                  <a:pt x="20000" y="6435"/>
                </a:cubicBezTo>
                <a:cubicBezTo>
                  <a:pt x="20065" y="6403"/>
                  <a:pt x="20143" y="6397"/>
                  <a:pt x="20203" y="6364"/>
                </a:cubicBezTo>
                <a:cubicBezTo>
                  <a:pt x="20250" y="6338"/>
                  <a:pt x="20345" y="6239"/>
                  <a:pt x="20284" y="6174"/>
                </a:cubicBezTo>
                <a:cubicBezTo>
                  <a:pt x="20236" y="6070"/>
                  <a:pt x="20002" y="6150"/>
                  <a:pt x="19894" y="6096"/>
                </a:cubicBezTo>
                <a:cubicBezTo>
                  <a:pt x="19759" y="6029"/>
                  <a:pt x="19842" y="5898"/>
                  <a:pt x="19763" y="5804"/>
                </a:cubicBezTo>
                <a:cubicBezTo>
                  <a:pt x="19685" y="5712"/>
                  <a:pt x="19435" y="5747"/>
                  <a:pt x="19348" y="5662"/>
                </a:cubicBezTo>
                <a:cubicBezTo>
                  <a:pt x="19286" y="5601"/>
                  <a:pt x="19328" y="5473"/>
                  <a:pt x="19324" y="5376"/>
                </a:cubicBezTo>
                <a:cubicBezTo>
                  <a:pt x="19322" y="5322"/>
                  <a:pt x="19289" y="5260"/>
                  <a:pt x="19333" y="5221"/>
                </a:cubicBezTo>
                <a:cubicBezTo>
                  <a:pt x="19369" y="5147"/>
                  <a:pt x="19504" y="5176"/>
                  <a:pt x="19608" y="5155"/>
                </a:cubicBezTo>
                <a:cubicBezTo>
                  <a:pt x="19732" y="5129"/>
                  <a:pt x="19829" y="5087"/>
                  <a:pt x="19886" y="5006"/>
                </a:cubicBezTo>
                <a:cubicBezTo>
                  <a:pt x="19908" y="4973"/>
                  <a:pt x="19942" y="4888"/>
                  <a:pt x="19900" y="4844"/>
                </a:cubicBezTo>
                <a:cubicBezTo>
                  <a:pt x="19856" y="4743"/>
                  <a:pt x="19645" y="4794"/>
                  <a:pt x="19600" y="4661"/>
                </a:cubicBezTo>
                <a:cubicBezTo>
                  <a:pt x="19559" y="4540"/>
                  <a:pt x="19793" y="4409"/>
                  <a:pt x="19706" y="4220"/>
                </a:cubicBezTo>
                <a:cubicBezTo>
                  <a:pt x="19669" y="4140"/>
                  <a:pt x="19571" y="4119"/>
                  <a:pt x="19494" y="4071"/>
                </a:cubicBezTo>
                <a:cubicBezTo>
                  <a:pt x="19311" y="4076"/>
                  <a:pt x="19342" y="4233"/>
                  <a:pt x="19178" y="4259"/>
                </a:cubicBezTo>
                <a:cubicBezTo>
                  <a:pt x="19016" y="4284"/>
                  <a:pt x="18946" y="4083"/>
                  <a:pt x="18812" y="4057"/>
                </a:cubicBezTo>
                <a:cubicBezTo>
                  <a:pt x="18693" y="4034"/>
                  <a:pt x="18536" y="4154"/>
                  <a:pt x="18428" y="4078"/>
                </a:cubicBezTo>
                <a:cubicBezTo>
                  <a:pt x="18300" y="4042"/>
                  <a:pt x="18371" y="3914"/>
                  <a:pt x="18331" y="3806"/>
                </a:cubicBezTo>
                <a:cubicBezTo>
                  <a:pt x="18320" y="3777"/>
                  <a:pt x="18291" y="3756"/>
                  <a:pt x="18274" y="3733"/>
                </a:cubicBezTo>
                <a:cubicBezTo>
                  <a:pt x="18073" y="3697"/>
                  <a:pt x="17900" y="3831"/>
                  <a:pt x="17818" y="3934"/>
                </a:cubicBezTo>
                <a:cubicBezTo>
                  <a:pt x="17747" y="4025"/>
                  <a:pt x="17715" y="4124"/>
                  <a:pt x="17543" y="4117"/>
                </a:cubicBezTo>
                <a:cubicBezTo>
                  <a:pt x="17504" y="4086"/>
                  <a:pt x="17455" y="4066"/>
                  <a:pt x="17429" y="4025"/>
                </a:cubicBezTo>
                <a:cubicBezTo>
                  <a:pt x="17175" y="3638"/>
                  <a:pt x="17816" y="3597"/>
                  <a:pt x="17950" y="3363"/>
                </a:cubicBezTo>
                <a:cubicBezTo>
                  <a:pt x="18043" y="3198"/>
                  <a:pt x="17875" y="3120"/>
                  <a:pt x="17844" y="2999"/>
                </a:cubicBezTo>
                <a:cubicBezTo>
                  <a:pt x="17832" y="2953"/>
                  <a:pt x="17869" y="2904"/>
                  <a:pt x="17884" y="2876"/>
                </a:cubicBezTo>
                <a:cubicBezTo>
                  <a:pt x="17926" y="2796"/>
                  <a:pt x="17963" y="2687"/>
                  <a:pt x="17909" y="2603"/>
                </a:cubicBezTo>
                <a:cubicBezTo>
                  <a:pt x="17892" y="2575"/>
                  <a:pt x="17877" y="2547"/>
                  <a:pt x="17844" y="2532"/>
                </a:cubicBezTo>
                <a:cubicBezTo>
                  <a:pt x="17709" y="2474"/>
                  <a:pt x="17609" y="2576"/>
                  <a:pt x="17552" y="2624"/>
                </a:cubicBezTo>
                <a:cubicBezTo>
                  <a:pt x="17512" y="2657"/>
                  <a:pt x="17458" y="2687"/>
                  <a:pt x="17397" y="2701"/>
                </a:cubicBezTo>
                <a:cubicBezTo>
                  <a:pt x="17350" y="2713"/>
                  <a:pt x="17317" y="2708"/>
                  <a:pt x="17283" y="2727"/>
                </a:cubicBezTo>
                <a:cubicBezTo>
                  <a:pt x="17212" y="2767"/>
                  <a:pt x="17207" y="2853"/>
                  <a:pt x="17111" y="2876"/>
                </a:cubicBezTo>
                <a:cubicBezTo>
                  <a:pt x="17078" y="2894"/>
                  <a:pt x="17010" y="2890"/>
                  <a:pt x="16973" y="2876"/>
                </a:cubicBezTo>
                <a:cubicBezTo>
                  <a:pt x="16909" y="2850"/>
                  <a:pt x="16868" y="2791"/>
                  <a:pt x="16795" y="2772"/>
                </a:cubicBezTo>
                <a:cubicBezTo>
                  <a:pt x="16728" y="2770"/>
                  <a:pt x="16660" y="2768"/>
                  <a:pt x="16592" y="2766"/>
                </a:cubicBezTo>
                <a:cubicBezTo>
                  <a:pt x="16545" y="2756"/>
                  <a:pt x="16513" y="2732"/>
                  <a:pt x="16478" y="2713"/>
                </a:cubicBezTo>
                <a:cubicBezTo>
                  <a:pt x="16451" y="2618"/>
                  <a:pt x="16475" y="2530"/>
                  <a:pt x="16526" y="2461"/>
                </a:cubicBezTo>
                <a:cubicBezTo>
                  <a:pt x="16559" y="2418"/>
                  <a:pt x="16625" y="2348"/>
                  <a:pt x="16584" y="2267"/>
                </a:cubicBezTo>
                <a:cubicBezTo>
                  <a:pt x="16547" y="2194"/>
                  <a:pt x="16449" y="2144"/>
                  <a:pt x="16346" y="2123"/>
                </a:cubicBezTo>
                <a:cubicBezTo>
                  <a:pt x="16283" y="2110"/>
                  <a:pt x="16232" y="2121"/>
                  <a:pt x="16185" y="2098"/>
                </a:cubicBezTo>
                <a:cubicBezTo>
                  <a:pt x="16118" y="2065"/>
                  <a:pt x="16116" y="2001"/>
                  <a:pt x="16080" y="1942"/>
                </a:cubicBezTo>
                <a:cubicBezTo>
                  <a:pt x="16012" y="1834"/>
                  <a:pt x="15839" y="1731"/>
                  <a:pt x="15982" y="1584"/>
                </a:cubicBezTo>
                <a:cubicBezTo>
                  <a:pt x="16067" y="1497"/>
                  <a:pt x="16221" y="1541"/>
                  <a:pt x="16315" y="1488"/>
                </a:cubicBezTo>
                <a:cubicBezTo>
                  <a:pt x="16329" y="1479"/>
                  <a:pt x="16334" y="1459"/>
                  <a:pt x="16346" y="1449"/>
                </a:cubicBezTo>
                <a:cubicBezTo>
                  <a:pt x="16345" y="1308"/>
                  <a:pt x="16182" y="1228"/>
                  <a:pt x="16071" y="1170"/>
                </a:cubicBezTo>
                <a:cubicBezTo>
                  <a:pt x="16035" y="1151"/>
                  <a:pt x="15973" y="1108"/>
                  <a:pt x="15900" y="1124"/>
                </a:cubicBezTo>
                <a:cubicBezTo>
                  <a:pt x="15810" y="1143"/>
                  <a:pt x="15768" y="1215"/>
                  <a:pt x="15679" y="1234"/>
                </a:cubicBezTo>
                <a:cubicBezTo>
                  <a:pt x="15543" y="1263"/>
                  <a:pt x="15377" y="1155"/>
                  <a:pt x="15224" y="1156"/>
                </a:cubicBezTo>
                <a:cubicBezTo>
                  <a:pt x="15203" y="1173"/>
                  <a:pt x="15170" y="1182"/>
                  <a:pt x="15152" y="1202"/>
                </a:cubicBezTo>
                <a:cubicBezTo>
                  <a:pt x="15113" y="1245"/>
                  <a:pt x="15093" y="1302"/>
                  <a:pt x="15038" y="1332"/>
                </a:cubicBezTo>
                <a:cubicBezTo>
                  <a:pt x="15005" y="1349"/>
                  <a:pt x="14944" y="1355"/>
                  <a:pt x="14900" y="1344"/>
                </a:cubicBezTo>
                <a:cubicBezTo>
                  <a:pt x="14721" y="1297"/>
                  <a:pt x="14723" y="1134"/>
                  <a:pt x="14786" y="994"/>
                </a:cubicBezTo>
                <a:cubicBezTo>
                  <a:pt x="14798" y="967"/>
                  <a:pt x="14816" y="916"/>
                  <a:pt x="14802" y="877"/>
                </a:cubicBezTo>
                <a:cubicBezTo>
                  <a:pt x="14781" y="815"/>
                  <a:pt x="14716" y="751"/>
                  <a:pt x="14680" y="695"/>
                </a:cubicBezTo>
                <a:cubicBezTo>
                  <a:pt x="14616" y="597"/>
                  <a:pt x="14568" y="511"/>
                  <a:pt x="14445" y="461"/>
                </a:cubicBezTo>
                <a:cubicBezTo>
                  <a:pt x="14405" y="446"/>
                  <a:pt x="14318" y="428"/>
                  <a:pt x="14273" y="454"/>
                </a:cubicBezTo>
                <a:cubicBezTo>
                  <a:pt x="14150" y="490"/>
                  <a:pt x="14245" y="677"/>
                  <a:pt x="14087" y="715"/>
                </a:cubicBezTo>
                <a:cubicBezTo>
                  <a:pt x="14039" y="740"/>
                  <a:pt x="13955" y="721"/>
                  <a:pt x="13915" y="701"/>
                </a:cubicBezTo>
                <a:cubicBezTo>
                  <a:pt x="13864" y="676"/>
                  <a:pt x="13828" y="629"/>
                  <a:pt x="13777" y="603"/>
                </a:cubicBezTo>
                <a:cubicBezTo>
                  <a:pt x="13583" y="506"/>
                  <a:pt x="13180" y="500"/>
                  <a:pt x="13199" y="740"/>
                </a:cubicBezTo>
                <a:cubicBezTo>
                  <a:pt x="13212" y="750"/>
                  <a:pt x="13220" y="770"/>
                  <a:pt x="13233" y="779"/>
                </a:cubicBezTo>
                <a:cubicBezTo>
                  <a:pt x="13274" y="806"/>
                  <a:pt x="13333" y="809"/>
                  <a:pt x="13379" y="831"/>
                </a:cubicBezTo>
                <a:cubicBezTo>
                  <a:pt x="13410" y="847"/>
                  <a:pt x="13429" y="873"/>
                  <a:pt x="13460" y="889"/>
                </a:cubicBezTo>
                <a:cubicBezTo>
                  <a:pt x="13473" y="933"/>
                  <a:pt x="13480" y="958"/>
                  <a:pt x="13477" y="1007"/>
                </a:cubicBezTo>
                <a:cubicBezTo>
                  <a:pt x="13434" y="1043"/>
                  <a:pt x="13412" y="1080"/>
                  <a:pt x="13345" y="1097"/>
                </a:cubicBezTo>
                <a:cubicBezTo>
                  <a:pt x="13281" y="1113"/>
                  <a:pt x="13191" y="1095"/>
                  <a:pt x="13136" y="1117"/>
                </a:cubicBezTo>
                <a:cubicBezTo>
                  <a:pt x="13114" y="1135"/>
                  <a:pt x="13092" y="1152"/>
                  <a:pt x="13070" y="1170"/>
                </a:cubicBezTo>
                <a:cubicBezTo>
                  <a:pt x="13047" y="1183"/>
                  <a:pt x="13018" y="1188"/>
                  <a:pt x="12996" y="1202"/>
                </a:cubicBezTo>
                <a:cubicBezTo>
                  <a:pt x="12787" y="1196"/>
                  <a:pt x="12751" y="1051"/>
                  <a:pt x="12526" y="1065"/>
                </a:cubicBezTo>
                <a:cubicBezTo>
                  <a:pt x="12507" y="1076"/>
                  <a:pt x="12487" y="1086"/>
                  <a:pt x="12468" y="1097"/>
                </a:cubicBezTo>
                <a:cubicBezTo>
                  <a:pt x="12416" y="1158"/>
                  <a:pt x="12434" y="1275"/>
                  <a:pt x="12377" y="1337"/>
                </a:cubicBezTo>
                <a:cubicBezTo>
                  <a:pt x="12349" y="1368"/>
                  <a:pt x="12267" y="1407"/>
                  <a:pt x="12183" y="1389"/>
                </a:cubicBezTo>
                <a:cubicBezTo>
                  <a:pt x="12147" y="1382"/>
                  <a:pt x="12104" y="1351"/>
                  <a:pt x="12045" y="1364"/>
                </a:cubicBezTo>
                <a:cubicBezTo>
                  <a:pt x="11986" y="1377"/>
                  <a:pt x="11955" y="1430"/>
                  <a:pt x="11899" y="1449"/>
                </a:cubicBezTo>
                <a:cubicBezTo>
                  <a:pt x="11796" y="1482"/>
                  <a:pt x="11667" y="1415"/>
                  <a:pt x="11630" y="1371"/>
                </a:cubicBezTo>
                <a:cubicBezTo>
                  <a:pt x="11494" y="1210"/>
                  <a:pt x="11773" y="1107"/>
                  <a:pt x="11736" y="962"/>
                </a:cubicBezTo>
                <a:cubicBezTo>
                  <a:pt x="11722" y="907"/>
                  <a:pt x="11689" y="885"/>
                  <a:pt x="11655" y="850"/>
                </a:cubicBezTo>
                <a:cubicBezTo>
                  <a:pt x="11429" y="841"/>
                  <a:pt x="11409" y="1030"/>
                  <a:pt x="11143" y="1019"/>
                </a:cubicBezTo>
                <a:cubicBezTo>
                  <a:pt x="11101" y="988"/>
                  <a:pt x="11051" y="976"/>
                  <a:pt x="11028" y="928"/>
                </a:cubicBezTo>
                <a:cubicBezTo>
                  <a:pt x="11010" y="890"/>
                  <a:pt x="11038" y="836"/>
                  <a:pt x="11020" y="793"/>
                </a:cubicBezTo>
                <a:cubicBezTo>
                  <a:pt x="11012" y="773"/>
                  <a:pt x="10984" y="757"/>
                  <a:pt x="10971" y="740"/>
                </a:cubicBezTo>
                <a:cubicBezTo>
                  <a:pt x="10582" y="661"/>
                  <a:pt x="10663" y="935"/>
                  <a:pt x="10427" y="1012"/>
                </a:cubicBezTo>
                <a:cubicBezTo>
                  <a:pt x="10354" y="1036"/>
                  <a:pt x="10272" y="1017"/>
                  <a:pt x="10183" y="1033"/>
                </a:cubicBezTo>
                <a:cubicBezTo>
                  <a:pt x="10082" y="1050"/>
                  <a:pt x="9895" y="1094"/>
                  <a:pt x="9800" y="1046"/>
                </a:cubicBezTo>
                <a:cubicBezTo>
                  <a:pt x="9719" y="1006"/>
                  <a:pt x="9715" y="891"/>
                  <a:pt x="9630" y="857"/>
                </a:cubicBezTo>
                <a:cubicBezTo>
                  <a:pt x="9563" y="853"/>
                  <a:pt x="9495" y="849"/>
                  <a:pt x="9427" y="845"/>
                </a:cubicBezTo>
                <a:cubicBezTo>
                  <a:pt x="9377" y="834"/>
                  <a:pt x="9351" y="800"/>
                  <a:pt x="9313" y="779"/>
                </a:cubicBezTo>
                <a:cubicBezTo>
                  <a:pt x="9306" y="752"/>
                  <a:pt x="9282" y="710"/>
                  <a:pt x="9296" y="669"/>
                </a:cubicBezTo>
                <a:cubicBezTo>
                  <a:pt x="9306" y="639"/>
                  <a:pt x="9340" y="607"/>
                  <a:pt x="9353" y="578"/>
                </a:cubicBezTo>
                <a:cubicBezTo>
                  <a:pt x="9388" y="500"/>
                  <a:pt x="9324" y="409"/>
                  <a:pt x="9256" y="390"/>
                </a:cubicBezTo>
                <a:cubicBezTo>
                  <a:pt x="9145" y="337"/>
                  <a:pt x="9007" y="506"/>
                  <a:pt x="8881" y="429"/>
                </a:cubicBezTo>
                <a:cubicBezTo>
                  <a:pt x="8823" y="412"/>
                  <a:pt x="8763" y="343"/>
                  <a:pt x="8783" y="267"/>
                </a:cubicBezTo>
                <a:cubicBezTo>
                  <a:pt x="8790" y="241"/>
                  <a:pt x="8811" y="197"/>
                  <a:pt x="8800" y="162"/>
                </a:cubicBezTo>
                <a:cubicBezTo>
                  <a:pt x="8767" y="52"/>
                  <a:pt x="8635" y="-1"/>
                  <a:pt x="8459" y="0"/>
                </a:cubicBezTo>
                <a:close/>
                <a:moveTo>
                  <a:pt x="9783" y="16089"/>
                </a:moveTo>
                <a:cubicBezTo>
                  <a:pt x="9851" y="16101"/>
                  <a:pt x="9914" y="16135"/>
                  <a:pt x="9976" y="16175"/>
                </a:cubicBezTo>
                <a:cubicBezTo>
                  <a:pt x="9976" y="16474"/>
                  <a:pt x="9976" y="16799"/>
                  <a:pt x="9976" y="17097"/>
                </a:cubicBezTo>
                <a:cubicBezTo>
                  <a:pt x="9976" y="17096"/>
                  <a:pt x="9882" y="17286"/>
                  <a:pt x="9671" y="17127"/>
                </a:cubicBezTo>
                <a:cubicBezTo>
                  <a:pt x="9541" y="17029"/>
                  <a:pt x="8872" y="16498"/>
                  <a:pt x="8804" y="16444"/>
                </a:cubicBezTo>
                <a:cubicBezTo>
                  <a:pt x="8867" y="16377"/>
                  <a:pt x="8923" y="16299"/>
                  <a:pt x="9020" y="16270"/>
                </a:cubicBezTo>
                <a:cubicBezTo>
                  <a:pt x="9144" y="16233"/>
                  <a:pt x="9233" y="16324"/>
                  <a:pt x="9361" y="16297"/>
                </a:cubicBezTo>
                <a:cubicBezTo>
                  <a:pt x="9503" y="16267"/>
                  <a:pt x="9621" y="16059"/>
                  <a:pt x="9783" y="16089"/>
                </a:cubicBezTo>
                <a:close/>
                <a:moveTo>
                  <a:pt x="12111" y="16270"/>
                </a:moveTo>
                <a:cubicBezTo>
                  <a:pt x="12207" y="16287"/>
                  <a:pt x="12265" y="16333"/>
                  <a:pt x="12337" y="16368"/>
                </a:cubicBezTo>
                <a:cubicBezTo>
                  <a:pt x="12474" y="16434"/>
                  <a:pt x="12782" y="16524"/>
                  <a:pt x="13025" y="16479"/>
                </a:cubicBezTo>
                <a:lnTo>
                  <a:pt x="11863" y="17379"/>
                </a:lnTo>
                <a:cubicBezTo>
                  <a:pt x="11863" y="17379"/>
                  <a:pt x="11551" y="17522"/>
                  <a:pt x="11551" y="17276"/>
                </a:cubicBezTo>
                <a:cubicBezTo>
                  <a:pt x="11551" y="16969"/>
                  <a:pt x="11551" y="16667"/>
                  <a:pt x="11551" y="16388"/>
                </a:cubicBezTo>
                <a:cubicBezTo>
                  <a:pt x="11678" y="16360"/>
                  <a:pt x="11794" y="16339"/>
                  <a:pt x="11916" y="16304"/>
                </a:cubicBezTo>
                <a:cubicBezTo>
                  <a:pt x="11961" y="16290"/>
                  <a:pt x="12043" y="16258"/>
                  <a:pt x="12111" y="16270"/>
                </a:cubicBezTo>
                <a:close/>
              </a:path>
            </a:pathLst>
          </a:custGeom>
          <a:solidFill>
            <a:schemeClr val="accent3"/>
          </a:solidFill>
          <a:ln w="12700">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172" name="Tree"/>
          <p:cNvSpPr/>
          <p:nvPr/>
        </p:nvSpPr>
        <p:spPr>
          <a:xfrm>
            <a:off x="6432754" y="3003102"/>
            <a:ext cx="1396118" cy="1754442"/>
          </a:xfrm>
          <a:custGeom>
            <a:avLst/>
            <a:gdLst/>
            <a:ahLst/>
            <a:cxnLst>
              <a:cxn ang="0">
                <a:pos x="wd2" y="hd2"/>
              </a:cxn>
              <a:cxn ang="5400000">
                <a:pos x="wd2" y="hd2"/>
              </a:cxn>
              <a:cxn ang="10800000">
                <a:pos x="wd2" y="hd2"/>
              </a:cxn>
              <a:cxn ang="16200000">
                <a:pos x="wd2" y="hd2"/>
              </a:cxn>
            </a:cxnLst>
            <a:rect l="0" t="0" r="r" b="b"/>
            <a:pathLst>
              <a:path w="21531" h="21599" extrusionOk="0">
                <a:moveTo>
                  <a:pt x="8459" y="0"/>
                </a:moveTo>
                <a:cubicBezTo>
                  <a:pt x="8430" y="17"/>
                  <a:pt x="8385" y="18"/>
                  <a:pt x="8353" y="33"/>
                </a:cubicBezTo>
                <a:cubicBezTo>
                  <a:pt x="8261" y="78"/>
                  <a:pt x="8167" y="149"/>
                  <a:pt x="8141" y="246"/>
                </a:cubicBezTo>
                <a:cubicBezTo>
                  <a:pt x="8125" y="312"/>
                  <a:pt x="8192" y="361"/>
                  <a:pt x="8214" y="402"/>
                </a:cubicBezTo>
                <a:cubicBezTo>
                  <a:pt x="8257" y="487"/>
                  <a:pt x="8232" y="654"/>
                  <a:pt x="8165" y="695"/>
                </a:cubicBezTo>
                <a:cubicBezTo>
                  <a:pt x="7901" y="855"/>
                  <a:pt x="7751" y="471"/>
                  <a:pt x="7483" y="603"/>
                </a:cubicBezTo>
                <a:cubicBezTo>
                  <a:pt x="7292" y="697"/>
                  <a:pt x="7290" y="946"/>
                  <a:pt x="7099" y="1039"/>
                </a:cubicBezTo>
                <a:cubicBezTo>
                  <a:pt x="6900" y="1137"/>
                  <a:pt x="6622" y="966"/>
                  <a:pt x="6475" y="1136"/>
                </a:cubicBezTo>
                <a:cubicBezTo>
                  <a:pt x="6388" y="1235"/>
                  <a:pt x="6463" y="1349"/>
                  <a:pt x="6426" y="1481"/>
                </a:cubicBezTo>
                <a:cubicBezTo>
                  <a:pt x="6398" y="1579"/>
                  <a:pt x="6346" y="1657"/>
                  <a:pt x="6237" y="1689"/>
                </a:cubicBezTo>
                <a:cubicBezTo>
                  <a:pt x="6076" y="1737"/>
                  <a:pt x="5956" y="1644"/>
                  <a:pt x="5848" y="1611"/>
                </a:cubicBezTo>
                <a:cubicBezTo>
                  <a:pt x="5762" y="1585"/>
                  <a:pt x="5646" y="1565"/>
                  <a:pt x="5539" y="1565"/>
                </a:cubicBezTo>
                <a:cubicBezTo>
                  <a:pt x="5464" y="1624"/>
                  <a:pt x="5379" y="1692"/>
                  <a:pt x="5261" y="1714"/>
                </a:cubicBezTo>
                <a:cubicBezTo>
                  <a:pt x="5120" y="1741"/>
                  <a:pt x="4959" y="1677"/>
                  <a:pt x="4863" y="1734"/>
                </a:cubicBezTo>
                <a:cubicBezTo>
                  <a:pt x="4686" y="1785"/>
                  <a:pt x="4799" y="2053"/>
                  <a:pt x="4700" y="2162"/>
                </a:cubicBezTo>
                <a:cubicBezTo>
                  <a:pt x="4661" y="2206"/>
                  <a:pt x="4580" y="2233"/>
                  <a:pt x="4505" y="2247"/>
                </a:cubicBezTo>
                <a:cubicBezTo>
                  <a:pt x="4434" y="2260"/>
                  <a:pt x="4370" y="2236"/>
                  <a:pt x="4327" y="2267"/>
                </a:cubicBezTo>
                <a:cubicBezTo>
                  <a:pt x="4227" y="2294"/>
                  <a:pt x="4275" y="2389"/>
                  <a:pt x="4238" y="2468"/>
                </a:cubicBezTo>
                <a:cubicBezTo>
                  <a:pt x="4191" y="2569"/>
                  <a:pt x="4058" y="2610"/>
                  <a:pt x="3992" y="2695"/>
                </a:cubicBezTo>
                <a:cubicBezTo>
                  <a:pt x="3972" y="2722"/>
                  <a:pt x="3959" y="2770"/>
                  <a:pt x="3986" y="2798"/>
                </a:cubicBezTo>
                <a:cubicBezTo>
                  <a:pt x="4059" y="2958"/>
                  <a:pt x="4397" y="2807"/>
                  <a:pt x="4547" y="2889"/>
                </a:cubicBezTo>
                <a:cubicBezTo>
                  <a:pt x="4665" y="2953"/>
                  <a:pt x="4571" y="3066"/>
                  <a:pt x="4571" y="3175"/>
                </a:cubicBezTo>
                <a:cubicBezTo>
                  <a:pt x="4590" y="3194"/>
                  <a:pt x="4609" y="3215"/>
                  <a:pt x="4628" y="3234"/>
                </a:cubicBezTo>
                <a:cubicBezTo>
                  <a:pt x="4735" y="3298"/>
                  <a:pt x="4862" y="3330"/>
                  <a:pt x="4848" y="3474"/>
                </a:cubicBezTo>
                <a:cubicBezTo>
                  <a:pt x="4803" y="3508"/>
                  <a:pt x="4772" y="3538"/>
                  <a:pt x="4700" y="3552"/>
                </a:cubicBezTo>
                <a:cubicBezTo>
                  <a:pt x="4588" y="3574"/>
                  <a:pt x="4456" y="3531"/>
                  <a:pt x="4376" y="3513"/>
                </a:cubicBezTo>
                <a:cubicBezTo>
                  <a:pt x="4149" y="3464"/>
                  <a:pt x="3817" y="3477"/>
                  <a:pt x="3709" y="3598"/>
                </a:cubicBezTo>
                <a:cubicBezTo>
                  <a:pt x="3589" y="3731"/>
                  <a:pt x="3770" y="3895"/>
                  <a:pt x="3806" y="4012"/>
                </a:cubicBezTo>
                <a:cubicBezTo>
                  <a:pt x="3803" y="4083"/>
                  <a:pt x="3800" y="4155"/>
                  <a:pt x="3798" y="4227"/>
                </a:cubicBezTo>
                <a:cubicBezTo>
                  <a:pt x="3798" y="4294"/>
                  <a:pt x="3826" y="4376"/>
                  <a:pt x="3783" y="4421"/>
                </a:cubicBezTo>
                <a:cubicBezTo>
                  <a:pt x="3753" y="4488"/>
                  <a:pt x="3639" y="4476"/>
                  <a:pt x="3571" y="4512"/>
                </a:cubicBezTo>
                <a:cubicBezTo>
                  <a:pt x="3490" y="4555"/>
                  <a:pt x="3456" y="4628"/>
                  <a:pt x="3342" y="4649"/>
                </a:cubicBezTo>
                <a:cubicBezTo>
                  <a:pt x="3224" y="4671"/>
                  <a:pt x="3170" y="4580"/>
                  <a:pt x="3130" y="4533"/>
                </a:cubicBezTo>
                <a:cubicBezTo>
                  <a:pt x="3063" y="4453"/>
                  <a:pt x="2866" y="4232"/>
                  <a:pt x="2667" y="4272"/>
                </a:cubicBezTo>
                <a:cubicBezTo>
                  <a:pt x="2585" y="4288"/>
                  <a:pt x="2495" y="4332"/>
                  <a:pt x="2463" y="4389"/>
                </a:cubicBezTo>
                <a:cubicBezTo>
                  <a:pt x="2436" y="4437"/>
                  <a:pt x="2457" y="4490"/>
                  <a:pt x="2440" y="4551"/>
                </a:cubicBezTo>
                <a:cubicBezTo>
                  <a:pt x="2417" y="4634"/>
                  <a:pt x="2376" y="4717"/>
                  <a:pt x="2302" y="4759"/>
                </a:cubicBezTo>
                <a:cubicBezTo>
                  <a:pt x="2247" y="4791"/>
                  <a:pt x="2129" y="4814"/>
                  <a:pt x="2033" y="4791"/>
                </a:cubicBezTo>
                <a:cubicBezTo>
                  <a:pt x="1997" y="4783"/>
                  <a:pt x="1939" y="4759"/>
                  <a:pt x="1879" y="4773"/>
                </a:cubicBezTo>
                <a:cubicBezTo>
                  <a:pt x="1806" y="4789"/>
                  <a:pt x="1753" y="4846"/>
                  <a:pt x="1692" y="4876"/>
                </a:cubicBezTo>
                <a:cubicBezTo>
                  <a:pt x="1601" y="4920"/>
                  <a:pt x="1481" y="4931"/>
                  <a:pt x="1398" y="4981"/>
                </a:cubicBezTo>
                <a:cubicBezTo>
                  <a:pt x="1375" y="4994"/>
                  <a:pt x="1368" y="5021"/>
                  <a:pt x="1349" y="5038"/>
                </a:cubicBezTo>
                <a:cubicBezTo>
                  <a:pt x="1349" y="5065"/>
                  <a:pt x="1351" y="5077"/>
                  <a:pt x="1366" y="5091"/>
                </a:cubicBezTo>
                <a:cubicBezTo>
                  <a:pt x="1388" y="5137"/>
                  <a:pt x="1444" y="5134"/>
                  <a:pt x="1497" y="5155"/>
                </a:cubicBezTo>
                <a:cubicBezTo>
                  <a:pt x="1568" y="5183"/>
                  <a:pt x="1616" y="5214"/>
                  <a:pt x="1644" y="5278"/>
                </a:cubicBezTo>
                <a:cubicBezTo>
                  <a:pt x="1655" y="5305"/>
                  <a:pt x="1666" y="5336"/>
                  <a:pt x="1644" y="5363"/>
                </a:cubicBezTo>
                <a:cubicBezTo>
                  <a:pt x="1612" y="5489"/>
                  <a:pt x="1370" y="5457"/>
                  <a:pt x="1317" y="5571"/>
                </a:cubicBezTo>
                <a:cubicBezTo>
                  <a:pt x="1240" y="5737"/>
                  <a:pt x="1504" y="5899"/>
                  <a:pt x="1635" y="5927"/>
                </a:cubicBezTo>
                <a:cubicBezTo>
                  <a:pt x="1749" y="5952"/>
                  <a:pt x="1826" y="5888"/>
                  <a:pt x="1896" y="5870"/>
                </a:cubicBezTo>
                <a:cubicBezTo>
                  <a:pt x="1942" y="5858"/>
                  <a:pt x="1987" y="5868"/>
                  <a:pt x="2033" y="5870"/>
                </a:cubicBezTo>
                <a:cubicBezTo>
                  <a:pt x="2058" y="5885"/>
                  <a:pt x="2083" y="5900"/>
                  <a:pt x="2107" y="5916"/>
                </a:cubicBezTo>
                <a:cubicBezTo>
                  <a:pt x="2185" y="6007"/>
                  <a:pt x="2091" y="6112"/>
                  <a:pt x="2065" y="6195"/>
                </a:cubicBezTo>
                <a:cubicBezTo>
                  <a:pt x="2036" y="6289"/>
                  <a:pt x="2113" y="6333"/>
                  <a:pt x="2131" y="6389"/>
                </a:cubicBezTo>
                <a:cubicBezTo>
                  <a:pt x="2148" y="6444"/>
                  <a:pt x="2094" y="6496"/>
                  <a:pt x="2082" y="6538"/>
                </a:cubicBezTo>
                <a:cubicBezTo>
                  <a:pt x="2071" y="6575"/>
                  <a:pt x="2092" y="6617"/>
                  <a:pt x="2099" y="6643"/>
                </a:cubicBezTo>
                <a:cubicBezTo>
                  <a:pt x="2126" y="6739"/>
                  <a:pt x="2057" y="6824"/>
                  <a:pt x="1993" y="6851"/>
                </a:cubicBezTo>
                <a:cubicBezTo>
                  <a:pt x="1752" y="6952"/>
                  <a:pt x="1622" y="6709"/>
                  <a:pt x="1383" y="6753"/>
                </a:cubicBezTo>
                <a:cubicBezTo>
                  <a:pt x="1248" y="6777"/>
                  <a:pt x="1071" y="6855"/>
                  <a:pt x="1146" y="7018"/>
                </a:cubicBezTo>
                <a:cubicBezTo>
                  <a:pt x="1189" y="7111"/>
                  <a:pt x="1404" y="7301"/>
                  <a:pt x="1601" y="7265"/>
                </a:cubicBezTo>
                <a:cubicBezTo>
                  <a:pt x="1701" y="7246"/>
                  <a:pt x="1839" y="7157"/>
                  <a:pt x="1959" y="7219"/>
                </a:cubicBezTo>
                <a:cubicBezTo>
                  <a:pt x="2115" y="7300"/>
                  <a:pt x="2032" y="7519"/>
                  <a:pt x="2205" y="7578"/>
                </a:cubicBezTo>
                <a:cubicBezTo>
                  <a:pt x="2424" y="7651"/>
                  <a:pt x="2911" y="7641"/>
                  <a:pt x="2895" y="7868"/>
                </a:cubicBezTo>
                <a:cubicBezTo>
                  <a:pt x="2847" y="7904"/>
                  <a:pt x="2819" y="7933"/>
                  <a:pt x="2741" y="7948"/>
                </a:cubicBezTo>
                <a:cubicBezTo>
                  <a:pt x="2601" y="7974"/>
                  <a:pt x="2449" y="7912"/>
                  <a:pt x="2334" y="7953"/>
                </a:cubicBezTo>
                <a:cubicBezTo>
                  <a:pt x="2209" y="7997"/>
                  <a:pt x="2215" y="8167"/>
                  <a:pt x="2016" y="8207"/>
                </a:cubicBezTo>
                <a:cubicBezTo>
                  <a:pt x="1873" y="8235"/>
                  <a:pt x="1783" y="8132"/>
                  <a:pt x="1707" y="8097"/>
                </a:cubicBezTo>
                <a:cubicBezTo>
                  <a:pt x="1603" y="8048"/>
                  <a:pt x="1436" y="8101"/>
                  <a:pt x="1366" y="8142"/>
                </a:cubicBezTo>
                <a:cubicBezTo>
                  <a:pt x="1342" y="8156"/>
                  <a:pt x="1330" y="8183"/>
                  <a:pt x="1309" y="8200"/>
                </a:cubicBezTo>
                <a:cubicBezTo>
                  <a:pt x="1309" y="8219"/>
                  <a:pt x="1309" y="8239"/>
                  <a:pt x="1309" y="8259"/>
                </a:cubicBezTo>
                <a:cubicBezTo>
                  <a:pt x="1336" y="8280"/>
                  <a:pt x="1353" y="8312"/>
                  <a:pt x="1383" y="8330"/>
                </a:cubicBezTo>
                <a:cubicBezTo>
                  <a:pt x="1433" y="8359"/>
                  <a:pt x="1598" y="8433"/>
                  <a:pt x="1521" y="8513"/>
                </a:cubicBezTo>
                <a:cubicBezTo>
                  <a:pt x="1467" y="8639"/>
                  <a:pt x="1114" y="8542"/>
                  <a:pt x="1048" y="8693"/>
                </a:cubicBezTo>
                <a:cubicBezTo>
                  <a:pt x="995" y="8755"/>
                  <a:pt x="1063" y="8845"/>
                  <a:pt x="1097" y="8881"/>
                </a:cubicBezTo>
                <a:cubicBezTo>
                  <a:pt x="1138" y="8924"/>
                  <a:pt x="1275" y="8996"/>
                  <a:pt x="1334" y="9032"/>
                </a:cubicBezTo>
                <a:cubicBezTo>
                  <a:pt x="1438" y="9094"/>
                  <a:pt x="1502" y="9186"/>
                  <a:pt x="1586" y="9265"/>
                </a:cubicBezTo>
                <a:cubicBezTo>
                  <a:pt x="1587" y="9412"/>
                  <a:pt x="1433" y="9383"/>
                  <a:pt x="1326" y="9441"/>
                </a:cubicBezTo>
                <a:cubicBezTo>
                  <a:pt x="1238" y="9489"/>
                  <a:pt x="1190" y="9573"/>
                  <a:pt x="1082" y="9610"/>
                </a:cubicBezTo>
                <a:cubicBezTo>
                  <a:pt x="989" y="9642"/>
                  <a:pt x="848" y="9610"/>
                  <a:pt x="756" y="9642"/>
                </a:cubicBezTo>
                <a:cubicBezTo>
                  <a:pt x="728" y="9732"/>
                  <a:pt x="793" y="9772"/>
                  <a:pt x="813" y="9855"/>
                </a:cubicBezTo>
                <a:cubicBezTo>
                  <a:pt x="837" y="9954"/>
                  <a:pt x="717" y="10040"/>
                  <a:pt x="782" y="10141"/>
                </a:cubicBezTo>
                <a:cubicBezTo>
                  <a:pt x="836" y="10226"/>
                  <a:pt x="962" y="10210"/>
                  <a:pt x="1091" y="10239"/>
                </a:cubicBezTo>
                <a:cubicBezTo>
                  <a:pt x="1164" y="10260"/>
                  <a:pt x="1236" y="10281"/>
                  <a:pt x="1309" y="10303"/>
                </a:cubicBezTo>
                <a:cubicBezTo>
                  <a:pt x="1361" y="10313"/>
                  <a:pt x="1458" y="10305"/>
                  <a:pt x="1497" y="10298"/>
                </a:cubicBezTo>
                <a:cubicBezTo>
                  <a:pt x="1563" y="10294"/>
                  <a:pt x="1627" y="10289"/>
                  <a:pt x="1692" y="10284"/>
                </a:cubicBezTo>
                <a:cubicBezTo>
                  <a:pt x="1773" y="10268"/>
                  <a:pt x="1865" y="10243"/>
                  <a:pt x="1944" y="10225"/>
                </a:cubicBezTo>
                <a:cubicBezTo>
                  <a:pt x="2121" y="10186"/>
                  <a:pt x="2333" y="10172"/>
                  <a:pt x="2408" y="10291"/>
                </a:cubicBezTo>
                <a:cubicBezTo>
                  <a:pt x="2419" y="10308"/>
                  <a:pt x="2437" y="10354"/>
                  <a:pt x="2423" y="10388"/>
                </a:cubicBezTo>
                <a:cubicBezTo>
                  <a:pt x="2393" y="10463"/>
                  <a:pt x="2281" y="10510"/>
                  <a:pt x="2196" y="10545"/>
                </a:cubicBezTo>
                <a:cubicBezTo>
                  <a:pt x="2041" y="10610"/>
                  <a:pt x="1692" y="10709"/>
                  <a:pt x="1601" y="10810"/>
                </a:cubicBezTo>
                <a:cubicBezTo>
                  <a:pt x="1487" y="10937"/>
                  <a:pt x="1624" y="11126"/>
                  <a:pt x="1383" y="11174"/>
                </a:cubicBezTo>
                <a:cubicBezTo>
                  <a:pt x="1127" y="11225"/>
                  <a:pt x="1060" y="10918"/>
                  <a:pt x="782" y="10986"/>
                </a:cubicBezTo>
                <a:cubicBezTo>
                  <a:pt x="747" y="10994"/>
                  <a:pt x="704" y="11015"/>
                  <a:pt x="676" y="11032"/>
                </a:cubicBezTo>
                <a:cubicBezTo>
                  <a:pt x="608" y="11072"/>
                  <a:pt x="552" y="11164"/>
                  <a:pt x="530" y="11238"/>
                </a:cubicBezTo>
                <a:cubicBezTo>
                  <a:pt x="498" y="11344"/>
                  <a:pt x="549" y="11426"/>
                  <a:pt x="487" y="11505"/>
                </a:cubicBezTo>
                <a:cubicBezTo>
                  <a:pt x="446" y="11557"/>
                  <a:pt x="365" y="11603"/>
                  <a:pt x="284" y="11622"/>
                </a:cubicBezTo>
                <a:cubicBezTo>
                  <a:pt x="199" y="11642"/>
                  <a:pt x="112" y="11633"/>
                  <a:pt x="57" y="11674"/>
                </a:cubicBezTo>
                <a:cubicBezTo>
                  <a:pt x="24" y="11700"/>
                  <a:pt x="-26" y="11764"/>
                  <a:pt x="17" y="11810"/>
                </a:cubicBezTo>
                <a:cubicBezTo>
                  <a:pt x="47" y="11877"/>
                  <a:pt x="152" y="11887"/>
                  <a:pt x="235" y="11914"/>
                </a:cubicBezTo>
                <a:cubicBezTo>
                  <a:pt x="347" y="11951"/>
                  <a:pt x="499" y="11999"/>
                  <a:pt x="553" y="12083"/>
                </a:cubicBezTo>
                <a:cubicBezTo>
                  <a:pt x="646" y="12230"/>
                  <a:pt x="405" y="12289"/>
                  <a:pt x="455" y="12440"/>
                </a:cubicBezTo>
                <a:cubicBezTo>
                  <a:pt x="493" y="12551"/>
                  <a:pt x="631" y="12594"/>
                  <a:pt x="684" y="12694"/>
                </a:cubicBezTo>
                <a:cubicBezTo>
                  <a:pt x="718" y="12759"/>
                  <a:pt x="716" y="12836"/>
                  <a:pt x="782" y="12875"/>
                </a:cubicBezTo>
                <a:cubicBezTo>
                  <a:pt x="881" y="12933"/>
                  <a:pt x="1183" y="12885"/>
                  <a:pt x="1317" y="12861"/>
                </a:cubicBezTo>
                <a:cubicBezTo>
                  <a:pt x="1458" y="12837"/>
                  <a:pt x="1621" y="12875"/>
                  <a:pt x="1650" y="12946"/>
                </a:cubicBezTo>
                <a:cubicBezTo>
                  <a:pt x="1669" y="12967"/>
                  <a:pt x="1661" y="12982"/>
                  <a:pt x="1658" y="13012"/>
                </a:cubicBezTo>
                <a:cubicBezTo>
                  <a:pt x="1638" y="13029"/>
                  <a:pt x="1626" y="13056"/>
                  <a:pt x="1601" y="13069"/>
                </a:cubicBezTo>
                <a:cubicBezTo>
                  <a:pt x="1485" y="13132"/>
                  <a:pt x="1300" y="13128"/>
                  <a:pt x="1171" y="13181"/>
                </a:cubicBezTo>
                <a:cubicBezTo>
                  <a:pt x="1068" y="13223"/>
                  <a:pt x="984" y="13292"/>
                  <a:pt x="871" y="13330"/>
                </a:cubicBezTo>
                <a:cubicBezTo>
                  <a:pt x="732" y="13375"/>
                  <a:pt x="478" y="13423"/>
                  <a:pt x="544" y="13602"/>
                </a:cubicBezTo>
                <a:cubicBezTo>
                  <a:pt x="586" y="13713"/>
                  <a:pt x="766" y="13736"/>
                  <a:pt x="805" y="13849"/>
                </a:cubicBezTo>
                <a:cubicBezTo>
                  <a:pt x="841" y="13952"/>
                  <a:pt x="704" y="14022"/>
                  <a:pt x="782" y="14116"/>
                </a:cubicBezTo>
                <a:cubicBezTo>
                  <a:pt x="893" y="14249"/>
                  <a:pt x="1304" y="14157"/>
                  <a:pt x="1375" y="14322"/>
                </a:cubicBezTo>
                <a:cubicBezTo>
                  <a:pt x="1451" y="14403"/>
                  <a:pt x="1338" y="14495"/>
                  <a:pt x="1286" y="14537"/>
                </a:cubicBezTo>
                <a:cubicBezTo>
                  <a:pt x="1158" y="14637"/>
                  <a:pt x="867" y="14805"/>
                  <a:pt x="985" y="15030"/>
                </a:cubicBezTo>
                <a:cubicBezTo>
                  <a:pt x="1034" y="15123"/>
                  <a:pt x="1204" y="15206"/>
                  <a:pt x="1383" y="15147"/>
                </a:cubicBezTo>
                <a:cubicBezTo>
                  <a:pt x="1445" y="15127"/>
                  <a:pt x="1492" y="15082"/>
                  <a:pt x="1546" y="15056"/>
                </a:cubicBezTo>
                <a:cubicBezTo>
                  <a:pt x="1601" y="15029"/>
                  <a:pt x="1664" y="15018"/>
                  <a:pt x="1701" y="14978"/>
                </a:cubicBezTo>
                <a:cubicBezTo>
                  <a:pt x="1740" y="14936"/>
                  <a:pt x="1766" y="14882"/>
                  <a:pt x="1822" y="14855"/>
                </a:cubicBezTo>
                <a:cubicBezTo>
                  <a:pt x="1866" y="14832"/>
                  <a:pt x="1919" y="14840"/>
                  <a:pt x="1976" y="14843"/>
                </a:cubicBezTo>
                <a:cubicBezTo>
                  <a:pt x="2012" y="14870"/>
                  <a:pt x="2061" y="14888"/>
                  <a:pt x="2082" y="14927"/>
                </a:cubicBezTo>
                <a:cubicBezTo>
                  <a:pt x="2126" y="15008"/>
                  <a:pt x="2106" y="15080"/>
                  <a:pt x="2205" y="15115"/>
                </a:cubicBezTo>
                <a:cubicBezTo>
                  <a:pt x="2262" y="15128"/>
                  <a:pt x="2317" y="15141"/>
                  <a:pt x="2374" y="15154"/>
                </a:cubicBezTo>
                <a:cubicBezTo>
                  <a:pt x="2528" y="15182"/>
                  <a:pt x="2685" y="15064"/>
                  <a:pt x="2766" y="15211"/>
                </a:cubicBezTo>
                <a:cubicBezTo>
                  <a:pt x="2805" y="15281"/>
                  <a:pt x="2763" y="15373"/>
                  <a:pt x="2789" y="15458"/>
                </a:cubicBezTo>
                <a:cubicBezTo>
                  <a:pt x="2827" y="15580"/>
                  <a:pt x="2987" y="15649"/>
                  <a:pt x="2847" y="15796"/>
                </a:cubicBezTo>
                <a:cubicBezTo>
                  <a:pt x="2783" y="15863"/>
                  <a:pt x="2619" y="15863"/>
                  <a:pt x="2569" y="15940"/>
                </a:cubicBezTo>
                <a:cubicBezTo>
                  <a:pt x="2495" y="16055"/>
                  <a:pt x="2618" y="16206"/>
                  <a:pt x="2709" y="16238"/>
                </a:cubicBezTo>
                <a:cubicBezTo>
                  <a:pt x="2909" y="16309"/>
                  <a:pt x="3149" y="16155"/>
                  <a:pt x="3359" y="16226"/>
                </a:cubicBezTo>
                <a:cubicBezTo>
                  <a:pt x="3504" y="16274"/>
                  <a:pt x="3571" y="16386"/>
                  <a:pt x="3774" y="16375"/>
                </a:cubicBezTo>
                <a:cubicBezTo>
                  <a:pt x="3801" y="16353"/>
                  <a:pt x="3841" y="16340"/>
                  <a:pt x="3863" y="16315"/>
                </a:cubicBezTo>
                <a:cubicBezTo>
                  <a:pt x="3898" y="16278"/>
                  <a:pt x="3921" y="16231"/>
                  <a:pt x="3969" y="16206"/>
                </a:cubicBezTo>
                <a:cubicBezTo>
                  <a:pt x="4036" y="16170"/>
                  <a:pt x="4135" y="16164"/>
                  <a:pt x="4204" y="16134"/>
                </a:cubicBezTo>
                <a:cubicBezTo>
                  <a:pt x="4278" y="16102"/>
                  <a:pt x="4392" y="16051"/>
                  <a:pt x="4490" y="16107"/>
                </a:cubicBezTo>
                <a:cubicBezTo>
                  <a:pt x="4612" y="16178"/>
                  <a:pt x="4587" y="16368"/>
                  <a:pt x="4717" y="16432"/>
                </a:cubicBezTo>
                <a:cubicBezTo>
                  <a:pt x="4898" y="16522"/>
                  <a:pt x="5087" y="16369"/>
                  <a:pt x="5270" y="16413"/>
                </a:cubicBezTo>
                <a:cubicBezTo>
                  <a:pt x="5423" y="16451"/>
                  <a:pt x="5447" y="16597"/>
                  <a:pt x="5613" y="16628"/>
                </a:cubicBezTo>
                <a:cubicBezTo>
                  <a:pt x="5738" y="16652"/>
                  <a:pt x="5900" y="16478"/>
                  <a:pt x="5971" y="16432"/>
                </a:cubicBezTo>
                <a:cubicBezTo>
                  <a:pt x="6009" y="16407"/>
                  <a:pt x="6096" y="16366"/>
                  <a:pt x="6157" y="16400"/>
                </a:cubicBezTo>
                <a:cubicBezTo>
                  <a:pt x="6472" y="16448"/>
                  <a:pt x="6063" y="16968"/>
                  <a:pt x="6392" y="17037"/>
                </a:cubicBezTo>
                <a:cubicBezTo>
                  <a:pt x="6492" y="17059"/>
                  <a:pt x="6591" y="16999"/>
                  <a:pt x="6653" y="16978"/>
                </a:cubicBezTo>
                <a:cubicBezTo>
                  <a:pt x="6726" y="16959"/>
                  <a:pt x="6800" y="16938"/>
                  <a:pt x="6873" y="16919"/>
                </a:cubicBezTo>
                <a:cubicBezTo>
                  <a:pt x="7017" y="16869"/>
                  <a:pt x="7108" y="16785"/>
                  <a:pt x="7191" y="16686"/>
                </a:cubicBezTo>
                <a:cubicBezTo>
                  <a:pt x="7250" y="16615"/>
                  <a:pt x="7379" y="16451"/>
                  <a:pt x="7563" y="16491"/>
                </a:cubicBezTo>
                <a:cubicBezTo>
                  <a:pt x="7741" y="16530"/>
                  <a:pt x="7780" y="16745"/>
                  <a:pt x="7873" y="16855"/>
                </a:cubicBezTo>
                <a:cubicBezTo>
                  <a:pt x="7913" y="16902"/>
                  <a:pt x="7983" y="16971"/>
                  <a:pt x="8108" y="16946"/>
                </a:cubicBezTo>
                <a:cubicBezTo>
                  <a:pt x="8208" y="16926"/>
                  <a:pt x="8261" y="16844"/>
                  <a:pt x="8307" y="16762"/>
                </a:cubicBezTo>
                <a:cubicBezTo>
                  <a:pt x="8811" y="17200"/>
                  <a:pt x="9645" y="17976"/>
                  <a:pt x="9645" y="17976"/>
                </a:cubicBezTo>
                <a:cubicBezTo>
                  <a:pt x="9645" y="17976"/>
                  <a:pt x="9976" y="18231"/>
                  <a:pt x="9976" y="18562"/>
                </a:cubicBezTo>
                <a:cubicBezTo>
                  <a:pt x="9976" y="19024"/>
                  <a:pt x="9976" y="19718"/>
                  <a:pt x="9976" y="19945"/>
                </a:cubicBezTo>
                <a:cubicBezTo>
                  <a:pt x="9976" y="20728"/>
                  <a:pt x="9275" y="21597"/>
                  <a:pt x="9275" y="21597"/>
                </a:cubicBezTo>
                <a:cubicBezTo>
                  <a:pt x="9275" y="21597"/>
                  <a:pt x="12156" y="21599"/>
                  <a:pt x="12312" y="21599"/>
                </a:cubicBezTo>
                <a:cubicBezTo>
                  <a:pt x="12136" y="21598"/>
                  <a:pt x="11551" y="20437"/>
                  <a:pt x="11551" y="19800"/>
                </a:cubicBezTo>
                <a:cubicBezTo>
                  <a:pt x="11551" y="19712"/>
                  <a:pt x="11551" y="19149"/>
                  <a:pt x="11551" y="18439"/>
                </a:cubicBezTo>
                <a:cubicBezTo>
                  <a:pt x="11551" y="18313"/>
                  <a:pt x="12770" y="17328"/>
                  <a:pt x="13727" y="16613"/>
                </a:cubicBezTo>
                <a:cubicBezTo>
                  <a:pt x="13783" y="16676"/>
                  <a:pt x="13849" y="16735"/>
                  <a:pt x="13907" y="16763"/>
                </a:cubicBezTo>
                <a:cubicBezTo>
                  <a:pt x="14005" y="16812"/>
                  <a:pt x="14097" y="16760"/>
                  <a:pt x="14159" y="16725"/>
                </a:cubicBezTo>
                <a:cubicBezTo>
                  <a:pt x="14245" y="16674"/>
                  <a:pt x="14295" y="16594"/>
                  <a:pt x="14387" y="16550"/>
                </a:cubicBezTo>
                <a:cubicBezTo>
                  <a:pt x="14448" y="16522"/>
                  <a:pt x="14510" y="16524"/>
                  <a:pt x="14591" y="16510"/>
                </a:cubicBezTo>
                <a:cubicBezTo>
                  <a:pt x="14611" y="16506"/>
                  <a:pt x="14663" y="16499"/>
                  <a:pt x="14697" y="16505"/>
                </a:cubicBezTo>
                <a:cubicBezTo>
                  <a:pt x="14793" y="16523"/>
                  <a:pt x="14859" y="16557"/>
                  <a:pt x="14883" y="16633"/>
                </a:cubicBezTo>
                <a:cubicBezTo>
                  <a:pt x="14913" y="16728"/>
                  <a:pt x="14829" y="16803"/>
                  <a:pt x="14908" y="16880"/>
                </a:cubicBezTo>
                <a:cubicBezTo>
                  <a:pt x="14952" y="16923"/>
                  <a:pt x="15088" y="16931"/>
                  <a:pt x="15169" y="16907"/>
                </a:cubicBezTo>
                <a:cubicBezTo>
                  <a:pt x="15293" y="16870"/>
                  <a:pt x="15350" y="16788"/>
                  <a:pt x="15444" y="16731"/>
                </a:cubicBezTo>
                <a:cubicBezTo>
                  <a:pt x="15470" y="16716"/>
                  <a:pt x="15502" y="16709"/>
                  <a:pt x="15527" y="16692"/>
                </a:cubicBezTo>
                <a:cubicBezTo>
                  <a:pt x="15645" y="16695"/>
                  <a:pt x="15851" y="16792"/>
                  <a:pt x="15883" y="16862"/>
                </a:cubicBezTo>
                <a:cubicBezTo>
                  <a:pt x="15908" y="16916"/>
                  <a:pt x="15860" y="16974"/>
                  <a:pt x="15883" y="17037"/>
                </a:cubicBezTo>
                <a:cubicBezTo>
                  <a:pt x="15904" y="17100"/>
                  <a:pt x="15992" y="17149"/>
                  <a:pt x="16071" y="17166"/>
                </a:cubicBezTo>
                <a:cubicBezTo>
                  <a:pt x="16166" y="17186"/>
                  <a:pt x="16249" y="17147"/>
                  <a:pt x="16298" y="17127"/>
                </a:cubicBezTo>
                <a:cubicBezTo>
                  <a:pt x="16471" y="17055"/>
                  <a:pt x="16644" y="16922"/>
                  <a:pt x="16713" y="16770"/>
                </a:cubicBezTo>
                <a:cubicBezTo>
                  <a:pt x="16744" y="16702"/>
                  <a:pt x="16713" y="16598"/>
                  <a:pt x="16747" y="16530"/>
                </a:cubicBezTo>
                <a:cubicBezTo>
                  <a:pt x="16797" y="16427"/>
                  <a:pt x="16984" y="16405"/>
                  <a:pt x="17062" y="16322"/>
                </a:cubicBezTo>
                <a:cubicBezTo>
                  <a:pt x="17111" y="16271"/>
                  <a:pt x="17151" y="16189"/>
                  <a:pt x="17234" y="16167"/>
                </a:cubicBezTo>
                <a:cubicBezTo>
                  <a:pt x="17325" y="16117"/>
                  <a:pt x="17412" y="16236"/>
                  <a:pt x="17486" y="16251"/>
                </a:cubicBezTo>
                <a:cubicBezTo>
                  <a:pt x="17591" y="16273"/>
                  <a:pt x="17682" y="16172"/>
                  <a:pt x="17778" y="16231"/>
                </a:cubicBezTo>
                <a:cubicBezTo>
                  <a:pt x="17922" y="16272"/>
                  <a:pt x="17836" y="16455"/>
                  <a:pt x="17967" y="16491"/>
                </a:cubicBezTo>
                <a:cubicBezTo>
                  <a:pt x="18062" y="16544"/>
                  <a:pt x="18188" y="16456"/>
                  <a:pt x="18225" y="16413"/>
                </a:cubicBezTo>
                <a:cubicBezTo>
                  <a:pt x="18369" y="16247"/>
                  <a:pt x="18056" y="15975"/>
                  <a:pt x="18299" y="15856"/>
                </a:cubicBezTo>
                <a:cubicBezTo>
                  <a:pt x="18497" y="15758"/>
                  <a:pt x="18746" y="15898"/>
                  <a:pt x="18975" y="15856"/>
                </a:cubicBezTo>
                <a:cubicBezTo>
                  <a:pt x="19040" y="15843"/>
                  <a:pt x="19096" y="15820"/>
                  <a:pt x="19144" y="15796"/>
                </a:cubicBezTo>
                <a:cubicBezTo>
                  <a:pt x="19197" y="15770"/>
                  <a:pt x="19246" y="15756"/>
                  <a:pt x="19267" y="15705"/>
                </a:cubicBezTo>
                <a:cubicBezTo>
                  <a:pt x="19276" y="15694"/>
                  <a:pt x="19276" y="15674"/>
                  <a:pt x="19276" y="15654"/>
                </a:cubicBezTo>
                <a:cubicBezTo>
                  <a:pt x="19224" y="15611"/>
                  <a:pt x="19177" y="15554"/>
                  <a:pt x="19096" y="15536"/>
                </a:cubicBezTo>
                <a:cubicBezTo>
                  <a:pt x="19001" y="15515"/>
                  <a:pt x="18914" y="15560"/>
                  <a:pt x="18829" y="15536"/>
                </a:cubicBezTo>
                <a:cubicBezTo>
                  <a:pt x="18781" y="15522"/>
                  <a:pt x="18759" y="15487"/>
                  <a:pt x="18723" y="15465"/>
                </a:cubicBezTo>
                <a:cubicBezTo>
                  <a:pt x="18697" y="15298"/>
                  <a:pt x="18775" y="15326"/>
                  <a:pt x="18852" y="15225"/>
                </a:cubicBezTo>
                <a:cubicBezTo>
                  <a:pt x="18884" y="15184"/>
                  <a:pt x="18876" y="15123"/>
                  <a:pt x="18901" y="15076"/>
                </a:cubicBezTo>
                <a:cubicBezTo>
                  <a:pt x="18939" y="15004"/>
                  <a:pt x="19021" y="14960"/>
                  <a:pt x="19047" y="14875"/>
                </a:cubicBezTo>
                <a:cubicBezTo>
                  <a:pt x="19079" y="14769"/>
                  <a:pt x="18936" y="14676"/>
                  <a:pt x="18909" y="14596"/>
                </a:cubicBezTo>
                <a:cubicBezTo>
                  <a:pt x="18878" y="14505"/>
                  <a:pt x="18986" y="14364"/>
                  <a:pt x="19038" y="14336"/>
                </a:cubicBezTo>
                <a:cubicBezTo>
                  <a:pt x="19188" y="14255"/>
                  <a:pt x="19464" y="14397"/>
                  <a:pt x="19648" y="14290"/>
                </a:cubicBezTo>
                <a:cubicBezTo>
                  <a:pt x="19715" y="14251"/>
                  <a:pt x="19748" y="14181"/>
                  <a:pt x="19797" y="14128"/>
                </a:cubicBezTo>
                <a:cubicBezTo>
                  <a:pt x="19848" y="14071"/>
                  <a:pt x="19948" y="14048"/>
                  <a:pt x="20000" y="13992"/>
                </a:cubicBezTo>
                <a:cubicBezTo>
                  <a:pt x="20082" y="13905"/>
                  <a:pt x="20098" y="13852"/>
                  <a:pt x="20284" y="13862"/>
                </a:cubicBezTo>
                <a:cubicBezTo>
                  <a:pt x="20307" y="13881"/>
                  <a:pt x="20345" y="13891"/>
                  <a:pt x="20364" y="13913"/>
                </a:cubicBezTo>
                <a:cubicBezTo>
                  <a:pt x="20405" y="13957"/>
                  <a:pt x="20436" y="14034"/>
                  <a:pt x="20470" y="14082"/>
                </a:cubicBezTo>
                <a:cubicBezTo>
                  <a:pt x="20504" y="14089"/>
                  <a:pt x="20534" y="14111"/>
                  <a:pt x="20584" y="14102"/>
                </a:cubicBezTo>
                <a:cubicBezTo>
                  <a:pt x="20716" y="14079"/>
                  <a:pt x="20958" y="13991"/>
                  <a:pt x="20911" y="13835"/>
                </a:cubicBezTo>
                <a:cubicBezTo>
                  <a:pt x="20883" y="13746"/>
                  <a:pt x="20730" y="13595"/>
                  <a:pt x="20633" y="13563"/>
                </a:cubicBezTo>
                <a:cubicBezTo>
                  <a:pt x="20514" y="13523"/>
                  <a:pt x="20416" y="13551"/>
                  <a:pt x="20356" y="13460"/>
                </a:cubicBezTo>
                <a:cubicBezTo>
                  <a:pt x="20335" y="13428"/>
                  <a:pt x="20327" y="13375"/>
                  <a:pt x="20341" y="13336"/>
                </a:cubicBezTo>
                <a:cubicBezTo>
                  <a:pt x="20376" y="13237"/>
                  <a:pt x="20469" y="13174"/>
                  <a:pt x="20576" y="13135"/>
                </a:cubicBezTo>
                <a:cubicBezTo>
                  <a:pt x="20664" y="13103"/>
                  <a:pt x="20760" y="13095"/>
                  <a:pt x="20796" y="13024"/>
                </a:cubicBezTo>
                <a:cubicBezTo>
                  <a:pt x="20849" y="12922"/>
                  <a:pt x="20717" y="12799"/>
                  <a:pt x="20779" y="12726"/>
                </a:cubicBezTo>
                <a:cubicBezTo>
                  <a:pt x="20805" y="12612"/>
                  <a:pt x="21085" y="12606"/>
                  <a:pt x="21211" y="12564"/>
                </a:cubicBezTo>
                <a:cubicBezTo>
                  <a:pt x="21300" y="12534"/>
                  <a:pt x="21324" y="12488"/>
                  <a:pt x="21381" y="12433"/>
                </a:cubicBezTo>
                <a:cubicBezTo>
                  <a:pt x="21375" y="12253"/>
                  <a:pt x="21127" y="12307"/>
                  <a:pt x="21146" y="12095"/>
                </a:cubicBezTo>
                <a:cubicBezTo>
                  <a:pt x="21181" y="12068"/>
                  <a:pt x="21204" y="12029"/>
                  <a:pt x="21243" y="12006"/>
                </a:cubicBezTo>
                <a:cubicBezTo>
                  <a:pt x="21334" y="11951"/>
                  <a:pt x="21358" y="11930"/>
                  <a:pt x="21430" y="11862"/>
                </a:cubicBezTo>
                <a:cubicBezTo>
                  <a:pt x="21431" y="11683"/>
                  <a:pt x="21194" y="11716"/>
                  <a:pt x="21048" y="11654"/>
                </a:cubicBezTo>
                <a:cubicBezTo>
                  <a:pt x="21015" y="11640"/>
                  <a:pt x="21000" y="11610"/>
                  <a:pt x="20974" y="11590"/>
                </a:cubicBezTo>
                <a:cubicBezTo>
                  <a:pt x="20974" y="11572"/>
                  <a:pt x="20974" y="11555"/>
                  <a:pt x="20974" y="11537"/>
                </a:cubicBezTo>
                <a:cubicBezTo>
                  <a:pt x="21002" y="11514"/>
                  <a:pt x="21021" y="11484"/>
                  <a:pt x="21057" y="11466"/>
                </a:cubicBezTo>
                <a:cubicBezTo>
                  <a:pt x="21168" y="11413"/>
                  <a:pt x="21322" y="11415"/>
                  <a:pt x="21423" y="11356"/>
                </a:cubicBezTo>
                <a:cubicBezTo>
                  <a:pt x="21495" y="11315"/>
                  <a:pt x="21574" y="11174"/>
                  <a:pt x="21504" y="11083"/>
                </a:cubicBezTo>
                <a:cubicBezTo>
                  <a:pt x="21448" y="11009"/>
                  <a:pt x="21318" y="10959"/>
                  <a:pt x="21203" y="10934"/>
                </a:cubicBezTo>
                <a:cubicBezTo>
                  <a:pt x="20983" y="10886"/>
                  <a:pt x="20840" y="11005"/>
                  <a:pt x="20690" y="11044"/>
                </a:cubicBezTo>
                <a:cubicBezTo>
                  <a:pt x="20593" y="11057"/>
                  <a:pt x="20496" y="11070"/>
                  <a:pt x="20398" y="11083"/>
                </a:cubicBezTo>
                <a:cubicBezTo>
                  <a:pt x="20326" y="11101"/>
                  <a:pt x="20194" y="11158"/>
                  <a:pt x="20089" y="11121"/>
                </a:cubicBezTo>
                <a:cubicBezTo>
                  <a:pt x="20051" y="11108"/>
                  <a:pt x="20039" y="11075"/>
                  <a:pt x="20015" y="11050"/>
                </a:cubicBezTo>
                <a:cubicBezTo>
                  <a:pt x="20022" y="10894"/>
                  <a:pt x="20237" y="10890"/>
                  <a:pt x="20332" y="10804"/>
                </a:cubicBezTo>
                <a:cubicBezTo>
                  <a:pt x="20396" y="10746"/>
                  <a:pt x="20378" y="10623"/>
                  <a:pt x="20430" y="10557"/>
                </a:cubicBezTo>
                <a:cubicBezTo>
                  <a:pt x="20491" y="10479"/>
                  <a:pt x="20614" y="10442"/>
                  <a:pt x="20682" y="10369"/>
                </a:cubicBezTo>
                <a:cubicBezTo>
                  <a:pt x="20800" y="10242"/>
                  <a:pt x="20905" y="9931"/>
                  <a:pt x="20756" y="9765"/>
                </a:cubicBezTo>
                <a:cubicBezTo>
                  <a:pt x="20696" y="9699"/>
                  <a:pt x="20530" y="9623"/>
                  <a:pt x="20356" y="9654"/>
                </a:cubicBezTo>
                <a:cubicBezTo>
                  <a:pt x="20278" y="9668"/>
                  <a:pt x="20170" y="9709"/>
                  <a:pt x="20063" y="9688"/>
                </a:cubicBezTo>
                <a:cubicBezTo>
                  <a:pt x="19964" y="9668"/>
                  <a:pt x="19869" y="9604"/>
                  <a:pt x="19820" y="9544"/>
                </a:cubicBezTo>
                <a:cubicBezTo>
                  <a:pt x="19804" y="9524"/>
                  <a:pt x="19805" y="9498"/>
                  <a:pt x="19788" y="9480"/>
                </a:cubicBezTo>
                <a:cubicBezTo>
                  <a:pt x="19802" y="9355"/>
                  <a:pt x="19965" y="9347"/>
                  <a:pt x="20063" y="9290"/>
                </a:cubicBezTo>
                <a:cubicBezTo>
                  <a:pt x="20154" y="9238"/>
                  <a:pt x="20162" y="9145"/>
                  <a:pt x="20210" y="9057"/>
                </a:cubicBezTo>
                <a:cubicBezTo>
                  <a:pt x="20248" y="8987"/>
                  <a:pt x="20323" y="8927"/>
                  <a:pt x="20349" y="8849"/>
                </a:cubicBezTo>
                <a:cubicBezTo>
                  <a:pt x="20367" y="8796"/>
                  <a:pt x="20338" y="8733"/>
                  <a:pt x="20315" y="8707"/>
                </a:cubicBezTo>
                <a:cubicBezTo>
                  <a:pt x="20282" y="8669"/>
                  <a:pt x="20121" y="8573"/>
                  <a:pt x="20023" y="8590"/>
                </a:cubicBezTo>
                <a:cubicBezTo>
                  <a:pt x="19929" y="8607"/>
                  <a:pt x="19800" y="8655"/>
                  <a:pt x="19682" y="8616"/>
                </a:cubicBezTo>
                <a:cubicBezTo>
                  <a:pt x="19551" y="8572"/>
                  <a:pt x="19540" y="8435"/>
                  <a:pt x="19396" y="8408"/>
                </a:cubicBezTo>
                <a:cubicBezTo>
                  <a:pt x="19339" y="8397"/>
                  <a:pt x="19267" y="8425"/>
                  <a:pt x="19227" y="8435"/>
                </a:cubicBezTo>
                <a:cubicBezTo>
                  <a:pt x="19110" y="8463"/>
                  <a:pt x="18998" y="8489"/>
                  <a:pt x="18884" y="8513"/>
                </a:cubicBezTo>
                <a:cubicBezTo>
                  <a:pt x="18798" y="8530"/>
                  <a:pt x="18647" y="8510"/>
                  <a:pt x="18680" y="8421"/>
                </a:cubicBezTo>
                <a:cubicBezTo>
                  <a:pt x="18716" y="8326"/>
                  <a:pt x="18917" y="8321"/>
                  <a:pt x="19015" y="8272"/>
                </a:cubicBezTo>
                <a:cubicBezTo>
                  <a:pt x="19101" y="8230"/>
                  <a:pt x="19177" y="8169"/>
                  <a:pt x="19276" y="8136"/>
                </a:cubicBezTo>
                <a:cubicBezTo>
                  <a:pt x="19349" y="8123"/>
                  <a:pt x="19421" y="8110"/>
                  <a:pt x="19494" y="8097"/>
                </a:cubicBezTo>
                <a:cubicBezTo>
                  <a:pt x="19560" y="8069"/>
                  <a:pt x="19588" y="7998"/>
                  <a:pt x="19648" y="7966"/>
                </a:cubicBezTo>
                <a:cubicBezTo>
                  <a:pt x="19707" y="7935"/>
                  <a:pt x="19811" y="7945"/>
                  <a:pt x="19869" y="7914"/>
                </a:cubicBezTo>
                <a:cubicBezTo>
                  <a:pt x="19919" y="7887"/>
                  <a:pt x="19939" y="7825"/>
                  <a:pt x="19974" y="7786"/>
                </a:cubicBezTo>
                <a:cubicBezTo>
                  <a:pt x="20058" y="7694"/>
                  <a:pt x="20177" y="7675"/>
                  <a:pt x="20178" y="7512"/>
                </a:cubicBezTo>
                <a:cubicBezTo>
                  <a:pt x="20145" y="7485"/>
                  <a:pt x="20127" y="7450"/>
                  <a:pt x="20080" y="7434"/>
                </a:cubicBezTo>
                <a:cubicBezTo>
                  <a:pt x="19906" y="7374"/>
                  <a:pt x="19754" y="7417"/>
                  <a:pt x="19771" y="7214"/>
                </a:cubicBezTo>
                <a:cubicBezTo>
                  <a:pt x="19797" y="7193"/>
                  <a:pt x="19815" y="7158"/>
                  <a:pt x="19845" y="7141"/>
                </a:cubicBezTo>
                <a:cubicBezTo>
                  <a:pt x="19901" y="7111"/>
                  <a:pt x="19996" y="7097"/>
                  <a:pt x="20055" y="7070"/>
                </a:cubicBezTo>
                <a:cubicBezTo>
                  <a:pt x="20096" y="6931"/>
                  <a:pt x="19905" y="6922"/>
                  <a:pt x="19797" y="6862"/>
                </a:cubicBezTo>
                <a:cubicBezTo>
                  <a:pt x="19769" y="6847"/>
                  <a:pt x="19755" y="6817"/>
                  <a:pt x="19731" y="6798"/>
                </a:cubicBezTo>
                <a:cubicBezTo>
                  <a:pt x="19732" y="6640"/>
                  <a:pt x="19875" y="6495"/>
                  <a:pt x="20000" y="6435"/>
                </a:cubicBezTo>
                <a:cubicBezTo>
                  <a:pt x="20065" y="6403"/>
                  <a:pt x="20143" y="6397"/>
                  <a:pt x="20203" y="6364"/>
                </a:cubicBezTo>
                <a:cubicBezTo>
                  <a:pt x="20250" y="6338"/>
                  <a:pt x="20345" y="6239"/>
                  <a:pt x="20284" y="6174"/>
                </a:cubicBezTo>
                <a:cubicBezTo>
                  <a:pt x="20236" y="6070"/>
                  <a:pt x="20002" y="6150"/>
                  <a:pt x="19894" y="6096"/>
                </a:cubicBezTo>
                <a:cubicBezTo>
                  <a:pt x="19759" y="6029"/>
                  <a:pt x="19842" y="5898"/>
                  <a:pt x="19763" y="5804"/>
                </a:cubicBezTo>
                <a:cubicBezTo>
                  <a:pt x="19685" y="5712"/>
                  <a:pt x="19435" y="5747"/>
                  <a:pt x="19348" y="5662"/>
                </a:cubicBezTo>
                <a:cubicBezTo>
                  <a:pt x="19286" y="5601"/>
                  <a:pt x="19328" y="5473"/>
                  <a:pt x="19324" y="5376"/>
                </a:cubicBezTo>
                <a:cubicBezTo>
                  <a:pt x="19322" y="5322"/>
                  <a:pt x="19289" y="5260"/>
                  <a:pt x="19333" y="5221"/>
                </a:cubicBezTo>
                <a:cubicBezTo>
                  <a:pt x="19369" y="5147"/>
                  <a:pt x="19504" y="5176"/>
                  <a:pt x="19608" y="5155"/>
                </a:cubicBezTo>
                <a:cubicBezTo>
                  <a:pt x="19732" y="5129"/>
                  <a:pt x="19829" y="5087"/>
                  <a:pt x="19886" y="5006"/>
                </a:cubicBezTo>
                <a:cubicBezTo>
                  <a:pt x="19908" y="4973"/>
                  <a:pt x="19942" y="4888"/>
                  <a:pt x="19900" y="4844"/>
                </a:cubicBezTo>
                <a:cubicBezTo>
                  <a:pt x="19856" y="4743"/>
                  <a:pt x="19645" y="4794"/>
                  <a:pt x="19600" y="4661"/>
                </a:cubicBezTo>
                <a:cubicBezTo>
                  <a:pt x="19559" y="4540"/>
                  <a:pt x="19793" y="4409"/>
                  <a:pt x="19706" y="4220"/>
                </a:cubicBezTo>
                <a:cubicBezTo>
                  <a:pt x="19669" y="4140"/>
                  <a:pt x="19571" y="4119"/>
                  <a:pt x="19494" y="4071"/>
                </a:cubicBezTo>
                <a:cubicBezTo>
                  <a:pt x="19311" y="4076"/>
                  <a:pt x="19342" y="4233"/>
                  <a:pt x="19178" y="4259"/>
                </a:cubicBezTo>
                <a:cubicBezTo>
                  <a:pt x="19016" y="4284"/>
                  <a:pt x="18946" y="4083"/>
                  <a:pt x="18812" y="4057"/>
                </a:cubicBezTo>
                <a:cubicBezTo>
                  <a:pt x="18693" y="4034"/>
                  <a:pt x="18536" y="4154"/>
                  <a:pt x="18428" y="4078"/>
                </a:cubicBezTo>
                <a:cubicBezTo>
                  <a:pt x="18300" y="4042"/>
                  <a:pt x="18371" y="3914"/>
                  <a:pt x="18331" y="3806"/>
                </a:cubicBezTo>
                <a:cubicBezTo>
                  <a:pt x="18320" y="3777"/>
                  <a:pt x="18291" y="3756"/>
                  <a:pt x="18274" y="3733"/>
                </a:cubicBezTo>
                <a:cubicBezTo>
                  <a:pt x="18073" y="3697"/>
                  <a:pt x="17900" y="3831"/>
                  <a:pt x="17818" y="3934"/>
                </a:cubicBezTo>
                <a:cubicBezTo>
                  <a:pt x="17747" y="4025"/>
                  <a:pt x="17715" y="4124"/>
                  <a:pt x="17543" y="4117"/>
                </a:cubicBezTo>
                <a:cubicBezTo>
                  <a:pt x="17504" y="4086"/>
                  <a:pt x="17455" y="4066"/>
                  <a:pt x="17429" y="4025"/>
                </a:cubicBezTo>
                <a:cubicBezTo>
                  <a:pt x="17175" y="3638"/>
                  <a:pt x="17816" y="3597"/>
                  <a:pt x="17950" y="3363"/>
                </a:cubicBezTo>
                <a:cubicBezTo>
                  <a:pt x="18043" y="3198"/>
                  <a:pt x="17875" y="3120"/>
                  <a:pt x="17844" y="2999"/>
                </a:cubicBezTo>
                <a:cubicBezTo>
                  <a:pt x="17832" y="2953"/>
                  <a:pt x="17869" y="2904"/>
                  <a:pt x="17884" y="2876"/>
                </a:cubicBezTo>
                <a:cubicBezTo>
                  <a:pt x="17926" y="2796"/>
                  <a:pt x="17963" y="2687"/>
                  <a:pt x="17909" y="2603"/>
                </a:cubicBezTo>
                <a:cubicBezTo>
                  <a:pt x="17892" y="2575"/>
                  <a:pt x="17877" y="2547"/>
                  <a:pt x="17844" y="2532"/>
                </a:cubicBezTo>
                <a:cubicBezTo>
                  <a:pt x="17709" y="2474"/>
                  <a:pt x="17609" y="2576"/>
                  <a:pt x="17552" y="2624"/>
                </a:cubicBezTo>
                <a:cubicBezTo>
                  <a:pt x="17512" y="2657"/>
                  <a:pt x="17458" y="2687"/>
                  <a:pt x="17397" y="2701"/>
                </a:cubicBezTo>
                <a:cubicBezTo>
                  <a:pt x="17350" y="2713"/>
                  <a:pt x="17317" y="2708"/>
                  <a:pt x="17283" y="2727"/>
                </a:cubicBezTo>
                <a:cubicBezTo>
                  <a:pt x="17212" y="2767"/>
                  <a:pt x="17207" y="2853"/>
                  <a:pt x="17111" y="2876"/>
                </a:cubicBezTo>
                <a:cubicBezTo>
                  <a:pt x="17078" y="2894"/>
                  <a:pt x="17010" y="2890"/>
                  <a:pt x="16973" y="2876"/>
                </a:cubicBezTo>
                <a:cubicBezTo>
                  <a:pt x="16909" y="2850"/>
                  <a:pt x="16868" y="2791"/>
                  <a:pt x="16795" y="2772"/>
                </a:cubicBezTo>
                <a:cubicBezTo>
                  <a:pt x="16728" y="2770"/>
                  <a:pt x="16660" y="2768"/>
                  <a:pt x="16592" y="2766"/>
                </a:cubicBezTo>
                <a:cubicBezTo>
                  <a:pt x="16545" y="2756"/>
                  <a:pt x="16513" y="2732"/>
                  <a:pt x="16478" y="2713"/>
                </a:cubicBezTo>
                <a:cubicBezTo>
                  <a:pt x="16451" y="2618"/>
                  <a:pt x="16475" y="2530"/>
                  <a:pt x="16526" y="2461"/>
                </a:cubicBezTo>
                <a:cubicBezTo>
                  <a:pt x="16559" y="2418"/>
                  <a:pt x="16625" y="2348"/>
                  <a:pt x="16584" y="2267"/>
                </a:cubicBezTo>
                <a:cubicBezTo>
                  <a:pt x="16547" y="2194"/>
                  <a:pt x="16449" y="2144"/>
                  <a:pt x="16346" y="2123"/>
                </a:cubicBezTo>
                <a:cubicBezTo>
                  <a:pt x="16283" y="2110"/>
                  <a:pt x="16232" y="2121"/>
                  <a:pt x="16185" y="2098"/>
                </a:cubicBezTo>
                <a:cubicBezTo>
                  <a:pt x="16118" y="2065"/>
                  <a:pt x="16116" y="2001"/>
                  <a:pt x="16080" y="1942"/>
                </a:cubicBezTo>
                <a:cubicBezTo>
                  <a:pt x="16012" y="1834"/>
                  <a:pt x="15839" y="1731"/>
                  <a:pt x="15982" y="1584"/>
                </a:cubicBezTo>
                <a:cubicBezTo>
                  <a:pt x="16067" y="1497"/>
                  <a:pt x="16221" y="1541"/>
                  <a:pt x="16315" y="1488"/>
                </a:cubicBezTo>
                <a:cubicBezTo>
                  <a:pt x="16329" y="1479"/>
                  <a:pt x="16334" y="1459"/>
                  <a:pt x="16346" y="1449"/>
                </a:cubicBezTo>
                <a:cubicBezTo>
                  <a:pt x="16345" y="1308"/>
                  <a:pt x="16182" y="1228"/>
                  <a:pt x="16071" y="1170"/>
                </a:cubicBezTo>
                <a:cubicBezTo>
                  <a:pt x="16035" y="1151"/>
                  <a:pt x="15973" y="1108"/>
                  <a:pt x="15900" y="1124"/>
                </a:cubicBezTo>
                <a:cubicBezTo>
                  <a:pt x="15810" y="1143"/>
                  <a:pt x="15768" y="1215"/>
                  <a:pt x="15679" y="1234"/>
                </a:cubicBezTo>
                <a:cubicBezTo>
                  <a:pt x="15543" y="1263"/>
                  <a:pt x="15377" y="1155"/>
                  <a:pt x="15224" y="1156"/>
                </a:cubicBezTo>
                <a:cubicBezTo>
                  <a:pt x="15203" y="1173"/>
                  <a:pt x="15170" y="1182"/>
                  <a:pt x="15152" y="1202"/>
                </a:cubicBezTo>
                <a:cubicBezTo>
                  <a:pt x="15113" y="1245"/>
                  <a:pt x="15093" y="1302"/>
                  <a:pt x="15038" y="1332"/>
                </a:cubicBezTo>
                <a:cubicBezTo>
                  <a:pt x="15005" y="1349"/>
                  <a:pt x="14944" y="1355"/>
                  <a:pt x="14900" y="1344"/>
                </a:cubicBezTo>
                <a:cubicBezTo>
                  <a:pt x="14721" y="1297"/>
                  <a:pt x="14723" y="1134"/>
                  <a:pt x="14786" y="994"/>
                </a:cubicBezTo>
                <a:cubicBezTo>
                  <a:pt x="14798" y="967"/>
                  <a:pt x="14816" y="916"/>
                  <a:pt x="14802" y="877"/>
                </a:cubicBezTo>
                <a:cubicBezTo>
                  <a:pt x="14781" y="815"/>
                  <a:pt x="14716" y="751"/>
                  <a:pt x="14680" y="695"/>
                </a:cubicBezTo>
                <a:cubicBezTo>
                  <a:pt x="14616" y="597"/>
                  <a:pt x="14568" y="511"/>
                  <a:pt x="14445" y="461"/>
                </a:cubicBezTo>
                <a:cubicBezTo>
                  <a:pt x="14405" y="446"/>
                  <a:pt x="14318" y="428"/>
                  <a:pt x="14273" y="454"/>
                </a:cubicBezTo>
                <a:cubicBezTo>
                  <a:pt x="14150" y="490"/>
                  <a:pt x="14245" y="677"/>
                  <a:pt x="14087" y="715"/>
                </a:cubicBezTo>
                <a:cubicBezTo>
                  <a:pt x="14039" y="740"/>
                  <a:pt x="13955" y="721"/>
                  <a:pt x="13915" y="701"/>
                </a:cubicBezTo>
                <a:cubicBezTo>
                  <a:pt x="13864" y="676"/>
                  <a:pt x="13828" y="629"/>
                  <a:pt x="13777" y="603"/>
                </a:cubicBezTo>
                <a:cubicBezTo>
                  <a:pt x="13583" y="506"/>
                  <a:pt x="13180" y="500"/>
                  <a:pt x="13199" y="740"/>
                </a:cubicBezTo>
                <a:cubicBezTo>
                  <a:pt x="13212" y="750"/>
                  <a:pt x="13220" y="770"/>
                  <a:pt x="13233" y="779"/>
                </a:cubicBezTo>
                <a:cubicBezTo>
                  <a:pt x="13274" y="806"/>
                  <a:pt x="13333" y="809"/>
                  <a:pt x="13379" y="831"/>
                </a:cubicBezTo>
                <a:cubicBezTo>
                  <a:pt x="13410" y="847"/>
                  <a:pt x="13429" y="873"/>
                  <a:pt x="13460" y="889"/>
                </a:cubicBezTo>
                <a:cubicBezTo>
                  <a:pt x="13473" y="933"/>
                  <a:pt x="13480" y="958"/>
                  <a:pt x="13477" y="1007"/>
                </a:cubicBezTo>
                <a:cubicBezTo>
                  <a:pt x="13434" y="1043"/>
                  <a:pt x="13412" y="1080"/>
                  <a:pt x="13345" y="1097"/>
                </a:cubicBezTo>
                <a:cubicBezTo>
                  <a:pt x="13281" y="1113"/>
                  <a:pt x="13191" y="1095"/>
                  <a:pt x="13136" y="1117"/>
                </a:cubicBezTo>
                <a:cubicBezTo>
                  <a:pt x="13114" y="1135"/>
                  <a:pt x="13092" y="1152"/>
                  <a:pt x="13070" y="1170"/>
                </a:cubicBezTo>
                <a:cubicBezTo>
                  <a:pt x="13047" y="1183"/>
                  <a:pt x="13018" y="1188"/>
                  <a:pt x="12996" y="1202"/>
                </a:cubicBezTo>
                <a:cubicBezTo>
                  <a:pt x="12787" y="1196"/>
                  <a:pt x="12751" y="1051"/>
                  <a:pt x="12526" y="1065"/>
                </a:cubicBezTo>
                <a:cubicBezTo>
                  <a:pt x="12507" y="1076"/>
                  <a:pt x="12487" y="1086"/>
                  <a:pt x="12468" y="1097"/>
                </a:cubicBezTo>
                <a:cubicBezTo>
                  <a:pt x="12416" y="1158"/>
                  <a:pt x="12434" y="1275"/>
                  <a:pt x="12377" y="1337"/>
                </a:cubicBezTo>
                <a:cubicBezTo>
                  <a:pt x="12349" y="1368"/>
                  <a:pt x="12267" y="1407"/>
                  <a:pt x="12183" y="1389"/>
                </a:cubicBezTo>
                <a:cubicBezTo>
                  <a:pt x="12147" y="1382"/>
                  <a:pt x="12104" y="1351"/>
                  <a:pt x="12045" y="1364"/>
                </a:cubicBezTo>
                <a:cubicBezTo>
                  <a:pt x="11986" y="1377"/>
                  <a:pt x="11955" y="1430"/>
                  <a:pt x="11899" y="1449"/>
                </a:cubicBezTo>
                <a:cubicBezTo>
                  <a:pt x="11796" y="1482"/>
                  <a:pt x="11667" y="1415"/>
                  <a:pt x="11630" y="1371"/>
                </a:cubicBezTo>
                <a:cubicBezTo>
                  <a:pt x="11494" y="1210"/>
                  <a:pt x="11773" y="1107"/>
                  <a:pt x="11736" y="962"/>
                </a:cubicBezTo>
                <a:cubicBezTo>
                  <a:pt x="11722" y="907"/>
                  <a:pt x="11689" y="885"/>
                  <a:pt x="11655" y="850"/>
                </a:cubicBezTo>
                <a:cubicBezTo>
                  <a:pt x="11429" y="841"/>
                  <a:pt x="11409" y="1030"/>
                  <a:pt x="11143" y="1019"/>
                </a:cubicBezTo>
                <a:cubicBezTo>
                  <a:pt x="11101" y="988"/>
                  <a:pt x="11051" y="976"/>
                  <a:pt x="11028" y="928"/>
                </a:cubicBezTo>
                <a:cubicBezTo>
                  <a:pt x="11010" y="890"/>
                  <a:pt x="11038" y="836"/>
                  <a:pt x="11020" y="793"/>
                </a:cubicBezTo>
                <a:cubicBezTo>
                  <a:pt x="11012" y="773"/>
                  <a:pt x="10984" y="757"/>
                  <a:pt x="10971" y="740"/>
                </a:cubicBezTo>
                <a:cubicBezTo>
                  <a:pt x="10582" y="661"/>
                  <a:pt x="10663" y="935"/>
                  <a:pt x="10427" y="1012"/>
                </a:cubicBezTo>
                <a:cubicBezTo>
                  <a:pt x="10354" y="1036"/>
                  <a:pt x="10272" y="1017"/>
                  <a:pt x="10183" y="1033"/>
                </a:cubicBezTo>
                <a:cubicBezTo>
                  <a:pt x="10082" y="1050"/>
                  <a:pt x="9895" y="1094"/>
                  <a:pt x="9800" y="1046"/>
                </a:cubicBezTo>
                <a:cubicBezTo>
                  <a:pt x="9719" y="1006"/>
                  <a:pt x="9715" y="891"/>
                  <a:pt x="9630" y="857"/>
                </a:cubicBezTo>
                <a:cubicBezTo>
                  <a:pt x="9563" y="853"/>
                  <a:pt x="9495" y="849"/>
                  <a:pt x="9427" y="845"/>
                </a:cubicBezTo>
                <a:cubicBezTo>
                  <a:pt x="9377" y="834"/>
                  <a:pt x="9351" y="800"/>
                  <a:pt x="9313" y="779"/>
                </a:cubicBezTo>
                <a:cubicBezTo>
                  <a:pt x="9306" y="752"/>
                  <a:pt x="9282" y="710"/>
                  <a:pt x="9296" y="669"/>
                </a:cubicBezTo>
                <a:cubicBezTo>
                  <a:pt x="9306" y="639"/>
                  <a:pt x="9340" y="607"/>
                  <a:pt x="9353" y="578"/>
                </a:cubicBezTo>
                <a:cubicBezTo>
                  <a:pt x="9388" y="500"/>
                  <a:pt x="9324" y="409"/>
                  <a:pt x="9256" y="390"/>
                </a:cubicBezTo>
                <a:cubicBezTo>
                  <a:pt x="9145" y="337"/>
                  <a:pt x="9007" y="506"/>
                  <a:pt x="8881" y="429"/>
                </a:cubicBezTo>
                <a:cubicBezTo>
                  <a:pt x="8823" y="412"/>
                  <a:pt x="8763" y="343"/>
                  <a:pt x="8783" y="267"/>
                </a:cubicBezTo>
                <a:cubicBezTo>
                  <a:pt x="8790" y="241"/>
                  <a:pt x="8811" y="197"/>
                  <a:pt x="8800" y="162"/>
                </a:cubicBezTo>
                <a:cubicBezTo>
                  <a:pt x="8767" y="52"/>
                  <a:pt x="8635" y="-1"/>
                  <a:pt x="8459" y="0"/>
                </a:cubicBezTo>
                <a:close/>
                <a:moveTo>
                  <a:pt x="9783" y="16089"/>
                </a:moveTo>
                <a:cubicBezTo>
                  <a:pt x="9851" y="16101"/>
                  <a:pt x="9914" y="16135"/>
                  <a:pt x="9976" y="16175"/>
                </a:cubicBezTo>
                <a:cubicBezTo>
                  <a:pt x="9976" y="16474"/>
                  <a:pt x="9976" y="16799"/>
                  <a:pt x="9976" y="17097"/>
                </a:cubicBezTo>
                <a:cubicBezTo>
                  <a:pt x="9976" y="17096"/>
                  <a:pt x="9882" y="17286"/>
                  <a:pt x="9671" y="17127"/>
                </a:cubicBezTo>
                <a:cubicBezTo>
                  <a:pt x="9541" y="17029"/>
                  <a:pt x="8872" y="16498"/>
                  <a:pt x="8804" y="16444"/>
                </a:cubicBezTo>
                <a:cubicBezTo>
                  <a:pt x="8867" y="16377"/>
                  <a:pt x="8923" y="16299"/>
                  <a:pt x="9020" y="16270"/>
                </a:cubicBezTo>
                <a:cubicBezTo>
                  <a:pt x="9144" y="16233"/>
                  <a:pt x="9233" y="16324"/>
                  <a:pt x="9361" y="16297"/>
                </a:cubicBezTo>
                <a:cubicBezTo>
                  <a:pt x="9503" y="16267"/>
                  <a:pt x="9621" y="16059"/>
                  <a:pt x="9783" y="16089"/>
                </a:cubicBezTo>
                <a:close/>
                <a:moveTo>
                  <a:pt x="12111" y="16270"/>
                </a:moveTo>
                <a:cubicBezTo>
                  <a:pt x="12207" y="16287"/>
                  <a:pt x="12265" y="16333"/>
                  <a:pt x="12337" y="16368"/>
                </a:cubicBezTo>
                <a:cubicBezTo>
                  <a:pt x="12474" y="16434"/>
                  <a:pt x="12782" y="16524"/>
                  <a:pt x="13025" y="16479"/>
                </a:cubicBezTo>
                <a:lnTo>
                  <a:pt x="11863" y="17379"/>
                </a:lnTo>
                <a:cubicBezTo>
                  <a:pt x="11863" y="17379"/>
                  <a:pt x="11551" y="17522"/>
                  <a:pt x="11551" y="17276"/>
                </a:cubicBezTo>
                <a:cubicBezTo>
                  <a:pt x="11551" y="16969"/>
                  <a:pt x="11551" y="16667"/>
                  <a:pt x="11551" y="16388"/>
                </a:cubicBezTo>
                <a:cubicBezTo>
                  <a:pt x="11678" y="16360"/>
                  <a:pt x="11794" y="16339"/>
                  <a:pt x="11916" y="16304"/>
                </a:cubicBezTo>
                <a:cubicBezTo>
                  <a:pt x="11961" y="16290"/>
                  <a:pt x="12043" y="16258"/>
                  <a:pt x="12111" y="16270"/>
                </a:cubicBezTo>
                <a:close/>
              </a:path>
            </a:pathLst>
          </a:custGeom>
          <a:solidFill>
            <a:schemeClr val="accent3">
              <a:hueOff val="362282"/>
              <a:satOff val="31803"/>
              <a:lumOff val="-18242"/>
            </a:schemeClr>
          </a:solidFill>
          <a:ln w="12700">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173" name="Evergreen"/>
          <p:cNvSpPr/>
          <p:nvPr/>
        </p:nvSpPr>
        <p:spPr>
          <a:xfrm>
            <a:off x="2368765" y="2923915"/>
            <a:ext cx="1420849" cy="2403344"/>
          </a:xfrm>
          <a:custGeom>
            <a:avLst/>
            <a:gdLst/>
            <a:ahLst/>
            <a:cxnLst>
              <a:cxn ang="0">
                <a:pos x="wd2" y="hd2"/>
              </a:cxn>
              <a:cxn ang="5400000">
                <a:pos x="wd2" y="hd2"/>
              </a:cxn>
              <a:cxn ang="10800000">
                <a:pos x="wd2" y="hd2"/>
              </a:cxn>
              <a:cxn ang="16200000">
                <a:pos x="wd2" y="hd2"/>
              </a:cxn>
            </a:cxnLst>
            <a:rect l="0" t="0" r="r" b="b"/>
            <a:pathLst>
              <a:path w="21541" h="21600" extrusionOk="0">
                <a:moveTo>
                  <a:pt x="10621" y="0"/>
                </a:moveTo>
                <a:cubicBezTo>
                  <a:pt x="10617" y="23"/>
                  <a:pt x="10614" y="44"/>
                  <a:pt x="10610" y="67"/>
                </a:cubicBezTo>
                <a:cubicBezTo>
                  <a:pt x="10104" y="2030"/>
                  <a:pt x="9595" y="3050"/>
                  <a:pt x="9030" y="3538"/>
                </a:cubicBezTo>
                <a:cubicBezTo>
                  <a:pt x="9188" y="3538"/>
                  <a:pt x="9363" y="3511"/>
                  <a:pt x="9528" y="3474"/>
                </a:cubicBezTo>
                <a:cubicBezTo>
                  <a:pt x="8596" y="4832"/>
                  <a:pt x="7424" y="5534"/>
                  <a:pt x="6527" y="6163"/>
                </a:cubicBezTo>
                <a:cubicBezTo>
                  <a:pt x="6868" y="6119"/>
                  <a:pt x="7802" y="5974"/>
                  <a:pt x="8230" y="5855"/>
                </a:cubicBezTo>
                <a:cubicBezTo>
                  <a:pt x="7748" y="6276"/>
                  <a:pt x="6954" y="6634"/>
                  <a:pt x="6954" y="6634"/>
                </a:cubicBezTo>
                <a:cubicBezTo>
                  <a:pt x="7138" y="6619"/>
                  <a:pt x="7415" y="6600"/>
                  <a:pt x="7720" y="6547"/>
                </a:cubicBezTo>
                <a:cubicBezTo>
                  <a:pt x="7091" y="7137"/>
                  <a:pt x="6251" y="7713"/>
                  <a:pt x="5561" y="8125"/>
                </a:cubicBezTo>
                <a:cubicBezTo>
                  <a:pt x="5895" y="8116"/>
                  <a:pt x="6564" y="7999"/>
                  <a:pt x="7009" y="7907"/>
                </a:cubicBezTo>
                <a:cubicBezTo>
                  <a:pt x="6411" y="8446"/>
                  <a:pt x="4903" y="8893"/>
                  <a:pt x="4903" y="8893"/>
                </a:cubicBezTo>
                <a:cubicBezTo>
                  <a:pt x="5152" y="8900"/>
                  <a:pt x="5550" y="8913"/>
                  <a:pt x="5996" y="8867"/>
                </a:cubicBezTo>
                <a:cubicBezTo>
                  <a:pt x="4872" y="9638"/>
                  <a:pt x="3565" y="10259"/>
                  <a:pt x="2901" y="10510"/>
                </a:cubicBezTo>
                <a:cubicBezTo>
                  <a:pt x="3687" y="10533"/>
                  <a:pt x="4308" y="10479"/>
                  <a:pt x="4850" y="10385"/>
                </a:cubicBezTo>
                <a:cubicBezTo>
                  <a:pt x="4326" y="10617"/>
                  <a:pt x="3807" y="10772"/>
                  <a:pt x="3807" y="10772"/>
                </a:cubicBezTo>
                <a:cubicBezTo>
                  <a:pt x="4160" y="10781"/>
                  <a:pt x="4842" y="10804"/>
                  <a:pt x="5509" y="10615"/>
                </a:cubicBezTo>
                <a:cubicBezTo>
                  <a:pt x="4554" y="11187"/>
                  <a:pt x="3493" y="11637"/>
                  <a:pt x="2295" y="12014"/>
                </a:cubicBezTo>
                <a:cubicBezTo>
                  <a:pt x="3519" y="11959"/>
                  <a:pt x="4122" y="11979"/>
                  <a:pt x="4988" y="11829"/>
                </a:cubicBezTo>
                <a:cubicBezTo>
                  <a:pt x="4334" y="12189"/>
                  <a:pt x="3084" y="12413"/>
                  <a:pt x="3084" y="12413"/>
                </a:cubicBezTo>
                <a:cubicBezTo>
                  <a:pt x="3383" y="12449"/>
                  <a:pt x="3950" y="12522"/>
                  <a:pt x="4573" y="12429"/>
                </a:cubicBezTo>
                <a:cubicBezTo>
                  <a:pt x="3626" y="13059"/>
                  <a:pt x="2798" y="13430"/>
                  <a:pt x="1310" y="13941"/>
                </a:cubicBezTo>
                <a:cubicBezTo>
                  <a:pt x="2261" y="14037"/>
                  <a:pt x="3022" y="14027"/>
                  <a:pt x="3903" y="13855"/>
                </a:cubicBezTo>
                <a:cubicBezTo>
                  <a:pt x="3441" y="14122"/>
                  <a:pt x="2908" y="14377"/>
                  <a:pt x="2403" y="14495"/>
                </a:cubicBezTo>
                <a:cubicBezTo>
                  <a:pt x="2758" y="14526"/>
                  <a:pt x="3146" y="14544"/>
                  <a:pt x="3538" y="14548"/>
                </a:cubicBezTo>
                <a:cubicBezTo>
                  <a:pt x="2975" y="14915"/>
                  <a:pt x="1532" y="15372"/>
                  <a:pt x="690" y="15468"/>
                </a:cubicBezTo>
                <a:cubicBezTo>
                  <a:pt x="1469" y="15621"/>
                  <a:pt x="1944" y="15682"/>
                  <a:pt x="2829" y="15558"/>
                </a:cubicBezTo>
                <a:cubicBezTo>
                  <a:pt x="2034" y="16169"/>
                  <a:pt x="1577" y="16274"/>
                  <a:pt x="222" y="16735"/>
                </a:cubicBezTo>
                <a:cubicBezTo>
                  <a:pt x="549" y="16746"/>
                  <a:pt x="1657" y="16760"/>
                  <a:pt x="2445" y="16433"/>
                </a:cubicBezTo>
                <a:cubicBezTo>
                  <a:pt x="2217" y="16700"/>
                  <a:pt x="1683" y="16922"/>
                  <a:pt x="1285" y="17066"/>
                </a:cubicBezTo>
                <a:cubicBezTo>
                  <a:pt x="1615" y="17066"/>
                  <a:pt x="1944" y="17006"/>
                  <a:pt x="2229" y="16894"/>
                </a:cubicBezTo>
                <a:cubicBezTo>
                  <a:pt x="1771" y="17163"/>
                  <a:pt x="1238" y="17373"/>
                  <a:pt x="668" y="17513"/>
                </a:cubicBezTo>
                <a:cubicBezTo>
                  <a:pt x="1097" y="17560"/>
                  <a:pt x="2071" y="17636"/>
                  <a:pt x="2608" y="17472"/>
                </a:cubicBezTo>
                <a:lnTo>
                  <a:pt x="2638" y="17467"/>
                </a:lnTo>
                <a:cubicBezTo>
                  <a:pt x="2011" y="17862"/>
                  <a:pt x="825" y="18003"/>
                  <a:pt x="1" y="17923"/>
                </a:cubicBezTo>
                <a:cubicBezTo>
                  <a:pt x="-28" y="17962"/>
                  <a:pt x="714" y="18310"/>
                  <a:pt x="1542" y="18379"/>
                </a:cubicBezTo>
                <a:cubicBezTo>
                  <a:pt x="1245" y="18467"/>
                  <a:pt x="906" y="18513"/>
                  <a:pt x="582" y="18499"/>
                </a:cubicBezTo>
                <a:cubicBezTo>
                  <a:pt x="1481" y="18739"/>
                  <a:pt x="2039" y="18785"/>
                  <a:pt x="3029" y="18865"/>
                </a:cubicBezTo>
                <a:cubicBezTo>
                  <a:pt x="2588" y="19091"/>
                  <a:pt x="2010" y="19186"/>
                  <a:pt x="2010" y="19186"/>
                </a:cubicBezTo>
                <a:cubicBezTo>
                  <a:pt x="2010" y="19186"/>
                  <a:pt x="4186" y="19299"/>
                  <a:pt x="5315" y="19147"/>
                </a:cubicBezTo>
                <a:cubicBezTo>
                  <a:pt x="4988" y="19390"/>
                  <a:pt x="4449" y="19473"/>
                  <a:pt x="4449" y="19473"/>
                </a:cubicBezTo>
                <a:cubicBezTo>
                  <a:pt x="4449" y="19473"/>
                  <a:pt x="7074" y="19640"/>
                  <a:pt x="9273" y="19263"/>
                </a:cubicBezTo>
                <a:cubicBezTo>
                  <a:pt x="9277" y="19443"/>
                  <a:pt x="9306" y="21049"/>
                  <a:pt x="9306" y="21600"/>
                </a:cubicBezTo>
                <a:lnTo>
                  <a:pt x="11676" y="21600"/>
                </a:lnTo>
                <a:lnTo>
                  <a:pt x="11676" y="19306"/>
                </a:lnTo>
                <a:cubicBezTo>
                  <a:pt x="13874" y="19629"/>
                  <a:pt x="16600" y="19473"/>
                  <a:pt x="16600" y="19473"/>
                </a:cubicBezTo>
                <a:cubicBezTo>
                  <a:pt x="16600" y="19473"/>
                  <a:pt x="16072" y="19496"/>
                  <a:pt x="15235" y="19134"/>
                </a:cubicBezTo>
                <a:cubicBezTo>
                  <a:pt x="16407" y="19406"/>
                  <a:pt x="19038" y="19186"/>
                  <a:pt x="19038" y="19186"/>
                </a:cubicBezTo>
                <a:cubicBezTo>
                  <a:pt x="19038" y="19186"/>
                  <a:pt x="18653" y="19220"/>
                  <a:pt x="17768" y="18988"/>
                </a:cubicBezTo>
                <a:cubicBezTo>
                  <a:pt x="18677" y="19007"/>
                  <a:pt x="19389" y="19078"/>
                  <a:pt x="20696" y="18650"/>
                </a:cubicBezTo>
                <a:cubicBezTo>
                  <a:pt x="20282" y="18691"/>
                  <a:pt x="19763" y="18530"/>
                  <a:pt x="19409" y="18422"/>
                </a:cubicBezTo>
                <a:cubicBezTo>
                  <a:pt x="20354" y="18360"/>
                  <a:pt x="21572" y="17935"/>
                  <a:pt x="21540" y="17939"/>
                </a:cubicBezTo>
                <a:cubicBezTo>
                  <a:pt x="20708" y="18067"/>
                  <a:pt x="19853" y="18090"/>
                  <a:pt x="18701" y="17606"/>
                </a:cubicBezTo>
                <a:cubicBezTo>
                  <a:pt x="19559" y="17715"/>
                  <a:pt x="20457" y="17670"/>
                  <a:pt x="21169" y="17431"/>
                </a:cubicBezTo>
                <a:cubicBezTo>
                  <a:pt x="20119" y="17251"/>
                  <a:pt x="19385" y="17083"/>
                  <a:pt x="18565" y="16604"/>
                </a:cubicBezTo>
                <a:cubicBezTo>
                  <a:pt x="19761" y="16772"/>
                  <a:pt x="20162" y="16732"/>
                  <a:pt x="20682" y="16571"/>
                </a:cubicBezTo>
                <a:cubicBezTo>
                  <a:pt x="20036" y="16578"/>
                  <a:pt x="18647" y="16222"/>
                  <a:pt x="18269" y="15821"/>
                </a:cubicBezTo>
                <a:cubicBezTo>
                  <a:pt x="19042" y="15936"/>
                  <a:pt x="19570" y="15906"/>
                  <a:pt x="20079" y="15754"/>
                </a:cubicBezTo>
                <a:cubicBezTo>
                  <a:pt x="19023" y="15620"/>
                  <a:pt x="18390" y="15410"/>
                  <a:pt x="17588" y="14955"/>
                </a:cubicBezTo>
                <a:cubicBezTo>
                  <a:pt x="18238" y="15101"/>
                  <a:pt x="18942" y="15182"/>
                  <a:pt x="19774" y="15037"/>
                </a:cubicBezTo>
                <a:cubicBezTo>
                  <a:pt x="18784" y="14789"/>
                  <a:pt x="18079" y="14350"/>
                  <a:pt x="17546" y="14070"/>
                </a:cubicBezTo>
                <a:cubicBezTo>
                  <a:pt x="17990" y="14178"/>
                  <a:pt x="18474" y="14174"/>
                  <a:pt x="18892" y="14137"/>
                </a:cubicBezTo>
                <a:cubicBezTo>
                  <a:pt x="18497" y="14045"/>
                  <a:pt x="17366" y="13612"/>
                  <a:pt x="16984" y="13412"/>
                </a:cubicBezTo>
                <a:cubicBezTo>
                  <a:pt x="17588" y="13460"/>
                  <a:pt x="18896" y="13566"/>
                  <a:pt x="19589" y="13442"/>
                </a:cubicBezTo>
                <a:cubicBezTo>
                  <a:pt x="17842" y="12942"/>
                  <a:pt x="17114" y="12475"/>
                  <a:pt x="16218" y="11816"/>
                </a:cubicBezTo>
                <a:cubicBezTo>
                  <a:pt x="16859" y="12018"/>
                  <a:pt x="17237" y="12059"/>
                  <a:pt x="18224" y="12059"/>
                </a:cubicBezTo>
                <a:cubicBezTo>
                  <a:pt x="17782" y="11886"/>
                  <a:pt x="17111" y="11533"/>
                  <a:pt x="16467" y="11112"/>
                </a:cubicBezTo>
                <a:cubicBezTo>
                  <a:pt x="16979" y="11180"/>
                  <a:pt x="17420" y="11208"/>
                  <a:pt x="17685" y="11205"/>
                </a:cubicBezTo>
                <a:cubicBezTo>
                  <a:pt x="17685" y="11205"/>
                  <a:pt x="16799" y="10793"/>
                  <a:pt x="16151" y="10277"/>
                </a:cubicBezTo>
                <a:cubicBezTo>
                  <a:pt x="16784" y="10420"/>
                  <a:pt x="17190" y="10378"/>
                  <a:pt x="18427" y="10493"/>
                </a:cubicBezTo>
                <a:cubicBezTo>
                  <a:pt x="17776" y="10187"/>
                  <a:pt x="16523" y="9477"/>
                  <a:pt x="15468" y="8736"/>
                </a:cubicBezTo>
                <a:cubicBezTo>
                  <a:pt x="15724" y="8757"/>
                  <a:pt x="15940" y="8765"/>
                  <a:pt x="16096" y="8764"/>
                </a:cubicBezTo>
                <a:cubicBezTo>
                  <a:pt x="16096" y="8764"/>
                  <a:pt x="15264" y="8378"/>
                  <a:pt x="14623" y="7884"/>
                </a:cubicBezTo>
                <a:cubicBezTo>
                  <a:pt x="14846" y="7915"/>
                  <a:pt x="15095" y="7938"/>
                  <a:pt x="15393" y="8004"/>
                </a:cubicBezTo>
                <a:cubicBezTo>
                  <a:pt x="14734" y="7546"/>
                  <a:pt x="14285" y="7197"/>
                  <a:pt x="13959" y="6906"/>
                </a:cubicBezTo>
                <a:cubicBezTo>
                  <a:pt x="14222" y="6939"/>
                  <a:pt x="14447" y="6956"/>
                  <a:pt x="14607" y="6960"/>
                </a:cubicBezTo>
                <a:cubicBezTo>
                  <a:pt x="14607" y="6960"/>
                  <a:pt x="14113" y="6696"/>
                  <a:pt x="13621" y="6329"/>
                </a:cubicBezTo>
                <a:cubicBezTo>
                  <a:pt x="13992" y="6382"/>
                  <a:pt x="14609" y="6429"/>
                  <a:pt x="14856" y="6470"/>
                </a:cubicBezTo>
                <a:cubicBezTo>
                  <a:pt x="14010" y="5822"/>
                  <a:pt x="12722" y="4827"/>
                  <a:pt x="11894" y="3438"/>
                </a:cubicBezTo>
                <a:cubicBezTo>
                  <a:pt x="12080" y="3483"/>
                  <a:pt x="12282" y="3518"/>
                  <a:pt x="12464" y="3518"/>
                </a:cubicBezTo>
                <a:cubicBezTo>
                  <a:pt x="11894" y="3026"/>
                  <a:pt x="11126" y="1996"/>
                  <a:pt x="10621" y="0"/>
                </a:cubicBezTo>
                <a:close/>
              </a:path>
            </a:pathLst>
          </a:custGeom>
          <a:solidFill>
            <a:schemeClr val="accent3">
              <a:hueOff val="914337"/>
              <a:satOff val="31515"/>
              <a:lumOff val="-30790"/>
            </a:schemeClr>
          </a:solidFill>
          <a:ln w="12700">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174" name="Tree"/>
          <p:cNvSpPr/>
          <p:nvPr/>
        </p:nvSpPr>
        <p:spPr>
          <a:xfrm>
            <a:off x="2738940" y="3770415"/>
            <a:ext cx="1396118" cy="1754442"/>
          </a:xfrm>
          <a:custGeom>
            <a:avLst/>
            <a:gdLst/>
            <a:ahLst/>
            <a:cxnLst>
              <a:cxn ang="0">
                <a:pos x="wd2" y="hd2"/>
              </a:cxn>
              <a:cxn ang="5400000">
                <a:pos x="wd2" y="hd2"/>
              </a:cxn>
              <a:cxn ang="10800000">
                <a:pos x="wd2" y="hd2"/>
              </a:cxn>
              <a:cxn ang="16200000">
                <a:pos x="wd2" y="hd2"/>
              </a:cxn>
            </a:cxnLst>
            <a:rect l="0" t="0" r="r" b="b"/>
            <a:pathLst>
              <a:path w="21531" h="21599" extrusionOk="0">
                <a:moveTo>
                  <a:pt x="8459" y="0"/>
                </a:moveTo>
                <a:cubicBezTo>
                  <a:pt x="8430" y="17"/>
                  <a:pt x="8385" y="18"/>
                  <a:pt x="8353" y="33"/>
                </a:cubicBezTo>
                <a:cubicBezTo>
                  <a:pt x="8261" y="78"/>
                  <a:pt x="8167" y="149"/>
                  <a:pt x="8141" y="246"/>
                </a:cubicBezTo>
                <a:cubicBezTo>
                  <a:pt x="8125" y="312"/>
                  <a:pt x="8192" y="361"/>
                  <a:pt x="8214" y="402"/>
                </a:cubicBezTo>
                <a:cubicBezTo>
                  <a:pt x="8257" y="487"/>
                  <a:pt x="8232" y="654"/>
                  <a:pt x="8165" y="695"/>
                </a:cubicBezTo>
                <a:cubicBezTo>
                  <a:pt x="7901" y="855"/>
                  <a:pt x="7751" y="471"/>
                  <a:pt x="7483" y="603"/>
                </a:cubicBezTo>
                <a:cubicBezTo>
                  <a:pt x="7292" y="697"/>
                  <a:pt x="7290" y="946"/>
                  <a:pt x="7099" y="1039"/>
                </a:cubicBezTo>
                <a:cubicBezTo>
                  <a:pt x="6900" y="1137"/>
                  <a:pt x="6622" y="966"/>
                  <a:pt x="6475" y="1136"/>
                </a:cubicBezTo>
                <a:cubicBezTo>
                  <a:pt x="6388" y="1235"/>
                  <a:pt x="6463" y="1349"/>
                  <a:pt x="6426" y="1481"/>
                </a:cubicBezTo>
                <a:cubicBezTo>
                  <a:pt x="6398" y="1579"/>
                  <a:pt x="6346" y="1657"/>
                  <a:pt x="6237" y="1689"/>
                </a:cubicBezTo>
                <a:cubicBezTo>
                  <a:pt x="6076" y="1737"/>
                  <a:pt x="5956" y="1644"/>
                  <a:pt x="5848" y="1611"/>
                </a:cubicBezTo>
                <a:cubicBezTo>
                  <a:pt x="5762" y="1585"/>
                  <a:pt x="5646" y="1565"/>
                  <a:pt x="5539" y="1565"/>
                </a:cubicBezTo>
                <a:cubicBezTo>
                  <a:pt x="5464" y="1624"/>
                  <a:pt x="5379" y="1692"/>
                  <a:pt x="5261" y="1714"/>
                </a:cubicBezTo>
                <a:cubicBezTo>
                  <a:pt x="5120" y="1741"/>
                  <a:pt x="4959" y="1677"/>
                  <a:pt x="4863" y="1734"/>
                </a:cubicBezTo>
                <a:cubicBezTo>
                  <a:pt x="4686" y="1785"/>
                  <a:pt x="4799" y="2053"/>
                  <a:pt x="4700" y="2162"/>
                </a:cubicBezTo>
                <a:cubicBezTo>
                  <a:pt x="4661" y="2206"/>
                  <a:pt x="4580" y="2233"/>
                  <a:pt x="4505" y="2247"/>
                </a:cubicBezTo>
                <a:cubicBezTo>
                  <a:pt x="4434" y="2260"/>
                  <a:pt x="4370" y="2236"/>
                  <a:pt x="4327" y="2267"/>
                </a:cubicBezTo>
                <a:cubicBezTo>
                  <a:pt x="4227" y="2294"/>
                  <a:pt x="4275" y="2389"/>
                  <a:pt x="4238" y="2468"/>
                </a:cubicBezTo>
                <a:cubicBezTo>
                  <a:pt x="4191" y="2569"/>
                  <a:pt x="4058" y="2610"/>
                  <a:pt x="3992" y="2695"/>
                </a:cubicBezTo>
                <a:cubicBezTo>
                  <a:pt x="3972" y="2722"/>
                  <a:pt x="3959" y="2770"/>
                  <a:pt x="3986" y="2798"/>
                </a:cubicBezTo>
                <a:cubicBezTo>
                  <a:pt x="4059" y="2958"/>
                  <a:pt x="4397" y="2807"/>
                  <a:pt x="4547" y="2889"/>
                </a:cubicBezTo>
                <a:cubicBezTo>
                  <a:pt x="4665" y="2953"/>
                  <a:pt x="4571" y="3066"/>
                  <a:pt x="4571" y="3175"/>
                </a:cubicBezTo>
                <a:cubicBezTo>
                  <a:pt x="4590" y="3194"/>
                  <a:pt x="4609" y="3215"/>
                  <a:pt x="4628" y="3234"/>
                </a:cubicBezTo>
                <a:cubicBezTo>
                  <a:pt x="4735" y="3298"/>
                  <a:pt x="4862" y="3330"/>
                  <a:pt x="4848" y="3474"/>
                </a:cubicBezTo>
                <a:cubicBezTo>
                  <a:pt x="4803" y="3508"/>
                  <a:pt x="4772" y="3538"/>
                  <a:pt x="4700" y="3552"/>
                </a:cubicBezTo>
                <a:cubicBezTo>
                  <a:pt x="4588" y="3574"/>
                  <a:pt x="4456" y="3531"/>
                  <a:pt x="4376" y="3513"/>
                </a:cubicBezTo>
                <a:cubicBezTo>
                  <a:pt x="4149" y="3464"/>
                  <a:pt x="3817" y="3477"/>
                  <a:pt x="3709" y="3598"/>
                </a:cubicBezTo>
                <a:cubicBezTo>
                  <a:pt x="3589" y="3731"/>
                  <a:pt x="3770" y="3895"/>
                  <a:pt x="3806" y="4012"/>
                </a:cubicBezTo>
                <a:cubicBezTo>
                  <a:pt x="3803" y="4083"/>
                  <a:pt x="3800" y="4155"/>
                  <a:pt x="3798" y="4227"/>
                </a:cubicBezTo>
                <a:cubicBezTo>
                  <a:pt x="3798" y="4294"/>
                  <a:pt x="3826" y="4376"/>
                  <a:pt x="3783" y="4421"/>
                </a:cubicBezTo>
                <a:cubicBezTo>
                  <a:pt x="3753" y="4488"/>
                  <a:pt x="3639" y="4476"/>
                  <a:pt x="3571" y="4512"/>
                </a:cubicBezTo>
                <a:cubicBezTo>
                  <a:pt x="3490" y="4555"/>
                  <a:pt x="3456" y="4628"/>
                  <a:pt x="3342" y="4649"/>
                </a:cubicBezTo>
                <a:cubicBezTo>
                  <a:pt x="3224" y="4671"/>
                  <a:pt x="3170" y="4580"/>
                  <a:pt x="3130" y="4533"/>
                </a:cubicBezTo>
                <a:cubicBezTo>
                  <a:pt x="3063" y="4453"/>
                  <a:pt x="2866" y="4232"/>
                  <a:pt x="2667" y="4272"/>
                </a:cubicBezTo>
                <a:cubicBezTo>
                  <a:pt x="2585" y="4288"/>
                  <a:pt x="2495" y="4332"/>
                  <a:pt x="2463" y="4389"/>
                </a:cubicBezTo>
                <a:cubicBezTo>
                  <a:pt x="2436" y="4437"/>
                  <a:pt x="2457" y="4490"/>
                  <a:pt x="2440" y="4551"/>
                </a:cubicBezTo>
                <a:cubicBezTo>
                  <a:pt x="2417" y="4634"/>
                  <a:pt x="2376" y="4717"/>
                  <a:pt x="2302" y="4759"/>
                </a:cubicBezTo>
                <a:cubicBezTo>
                  <a:pt x="2247" y="4791"/>
                  <a:pt x="2129" y="4814"/>
                  <a:pt x="2033" y="4791"/>
                </a:cubicBezTo>
                <a:cubicBezTo>
                  <a:pt x="1997" y="4783"/>
                  <a:pt x="1939" y="4759"/>
                  <a:pt x="1879" y="4773"/>
                </a:cubicBezTo>
                <a:cubicBezTo>
                  <a:pt x="1806" y="4789"/>
                  <a:pt x="1753" y="4846"/>
                  <a:pt x="1692" y="4876"/>
                </a:cubicBezTo>
                <a:cubicBezTo>
                  <a:pt x="1601" y="4920"/>
                  <a:pt x="1481" y="4931"/>
                  <a:pt x="1398" y="4981"/>
                </a:cubicBezTo>
                <a:cubicBezTo>
                  <a:pt x="1375" y="4994"/>
                  <a:pt x="1368" y="5021"/>
                  <a:pt x="1349" y="5038"/>
                </a:cubicBezTo>
                <a:cubicBezTo>
                  <a:pt x="1349" y="5065"/>
                  <a:pt x="1351" y="5077"/>
                  <a:pt x="1366" y="5091"/>
                </a:cubicBezTo>
                <a:cubicBezTo>
                  <a:pt x="1388" y="5137"/>
                  <a:pt x="1444" y="5134"/>
                  <a:pt x="1497" y="5155"/>
                </a:cubicBezTo>
                <a:cubicBezTo>
                  <a:pt x="1568" y="5183"/>
                  <a:pt x="1616" y="5214"/>
                  <a:pt x="1644" y="5278"/>
                </a:cubicBezTo>
                <a:cubicBezTo>
                  <a:pt x="1655" y="5305"/>
                  <a:pt x="1666" y="5336"/>
                  <a:pt x="1644" y="5363"/>
                </a:cubicBezTo>
                <a:cubicBezTo>
                  <a:pt x="1612" y="5489"/>
                  <a:pt x="1370" y="5457"/>
                  <a:pt x="1317" y="5571"/>
                </a:cubicBezTo>
                <a:cubicBezTo>
                  <a:pt x="1240" y="5737"/>
                  <a:pt x="1504" y="5899"/>
                  <a:pt x="1635" y="5927"/>
                </a:cubicBezTo>
                <a:cubicBezTo>
                  <a:pt x="1749" y="5952"/>
                  <a:pt x="1826" y="5888"/>
                  <a:pt x="1896" y="5870"/>
                </a:cubicBezTo>
                <a:cubicBezTo>
                  <a:pt x="1942" y="5858"/>
                  <a:pt x="1987" y="5868"/>
                  <a:pt x="2033" y="5870"/>
                </a:cubicBezTo>
                <a:cubicBezTo>
                  <a:pt x="2058" y="5885"/>
                  <a:pt x="2083" y="5900"/>
                  <a:pt x="2107" y="5916"/>
                </a:cubicBezTo>
                <a:cubicBezTo>
                  <a:pt x="2185" y="6007"/>
                  <a:pt x="2091" y="6112"/>
                  <a:pt x="2065" y="6195"/>
                </a:cubicBezTo>
                <a:cubicBezTo>
                  <a:pt x="2036" y="6289"/>
                  <a:pt x="2113" y="6333"/>
                  <a:pt x="2131" y="6389"/>
                </a:cubicBezTo>
                <a:cubicBezTo>
                  <a:pt x="2148" y="6444"/>
                  <a:pt x="2094" y="6496"/>
                  <a:pt x="2082" y="6538"/>
                </a:cubicBezTo>
                <a:cubicBezTo>
                  <a:pt x="2071" y="6575"/>
                  <a:pt x="2092" y="6617"/>
                  <a:pt x="2099" y="6643"/>
                </a:cubicBezTo>
                <a:cubicBezTo>
                  <a:pt x="2126" y="6739"/>
                  <a:pt x="2057" y="6824"/>
                  <a:pt x="1993" y="6851"/>
                </a:cubicBezTo>
                <a:cubicBezTo>
                  <a:pt x="1752" y="6952"/>
                  <a:pt x="1622" y="6709"/>
                  <a:pt x="1383" y="6753"/>
                </a:cubicBezTo>
                <a:cubicBezTo>
                  <a:pt x="1248" y="6777"/>
                  <a:pt x="1071" y="6855"/>
                  <a:pt x="1146" y="7018"/>
                </a:cubicBezTo>
                <a:cubicBezTo>
                  <a:pt x="1189" y="7111"/>
                  <a:pt x="1404" y="7301"/>
                  <a:pt x="1601" y="7265"/>
                </a:cubicBezTo>
                <a:cubicBezTo>
                  <a:pt x="1701" y="7246"/>
                  <a:pt x="1839" y="7157"/>
                  <a:pt x="1959" y="7219"/>
                </a:cubicBezTo>
                <a:cubicBezTo>
                  <a:pt x="2115" y="7300"/>
                  <a:pt x="2032" y="7519"/>
                  <a:pt x="2205" y="7578"/>
                </a:cubicBezTo>
                <a:cubicBezTo>
                  <a:pt x="2424" y="7651"/>
                  <a:pt x="2911" y="7641"/>
                  <a:pt x="2895" y="7868"/>
                </a:cubicBezTo>
                <a:cubicBezTo>
                  <a:pt x="2847" y="7904"/>
                  <a:pt x="2819" y="7933"/>
                  <a:pt x="2741" y="7948"/>
                </a:cubicBezTo>
                <a:cubicBezTo>
                  <a:pt x="2601" y="7974"/>
                  <a:pt x="2449" y="7912"/>
                  <a:pt x="2334" y="7953"/>
                </a:cubicBezTo>
                <a:cubicBezTo>
                  <a:pt x="2209" y="7997"/>
                  <a:pt x="2215" y="8167"/>
                  <a:pt x="2016" y="8207"/>
                </a:cubicBezTo>
                <a:cubicBezTo>
                  <a:pt x="1873" y="8235"/>
                  <a:pt x="1783" y="8132"/>
                  <a:pt x="1707" y="8097"/>
                </a:cubicBezTo>
                <a:cubicBezTo>
                  <a:pt x="1603" y="8048"/>
                  <a:pt x="1436" y="8101"/>
                  <a:pt x="1366" y="8142"/>
                </a:cubicBezTo>
                <a:cubicBezTo>
                  <a:pt x="1342" y="8156"/>
                  <a:pt x="1330" y="8183"/>
                  <a:pt x="1309" y="8200"/>
                </a:cubicBezTo>
                <a:cubicBezTo>
                  <a:pt x="1309" y="8219"/>
                  <a:pt x="1309" y="8239"/>
                  <a:pt x="1309" y="8259"/>
                </a:cubicBezTo>
                <a:cubicBezTo>
                  <a:pt x="1336" y="8280"/>
                  <a:pt x="1353" y="8312"/>
                  <a:pt x="1383" y="8330"/>
                </a:cubicBezTo>
                <a:cubicBezTo>
                  <a:pt x="1433" y="8359"/>
                  <a:pt x="1598" y="8433"/>
                  <a:pt x="1521" y="8513"/>
                </a:cubicBezTo>
                <a:cubicBezTo>
                  <a:pt x="1467" y="8639"/>
                  <a:pt x="1114" y="8542"/>
                  <a:pt x="1048" y="8693"/>
                </a:cubicBezTo>
                <a:cubicBezTo>
                  <a:pt x="995" y="8755"/>
                  <a:pt x="1063" y="8845"/>
                  <a:pt x="1097" y="8881"/>
                </a:cubicBezTo>
                <a:cubicBezTo>
                  <a:pt x="1138" y="8924"/>
                  <a:pt x="1275" y="8996"/>
                  <a:pt x="1334" y="9032"/>
                </a:cubicBezTo>
                <a:cubicBezTo>
                  <a:pt x="1438" y="9094"/>
                  <a:pt x="1502" y="9186"/>
                  <a:pt x="1586" y="9265"/>
                </a:cubicBezTo>
                <a:cubicBezTo>
                  <a:pt x="1587" y="9412"/>
                  <a:pt x="1433" y="9383"/>
                  <a:pt x="1326" y="9441"/>
                </a:cubicBezTo>
                <a:cubicBezTo>
                  <a:pt x="1238" y="9489"/>
                  <a:pt x="1190" y="9573"/>
                  <a:pt x="1082" y="9610"/>
                </a:cubicBezTo>
                <a:cubicBezTo>
                  <a:pt x="989" y="9642"/>
                  <a:pt x="848" y="9610"/>
                  <a:pt x="756" y="9642"/>
                </a:cubicBezTo>
                <a:cubicBezTo>
                  <a:pt x="728" y="9732"/>
                  <a:pt x="793" y="9772"/>
                  <a:pt x="813" y="9855"/>
                </a:cubicBezTo>
                <a:cubicBezTo>
                  <a:pt x="837" y="9954"/>
                  <a:pt x="717" y="10040"/>
                  <a:pt x="782" y="10141"/>
                </a:cubicBezTo>
                <a:cubicBezTo>
                  <a:pt x="836" y="10226"/>
                  <a:pt x="962" y="10210"/>
                  <a:pt x="1091" y="10239"/>
                </a:cubicBezTo>
                <a:cubicBezTo>
                  <a:pt x="1164" y="10260"/>
                  <a:pt x="1236" y="10281"/>
                  <a:pt x="1309" y="10303"/>
                </a:cubicBezTo>
                <a:cubicBezTo>
                  <a:pt x="1361" y="10313"/>
                  <a:pt x="1458" y="10305"/>
                  <a:pt x="1497" y="10298"/>
                </a:cubicBezTo>
                <a:cubicBezTo>
                  <a:pt x="1563" y="10294"/>
                  <a:pt x="1627" y="10289"/>
                  <a:pt x="1692" y="10284"/>
                </a:cubicBezTo>
                <a:cubicBezTo>
                  <a:pt x="1773" y="10268"/>
                  <a:pt x="1865" y="10243"/>
                  <a:pt x="1944" y="10225"/>
                </a:cubicBezTo>
                <a:cubicBezTo>
                  <a:pt x="2121" y="10186"/>
                  <a:pt x="2333" y="10172"/>
                  <a:pt x="2408" y="10291"/>
                </a:cubicBezTo>
                <a:cubicBezTo>
                  <a:pt x="2419" y="10308"/>
                  <a:pt x="2437" y="10354"/>
                  <a:pt x="2423" y="10388"/>
                </a:cubicBezTo>
                <a:cubicBezTo>
                  <a:pt x="2393" y="10463"/>
                  <a:pt x="2281" y="10510"/>
                  <a:pt x="2196" y="10545"/>
                </a:cubicBezTo>
                <a:cubicBezTo>
                  <a:pt x="2041" y="10610"/>
                  <a:pt x="1692" y="10709"/>
                  <a:pt x="1601" y="10810"/>
                </a:cubicBezTo>
                <a:cubicBezTo>
                  <a:pt x="1487" y="10937"/>
                  <a:pt x="1624" y="11126"/>
                  <a:pt x="1383" y="11174"/>
                </a:cubicBezTo>
                <a:cubicBezTo>
                  <a:pt x="1127" y="11225"/>
                  <a:pt x="1060" y="10918"/>
                  <a:pt x="782" y="10986"/>
                </a:cubicBezTo>
                <a:cubicBezTo>
                  <a:pt x="747" y="10994"/>
                  <a:pt x="704" y="11015"/>
                  <a:pt x="676" y="11032"/>
                </a:cubicBezTo>
                <a:cubicBezTo>
                  <a:pt x="608" y="11072"/>
                  <a:pt x="552" y="11164"/>
                  <a:pt x="530" y="11238"/>
                </a:cubicBezTo>
                <a:cubicBezTo>
                  <a:pt x="498" y="11344"/>
                  <a:pt x="549" y="11426"/>
                  <a:pt x="487" y="11505"/>
                </a:cubicBezTo>
                <a:cubicBezTo>
                  <a:pt x="446" y="11557"/>
                  <a:pt x="365" y="11603"/>
                  <a:pt x="284" y="11622"/>
                </a:cubicBezTo>
                <a:cubicBezTo>
                  <a:pt x="199" y="11642"/>
                  <a:pt x="112" y="11633"/>
                  <a:pt x="57" y="11674"/>
                </a:cubicBezTo>
                <a:cubicBezTo>
                  <a:pt x="24" y="11700"/>
                  <a:pt x="-26" y="11764"/>
                  <a:pt x="17" y="11810"/>
                </a:cubicBezTo>
                <a:cubicBezTo>
                  <a:pt x="47" y="11877"/>
                  <a:pt x="152" y="11887"/>
                  <a:pt x="235" y="11914"/>
                </a:cubicBezTo>
                <a:cubicBezTo>
                  <a:pt x="347" y="11951"/>
                  <a:pt x="499" y="11999"/>
                  <a:pt x="553" y="12083"/>
                </a:cubicBezTo>
                <a:cubicBezTo>
                  <a:pt x="646" y="12230"/>
                  <a:pt x="405" y="12289"/>
                  <a:pt x="455" y="12440"/>
                </a:cubicBezTo>
                <a:cubicBezTo>
                  <a:pt x="493" y="12551"/>
                  <a:pt x="631" y="12594"/>
                  <a:pt x="684" y="12694"/>
                </a:cubicBezTo>
                <a:cubicBezTo>
                  <a:pt x="718" y="12759"/>
                  <a:pt x="716" y="12836"/>
                  <a:pt x="782" y="12875"/>
                </a:cubicBezTo>
                <a:cubicBezTo>
                  <a:pt x="881" y="12933"/>
                  <a:pt x="1183" y="12885"/>
                  <a:pt x="1317" y="12861"/>
                </a:cubicBezTo>
                <a:cubicBezTo>
                  <a:pt x="1458" y="12837"/>
                  <a:pt x="1621" y="12875"/>
                  <a:pt x="1650" y="12946"/>
                </a:cubicBezTo>
                <a:cubicBezTo>
                  <a:pt x="1669" y="12967"/>
                  <a:pt x="1661" y="12982"/>
                  <a:pt x="1658" y="13012"/>
                </a:cubicBezTo>
                <a:cubicBezTo>
                  <a:pt x="1638" y="13029"/>
                  <a:pt x="1626" y="13056"/>
                  <a:pt x="1601" y="13069"/>
                </a:cubicBezTo>
                <a:cubicBezTo>
                  <a:pt x="1485" y="13132"/>
                  <a:pt x="1300" y="13128"/>
                  <a:pt x="1171" y="13181"/>
                </a:cubicBezTo>
                <a:cubicBezTo>
                  <a:pt x="1068" y="13223"/>
                  <a:pt x="984" y="13292"/>
                  <a:pt x="871" y="13330"/>
                </a:cubicBezTo>
                <a:cubicBezTo>
                  <a:pt x="732" y="13375"/>
                  <a:pt x="478" y="13423"/>
                  <a:pt x="544" y="13602"/>
                </a:cubicBezTo>
                <a:cubicBezTo>
                  <a:pt x="586" y="13713"/>
                  <a:pt x="766" y="13736"/>
                  <a:pt x="805" y="13849"/>
                </a:cubicBezTo>
                <a:cubicBezTo>
                  <a:pt x="841" y="13952"/>
                  <a:pt x="704" y="14022"/>
                  <a:pt x="782" y="14116"/>
                </a:cubicBezTo>
                <a:cubicBezTo>
                  <a:pt x="893" y="14249"/>
                  <a:pt x="1304" y="14157"/>
                  <a:pt x="1375" y="14322"/>
                </a:cubicBezTo>
                <a:cubicBezTo>
                  <a:pt x="1451" y="14403"/>
                  <a:pt x="1338" y="14495"/>
                  <a:pt x="1286" y="14537"/>
                </a:cubicBezTo>
                <a:cubicBezTo>
                  <a:pt x="1158" y="14637"/>
                  <a:pt x="867" y="14805"/>
                  <a:pt x="985" y="15030"/>
                </a:cubicBezTo>
                <a:cubicBezTo>
                  <a:pt x="1034" y="15123"/>
                  <a:pt x="1204" y="15206"/>
                  <a:pt x="1383" y="15147"/>
                </a:cubicBezTo>
                <a:cubicBezTo>
                  <a:pt x="1445" y="15127"/>
                  <a:pt x="1492" y="15082"/>
                  <a:pt x="1546" y="15056"/>
                </a:cubicBezTo>
                <a:cubicBezTo>
                  <a:pt x="1601" y="15029"/>
                  <a:pt x="1664" y="15018"/>
                  <a:pt x="1701" y="14978"/>
                </a:cubicBezTo>
                <a:cubicBezTo>
                  <a:pt x="1740" y="14936"/>
                  <a:pt x="1766" y="14882"/>
                  <a:pt x="1822" y="14855"/>
                </a:cubicBezTo>
                <a:cubicBezTo>
                  <a:pt x="1866" y="14832"/>
                  <a:pt x="1919" y="14840"/>
                  <a:pt x="1976" y="14843"/>
                </a:cubicBezTo>
                <a:cubicBezTo>
                  <a:pt x="2012" y="14870"/>
                  <a:pt x="2061" y="14888"/>
                  <a:pt x="2082" y="14927"/>
                </a:cubicBezTo>
                <a:cubicBezTo>
                  <a:pt x="2126" y="15008"/>
                  <a:pt x="2106" y="15080"/>
                  <a:pt x="2205" y="15115"/>
                </a:cubicBezTo>
                <a:cubicBezTo>
                  <a:pt x="2262" y="15128"/>
                  <a:pt x="2317" y="15141"/>
                  <a:pt x="2374" y="15154"/>
                </a:cubicBezTo>
                <a:cubicBezTo>
                  <a:pt x="2528" y="15182"/>
                  <a:pt x="2685" y="15064"/>
                  <a:pt x="2766" y="15211"/>
                </a:cubicBezTo>
                <a:cubicBezTo>
                  <a:pt x="2805" y="15281"/>
                  <a:pt x="2763" y="15373"/>
                  <a:pt x="2789" y="15458"/>
                </a:cubicBezTo>
                <a:cubicBezTo>
                  <a:pt x="2827" y="15580"/>
                  <a:pt x="2987" y="15649"/>
                  <a:pt x="2847" y="15796"/>
                </a:cubicBezTo>
                <a:cubicBezTo>
                  <a:pt x="2783" y="15863"/>
                  <a:pt x="2619" y="15863"/>
                  <a:pt x="2569" y="15940"/>
                </a:cubicBezTo>
                <a:cubicBezTo>
                  <a:pt x="2495" y="16055"/>
                  <a:pt x="2618" y="16206"/>
                  <a:pt x="2709" y="16238"/>
                </a:cubicBezTo>
                <a:cubicBezTo>
                  <a:pt x="2909" y="16309"/>
                  <a:pt x="3149" y="16155"/>
                  <a:pt x="3359" y="16226"/>
                </a:cubicBezTo>
                <a:cubicBezTo>
                  <a:pt x="3504" y="16274"/>
                  <a:pt x="3571" y="16386"/>
                  <a:pt x="3774" y="16375"/>
                </a:cubicBezTo>
                <a:cubicBezTo>
                  <a:pt x="3801" y="16353"/>
                  <a:pt x="3841" y="16340"/>
                  <a:pt x="3863" y="16315"/>
                </a:cubicBezTo>
                <a:cubicBezTo>
                  <a:pt x="3898" y="16278"/>
                  <a:pt x="3921" y="16231"/>
                  <a:pt x="3969" y="16206"/>
                </a:cubicBezTo>
                <a:cubicBezTo>
                  <a:pt x="4036" y="16170"/>
                  <a:pt x="4135" y="16164"/>
                  <a:pt x="4204" y="16134"/>
                </a:cubicBezTo>
                <a:cubicBezTo>
                  <a:pt x="4278" y="16102"/>
                  <a:pt x="4392" y="16051"/>
                  <a:pt x="4490" y="16107"/>
                </a:cubicBezTo>
                <a:cubicBezTo>
                  <a:pt x="4612" y="16178"/>
                  <a:pt x="4587" y="16368"/>
                  <a:pt x="4717" y="16432"/>
                </a:cubicBezTo>
                <a:cubicBezTo>
                  <a:pt x="4898" y="16522"/>
                  <a:pt x="5087" y="16369"/>
                  <a:pt x="5270" y="16413"/>
                </a:cubicBezTo>
                <a:cubicBezTo>
                  <a:pt x="5423" y="16451"/>
                  <a:pt x="5447" y="16597"/>
                  <a:pt x="5613" y="16628"/>
                </a:cubicBezTo>
                <a:cubicBezTo>
                  <a:pt x="5738" y="16652"/>
                  <a:pt x="5900" y="16478"/>
                  <a:pt x="5971" y="16432"/>
                </a:cubicBezTo>
                <a:cubicBezTo>
                  <a:pt x="6009" y="16407"/>
                  <a:pt x="6096" y="16366"/>
                  <a:pt x="6157" y="16400"/>
                </a:cubicBezTo>
                <a:cubicBezTo>
                  <a:pt x="6472" y="16448"/>
                  <a:pt x="6063" y="16968"/>
                  <a:pt x="6392" y="17037"/>
                </a:cubicBezTo>
                <a:cubicBezTo>
                  <a:pt x="6492" y="17059"/>
                  <a:pt x="6591" y="16999"/>
                  <a:pt x="6653" y="16978"/>
                </a:cubicBezTo>
                <a:cubicBezTo>
                  <a:pt x="6726" y="16959"/>
                  <a:pt x="6800" y="16938"/>
                  <a:pt x="6873" y="16919"/>
                </a:cubicBezTo>
                <a:cubicBezTo>
                  <a:pt x="7017" y="16869"/>
                  <a:pt x="7108" y="16785"/>
                  <a:pt x="7191" y="16686"/>
                </a:cubicBezTo>
                <a:cubicBezTo>
                  <a:pt x="7250" y="16615"/>
                  <a:pt x="7379" y="16451"/>
                  <a:pt x="7563" y="16491"/>
                </a:cubicBezTo>
                <a:cubicBezTo>
                  <a:pt x="7741" y="16530"/>
                  <a:pt x="7780" y="16745"/>
                  <a:pt x="7873" y="16855"/>
                </a:cubicBezTo>
                <a:cubicBezTo>
                  <a:pt x="7913" y="16902"/>
                  <a:pt x="7983" y="16971"/>
                  <a:pt x="8108" y="16946"/>
                </a:cubicBezTo>
                <a:cubicBezTo>
                  <a:pt x="8208" y="16926"/>
                  <a:pt x="8261" y="16844"/>
                  <a:pt x="8307" y="16762"/>
                </a:cubicBezTo>
                <a:cubicBezTo>
                  <a:pt x="8811" y="17200"/>
                  <a:pt x="9645" y="17976"/>
                  <a:pt x="9645" y="17976"/>
                </a:cubicBezTo>
                <a:cubicBezTo>
                  <a:pt x="9645" y="17976"/>
                  <a:pt x="9976" y="18231"/>
                  <a:pt x="9976" y="18562"/>
                </a:cubicBezTo>
                <a:cubicBezTo>
                  <a:pt x="9976" y="19024"/>
                  <a:pt x="9976" y="19718"/>
                  <a:pt x="9976" y="19945"/>
                </a:cubicBezTo>
                <a:cubicBezTo>
                  <a:pt x="9976" y="20728"/>
                  <a:pt x="9275" y="21597"/>
                  <a:pt x="9275" y="21597"/>
                </a:cubicBezTo>
                <a:cubicBezTo>
                  <a:pt x="9275" y="21597"/>
                  <a:pt x="12156" y="21599"/>
                  <a:pt x="12312" y="21599"/>
                </a:cubicBezTo>
                <a:cubicBezTo>
                  <a:pt x="12136" y="21598"/>
                  <a:pt x="11551" y="20437"/>
                  <a:pt x="11551" y="19800"/>
                </a:cubicBezTo>
                <a:cubicBezTo>
                  <a:pt x="11551" y="19712"/>
                  <a:pt x="11551" y="19149"/>
                  <a:pt x="11551" y="18439"/>
                </a:cubicBezTo>
                <a:cubicBezTo>
                  <a:pt x="11551" y="18313"/>
                  <a:pt x="12770" y="17328"/>
                  <a:pt x="13727" y="16613"/>
                </a:cubicBezTo>
                <a:cubicBezTo>
                  <a:pt x="13783" y="16676"/>
                  <a:pt x="13849" y="16735"/>
                  <a:pt x="13907" y="16763"/>
                </a:cubicBezTo>
                <a:cubicBezTo>
                  <a:pt x="14005" y="16812"/>
                  <a:pt x="14097" y="16760"/>
                  <a:pt x="14159" y="16725"/>
                </a:cubicBezTo>
                <a:cubicBezTo>
                  <a:pt x="14245" y="16674"/>
                  <a:pt x="14295" y="16594"/>
                  <a:pt x="14387" y="16550"/>
                </a:cubicBezTo>
                <a:cubicBezTo>
                  <a:pt x="14448" y="16522"/>
                  <a:pt x="14510" y="16524"/>
                  <a:pt x="14591" y="16510"/>
                </a:cubicBezTo>
                <a:cubicBezTo>
                  <a:pt x="14611" y="16506"/>
                  <a:pt x="14663" y="16499"/>
                  <a:pt x="14697" y="16505"/>
                </a:cubicBezTo>
                <a:cubicBezTo>
                  <a:pt x="14793" y="16523"/>
                  <a:pt x="14859" y="16557"/>
                  <a:pt x="14883" y="16633"/>
                </a:cubicBezTo>
                <a:cubicBezTo>
                  <a:pt x="14913" y="16728"/>
                  <a:pt x="14829" y="16803"/>
                  <a:pt x="14908" y="16880"/>
                </a:cubicBezTo>
                <a:cubicBezTo>
                  <a:pt x="14952" y="16923"/>
                  <a:pt x="15088" y="16931"/>
                  <a:pt x="15169" y="16907"/>
                </a:cubicBezTo>
                <a:cubicBezTo>
                  <a:pt x="15293" y="16870"/>
                  <a:pt x="15350" y="16788"/>
                  <a:pt x="15444" y="16731"/>
                </a:cubicBezTo>
                <a:cubicBezTo>
                  <a:pt x="15470" y="16716"/>
                  <a:pt x="15502" y="16709"/>
                  <a:pt x="15527" y="16692"/>
                </a:cubicBezTo>
                <a:cubicBezTo>
                  <a:pt x="15645" y="16695"/>
                  <a:pt x="15851" y="16792"/>
                  <a:pt x="15883" y="16862"/>
                </a:cubicBezTo>
                <a:cubicBezTo>
                  <a:pt x="15908" y="16916"/>
                  <a:pt x="15860" y="16974"/>
                  <a:pt x="15883" y="17037"/>
                </a:cubicBezTo>
                <a:cubicBezTo>
                  <a:pt x="15904" y="17100"/>
                  <a:pt x="15992" y="17149"/>
                  <a:pt x="16071" y="17166"/>
                </a:cubicBezTo>
                <a:cubicBezTo>
                  <a:pt x="16166" y="17186"/>
                  <a:pt x="16249" y="17147"/>
                  <a:pt x="16298" y="17127"/>
                </a:cubicBezTo>
                <a:cubicBezTo>
                  <a:pt x="16471" y="17055"/>
                  <a:pt x="16644" y="16922"/>
                  <a:pt x="16713" y="16770"/>
                </a:cubicBezTo>
                <a:cubicBezTo>
                  <a:pt x="16744" y="16702"/>
                  <a:pt x="16713" y="16598"/>
                  <a:pt x="16747" y="16530"/>
                </a:cubicBezTo>
                <a:cubicBezTo>
                  <a:pt x="16797" y="16427"/>
                  <a:pt x="16984" y="16405"/>
                  <a:pt x="17062" y="16322"/>
                </a:cubicBezTo>
                <a:cubicBezTo>
                  <a:pt x="17111" y="16271"/>
                  <a:pt x="17151" y="16189"/>
                  <a:pt x="17234" y="16167"/>
                </a:cubicBezTo>
                <a:cubicBezTo>
                  <a:pt x="17325" y="16117"/>
                  <a:pt x="17412" y="16236"/>
                  <a:pt x="17486" y="16251"/>
                </a:cubicBezTo>
                <a:cubicBezTo>
                  <a:pt x="17591" y="16273"/>
                  <a:pt x="17682" y="16172"/>
                  <a:pt x="17778" y="16231"/>
                </a:cubicBezTo>
                <a:cubicBezTo>
                  <a:pt x="17922" y="16272"/>
                  <a:pt x="17836" y="16455"/>
                  <a:pt x="17967" y="16491"/>
                </a:cubicBezTo>
                <a:cubicBezTo>
                  <a:pt x="18062" y="16544"/>
                  <a:pt x="18188" y="16456"/>
                  <a:pt x="18225" y="16413"/>
                </a:cubicBezTo>
                <a:cubicBezTo>
                  <a:pt x="18369" y="16247"/>
                  <a:pt x="18056" y="15975"/>
                  <a:pt x="18299" y="15856"/>
                </a:cubicBezTo>
                <a:cubicBezTo>
                  <a:pt x="18497" y="15758"/>
                  <a:pt x="18746" y="15898"/>
                  <a:pt x="18975" y="15856"/>
                </a:cubicBezTo>
                <a:cubicBezTo>
                  <a:pt x="19040" y="15843"/>
                  <a:pt x="19096" y="15820"/>
                  <a:pt x="19144" y="15796"/>
                </a:cubicBezTo>
                <a:cubicBezTo>
                  <a:pt x="19197" y="15770"/>
                  <a:pt x="19246" y="15756"/>
                  <a:pt x="19267" y="15705"/>
                </a:cubicBezTo>
                <a:cubicBezTo>
                  <a:pt x="19276" y="15694"/>
                  <a:pt x="19276" y="15674"/>
                  <a:pt x="19276" y="15654"/>
                </a:cubicBezTo>
                <a:cubicBezTo>
                  <a:pt x="19224" y="15611"/>
                  <a:pt x="19177" y="15554"/>
                  <a:pt x="19096" y="15536"/>
                </a:cubicBezTo>
                <a:cubicBezTo>
                  <a:pt x="19001" y="15515"/>
                  <a:pt x="18914" y="15560"/>
                  <a:pt x="18829" y="15536"/>
                </a:cubicBezTo>
                <a:cubicBezTo>
                  <a:pt x="18781" y="15522"/>
                  <a:pt x="18759" y="15487"/>
                  <a:pt x="18723" y="15465"/>
                </a:cubicBezTo>
                <a:cubicBezTo>
                  <a:pt x="18697" y="15298"/>
                  <a:pt x="18775" y="15326"/>
                  <a:pt x="18852" y="15225"/>
                </a:cubicBezTo>
                <a:cubicBezTo>
                  <a:pt x="18884" y="15184"/>
                  <a:pt x="18876" y="15123"/>
                  <a:pt x="18901" y="15076"/>
                </a:cubicBezTo>
                <a:cubicBezTo>
                  <a:pt x="18939" y="15004"/>
                  <a:pt x="19021" y="14960"/>
                  <a:pt x="19047" y="14875"/>
                </a:cubicBezTo>
                <a:cubicBezTo>
                  <a:pt x="19079" y="14769"/>
                  <a:pt x="18936" y="14676"/>
                  <a:pt x="18909" y="14596"/>
                </a:cubicBezTo>
                <a:cubicBezTo>
                  <a:pt x="18878" y="14505"/>
                  <a:pt x="18986" y="14364"/>
                  <a:pt x="19038" y="14336"/>
                </a:cubicBezTo>
                <a:cubicBezTo>
                  <a:pt x="19188" y="14255"/>
                  <a:pt x="19464" y="14397"/>
                  <a:pt x="19648" y="14290"/>
                </a:cubicBezTo>
                <a:cubicBezTo>
                  <a:pt x="19715" y="14251"/>
                  <a:pt x="19748" y="14181"/>
                  <a:pt x="19797" y="14128"/>
                </a:cubicBezTo>
                <a:cubicBezTo>
                  <a:pt x="19848" y="14071"/>
                  <a:pt x="19948" y="14048"/>
                  <a:pt x="20000" y="13992"/>
                </a:cubicBezTo>
                <a:cubicBezTo>
                  <a:pt x="20082" y="13905"/>
                  <a:pt x="20098" y="13852"/>
                  <a:pt x="20284" y="13862"/>
                </a:cubicBezTo>
                <a:cubicBezTo>
                  <a:pt x="20307" y="13881"/>
                  <a:pt x="20345" y="13891"/>
                  <a:pt x="20364" y="13913"/>
                </a:cubicBezTo>
                <a:cubicBezTo>
                  <a:pt x="20405" y="13957"/>
                  <a:pt x="20436" y="14034"/>
                  <a:pt x="20470" y="14082"/>
                </a:cubicBezTo>
                <a:cubicBezTo>
                  <a:pt x="20504" y="14089"/>
                  <a:pt x="20534" y="14111"/>
                  <a:pt x="20584" y="14102"/>
                </a:cubicBezTo>
                <a:cubicBezTo>
                  <a:pt x="20716" y="14079"/>
                  <a:pt x="20958" y="13991"/>
                  <a:pt x="20911" y="13835"/>
                </a:cubicBezTo>
                <a:cubicBezTo>
                  <a:pt x="20883" y="13746"/>
                  <a:pt x="20730" y="13595"/>
                  <a:pt x="20633" y="13563"/>
                </a:cubicBezTo>
                <a:cubicBezTo>
                  <a:pt x="20514" y="13523"/>
                  <a:pt x="20416" y="13551"/>
                  <a:pt x="20356" y="13460"/>
                </a:cubicBezTo>
                <a:cubicBezTo>
                  <a:pt x="20335" y="13428"/>
                  <a:pt x="20327" y="13375"/>
                  <a:pt x="20341" y="13336"/>
                </a:cubicBezTo>
                <a:cubicBezTo>
                  <a:pt x="20376" y="13237"/>
                  <a:pt x="20469" y="13174"/>
                  <a:pt x="20576" y="13135"/>
                </a:cubicBezTo>
                <a:cubicBezTo>
                  <a:pt x="20664" y="13103"/>
                  <a:pt x="20760" y="13095"/>
                  <a:pt x="20796" y="13024"/>
                </a:cubicBezTo>
                <a:cubicBezTo>
                  <a:pt x="20849" y="12922"/>
                  <a:pt x="20717" y="12799"/>
                  <a:pt x="20779" y="12726"/>
                </a:cubicBezTo>
                <a:cubicBezTo>
                  <a:pt x="20805" y="12612"/>
                  <a:pt x="21085" y="12606"/>
                  <a:pt x="21211" y="12564"/>
                </a:cubicBezTo>
                <a:cubicBezTo>
                  <a:pt x="21300" y="12534"/>
                  <a:pt x="21324" y="12488"/>
                  <a:pt x="21381" y="12433"/>
                </a:cubicBezTo>
                <a:cubicBezTo>
                  <a:pt x="21375" y="12253"/>
                  <a:pt x="21127" y="12307"/>
                  <a:pt x="21146" y="12095"/>
                </a:cubicBezTo>
                <a:cubicBezTo>
                  <a:pt x="21181" y="12068"/>
                  <a:pt x="21204" y="12029"/>
                  <a:pt x="21243" y="12006"/>
                </a:cubicBezTo>
                <a:cubicBezTo>
                  <a:pt x="21334" y="11951"/>
                  <a:pt x="21358" y="11930"/>
                  <a:pt x="21430" y="11862"/>
                </a:cubicBezTo>
                <a:cubicBezTo>
                  <a:pt x="21431" y="11683"/>
                  <a:pt x="21194" y="11716"/>
                  <a:pt x="21048" y="11654"/>
                </a:cubicBezTo>
                <a:cubicBezTo>
                  <a:pt x="21015" y="11640"/>
                  <a:pt x="21000" y="11610"/>
                  <a:pt x="20974" y="11590"/>
                </a:cubicBezTo>
                <a:cubicBezTo>
                  <a:pt x="20974" y="11572"/>
                  <a:pt x="20974" y="11555"/>
                  <a:pt x="20974" y="11537"/>
                </a:cubicBezTo>
                <a:cubicBezTo>
                  <a:pt x="21002" y="11514"/>
                  <a:pt x="21021" y="11484"/>
                  <a:pt x="21057" y="11466"/>
                </a:cubicBezTo>
                <a:cubicBezTo>
                  <a:pt x="21168" y="11413"/>
                  <a:pt x="21322" y="11415"/>
                  <a:pt x="21423" y="11356"/>
                </a:cubicBezTo>
                <a:cubicBezTo>
                  <a:pt x="21495" y="11315"/>
                  <a:pt x="21574" y="11174"/>
                  <a:pt x="21504" y="11083"/>
                </a:cubicBezTo>
                <a:cubicBezTo>
                  <a:pt x="21448" y="11009"/>
                  <a:pt x="21318" y="10959"/>
                  <a:pt x="21203" y="10934"/>
                </a:cubicBezTo>
                <a:cubicBezTo>
                  <a:pt x="20983" y="10886"/>
                  <a:pt x="20840" y="11005"/>
                  <a:pt x="20690" y="11044"/>
                </a:cubicBezTo>
                <a:cubicBezTo>
                  <a:pt x="20593" y="11057"/>
                  <a:pt x="20496" y="11070"/>
                  <a:pt x="20398" y="11083"/>
                </a:cubicBezTo>
                <a:cubicBezTo>
                  <a:pt x="20326" y="11101"/>
                  <a:pt x="20194" y="11158"/>
                  <a:pt x="20089" y="11121"/>
                </a:cubicBezTo>
                <a:cubicBezTo>
                  <a:pt x="20051" y="11108"/>
                  <a:pt x="20039" y="11075"/>
                  <a:pt x="20015" y="11050"/>
                </a:cubicBezTo>
                <a:cubicBezTo>
                  <a:pt x="20022" y="10894"/>
                  <a:pt x="20237" y="10890"/>
                  <a:pt x="20332" y="10804"/>
                </a:cubicBezTo>
                <a:cubicBezTo>
                  <a:pt x="20396" y="10746"/>
                  <a:pt x="20378" y="10623"/>
                  <a:pt x="20430" y="10557"/>
                </a:cubicBezTo>
                <a:cubicBezTo>
                  <a:pt x="20491" y="10479"/>
                  <a:pt x="20614" y="10442"/>
                  <a:pt x="20682" y="10369"/>
                </a:cubicBezTo>
                <a:cubicBezTo>
                  <a:pt x="20800" y="10242"/>
                  <a:pt x="20905" y="9931"/>
                  <a:pt x="20756" y="9765"/>
                </a:cubicBezTo>
                <a:cubicBezTo>
                  <a:pt x="20696" y="9699"/>
                  <a:pt x="20530" y="9623"/>
                  <a:pt x="20356" y="9654"/>
                </a:cubicBezTo>
                <a:cubicBezTo>
                  <a:pt x="20278" y="9668"/>
                  <a:pt x="20170" y="9709"/>
                  <a:pt x="20063" y="9688"/>
                </a:cubicBezTo>
                <a:cubicBezTo>
                  <a:pt x="19964" y="9668"/>
                  <a:pt x="19869" y="9604"/>
                  <a:pt x="19820" y="9544"/>
                </a:cubicBezTo>
                <a:cubicBezTo>
                  <a:pt x="19804" y="9524"/>
                  <a:pt x="19805" y="9498"/>
                  <a:pt x="19788" y="9480"/>
                </a:cubicBezTo>
                <a:cubicBezTo>
                  <a:pt x="19802" y="9355"/>
                  <a:pt x="19965" y="9347"/>
                  <a:pt x="20063" y="9290"/>
                </a:cubicBezTo>
                <a:cubicBezTo>
                  <a:pt x="20154" y="9238"/>
                  <a:pt x="20162" y="9145"/>
                  <a:pt x="20210" y="9057"/>
                </a:cubicBezTo>
                <a:cubicBezTo>
                  <a:pt x="20248" y="8987"/>
                  <a:pt x="20323" y="8927"/>
                  <a:pt x="20349" y="8849"/>
                </a:cubicBezTo>
                <a:cubicBezTo>
                  <a:pt x="20367" y="8796"/>
                  <a:pt x="20338" y="8733"/>
                  <a:pt x="20315" y="8707"/>
                </a:cubicBezTo>
                <a:cubicBezTo>
                  <a:pt x="20282" y="8669"/>
                  <a:pt x="20121" y="8573"/>
                  <a:pt x="20023" y="8590"/>
                </a:cubicBezTo>
                <a:cubicBezTo>
                  <a:pt x="19929" y="8607"/>
                  <a:pt x="19800" y="8655"/>
                  <a:pt x="19682" y="8616"/>
                </a:cubicBezTo>
                <a:cubicBezTo>
                  <a:pt x="19551" y="8572"/>
                  <a:pt x="19540" y="8435"/>
                  <a:pt x="19396" y="8408"/>
                </a:cubicBezTo>
                <a:cubicBezTo>
                  <a:pt x="19339" y="8397"/>
                  <a:pt x="19267" y="8425"/>
                  <a:pt x="19227" y="8435"/>
                </a:cubicBezTo>
                <a:cubicBezTo>
                  <a:pt x="19110" y="8463"/>
                  <a:pt x="18998" y="8489"/>
                  <a:pt x="18884" y="8513"/>
                </a:cubicBezTo>
                <a:cubicBezTo>
                  <a:pt x="18798" y="8530"/>
                  <a:pt x="18647" y="8510"/>
                  <a:pt x="18680" y="8421"/>
                </a:cubicBezTo>
                <a:cubicBezTo>
                  <a:pt x="18716" y="8326"/>
                  <a:pt x="18917" y="8321"/>
                  <a:pt x="19015" y="8272"/>
                </a:cubicBezTo>
                <a:cubicBezTo>
                  <a:pt x="19101" y="8230"/>
                  <a:pt x="19177" y="8169"/>
                  <a:pt x="19276" y="8136"/>
                </a:cubicBezTo>
                <a:cubicBezTo>
                  <a:pt x="19349" y="8123"/>
                  <a:pt x="19421" y="8110"/>
                  <a:pt x="19494" y="8097"/>
                </a:cubicBezTo>
                <a:cubicBezTo>
                  <a:pt x="19560" y="8069"/>
                  <a:pt x="19588" y="7998"/>
                  <a:pt x="19648" y="7966"/>
                </a:cubicBezTo>
                <a:cubicBezTo>
                  <a:pt x="19707" y="7935"/>
                  <a:pt x="19811" y="7945"/>
                  <a:pt x="19869" y="7914"/>
                </a:cubicBezTo>
                <a:cubicBezTo>
                  <a:pt x="19919" y="7887"/>
                  <a:pt x="19939" y="7825"/>
                  <a:pt x="19974" y="7786"/>
                </a:cubicBezTo>
                <a:cubicBezTo>
                  <a:pt x="20058" y="7694"/>
                  <a:pt x="20177" y="7675"/>
                  <a:pt x="20178" y="7512"/>
                </a:cubicBezTo>
                <a:cubicBezTo>
                  <a:pt x="20145" y="7485"/>
                  <a:pt x="20127" y="7450"/>
                  <a:pt x="20080" y="7434"/>
                </a:cubicBezTo>
                <a:cubicBezTo>
                  <a:pt x="19906" y="7374"/>
                  <a:pt x="19754" y="7417"/>
                  <a:pt x="19771" y="7214"/>
                </a:cubicBezTo>
                <a:cubicBezTo>
                  <a:pt x="19797" y="7193"/>
                  <a:pt x="19815" y="7158"/>
                  <a:pt x="19845" y="7141"/>
                </a:cubicBezTo>
                <a:cubicBezTo>
                  <a:pt x="19901" y="7111"/>
                  <a:pt x="19996" y="7097"/>
                  <a:pt x="20055" y="7070"/>
                </a:cubicBezTo>
                <a:cubicBezTo>
                  <a:pt x="20096" y="6931"/>
                  <a:pt x="19905" y="6922"/>
                  <a:pt x="19797" y="6862"/>
                </a:cubicBezTo>
                <a:cubicBezTo>
                  <a:pt x="19769" y="6847"/>
                  <a:pt x="19755" y="6817"/>
                  <a:pt x="19731" y="6798"/>
                </a:cubicBezTo>
                <a:cubicBezTo>
                  <a:pt x="19732" y="6640"/>
                  <a:pt x="19875" y="6495"/>
                  <a:pt x="20000" y="6435"/>
                </a:cubicBezTo>
                <a:cubicBezTo>
                  <a:pt x="20065" y="6403"/>
                  <a:pt x="20143" y="6397"/>
                  <a:pt x="20203" y="6364"/>
                </a:cubicBezTo>
                <a:cubicBezTo>
                  <a:pt x="20250" y="6338"/>
                  <a:pt x="20345" y="6239"/>
                  <a:pt x="20284" y="6174"/>
                </a:cubicBezTo>
                <a:cubicBezTo>
                  <a:pt x="20236" y="6070"/>
                  <a:pt x="20002" y="6150"/>
                  <a:pt x="19894" y="6096"/>
                </a:cubicBezTo>
                <a:cubicBezTo>
                  <a:pt x="19759" y="6029"/>
                  <a:pt x="19842" y="5898"/>
                  <a:pt x="19763" y="5804"/>
                </a:cubicBezTo>
                <a:cubicBezTo>
                  <a:pt x="19685" y="5712"/>
                  <a:pt x="19435" y="5747"/>
                  <a:pt x="19348" y="5662"/>
                </a:cubicBezTo>
                <a:cubicBezTo>
                  <a:pt x="19286" y="5601"/>
                  <a:pt x="19328" y="5473"/>
                  <a:pt x="19324" y="5376"/>
                </a:cubicBezTo>
                <a:cubicBezTo>
                  <a:pt x="19322" y="5322"/>
                  <a:pt x="19289" y="5260"/>
                  <a:pt x="19333" y="5221"/>
                </a:cubicBezTo>
                <a:cubicBezTo>
                  <a:pt x="19369" y="5147"/>
                  <a:pt x="19504" y="5176"/>
                  <a:pt x="19608" y="5155"/>
                </a:cubicBezTo>
                <a:cubicBezTo>
                  <a:pt x="19732" y="5129"/>
                  <a:pt x="19829" y="5087"/>
                  <a:pt x="19886" y="5006"/>
                </a:cubicBezTo>
                <a:cubicBezTo>
                  <a:pt x="19908" y="4973"/>
                  <a:pt x="19942" y="4888"/>
                  <a:pt x="19900" y="4844"/>
                </a:cubicBezTo>
                <a:cubicBezTo>
                  <a:pt x="19856" y="4743"/>
                  <a:pt x="19645" y="4794"/>
                  <a:pt x="19600" y="4661"/>
                </a:cubicBezTo>
                <a:cubicBezTo>
                  <a:pt x="19559" y="4540"/>
                  <a:pt x="19793" y="4409"/>
                  <a:pt x="19706" y="4220"/>
                </a:cubicBezTo>
                <a:cubicBezTo>
                  <a:pt x="19669" y="4140"/>
                  <a:pt x="19571" y="4119"/>
                  <a:pt x="19494" y="4071"/>
                </a:cubicBezTo>
                <a:cubicBezTo>
                  <a:pt x="19311" y="4076"/>
                  <a:pt x="19342" y="4233"/>
                  <a:pt x="19178" y="4259"/>
                </a:cubicBezTo>
                <a:cubicBezTo>
                  <a:pt x="19016" y="4284"/>
                  <a:pt x="18946" y="4083"/>
                  <a:pt x="18812" y="4057"/>
                </a:cubicBezTo>
                <a:cubicBezTo>
                  <a:pt x="18693" y="4034"/>
                  <a:pt x="18536" y="4154"/>
                  <a:pt x="18428" y="4078"/>
                </a:cubicBezTo>
                <a:cubicBezTo>
                  <a:pt x="18300" y="4042"/>
                  <a:pt x="18371" y="3914"/>
                  <a:pt x="18331" y="3806"/>
                </a:cubicBezTo>
                <a:cubicBezTo>
                  <a:pt x="18320" y="3777"/>
                  <a:pt x="18291" y="3756"/>
                  <a:pt x="18274" y="3733"/>
                </a:cubicBezTo>
                <a:cubicBezTo>
                  <a:pt x="18073" y="3697"/>
                  <a:pt x="17900" y="3831"/>
                  <a:pt x="17818" y="3934"/>
                </a:cubicBezTo>
                <a:cubicBezTo>
                  <a:pt x="17747" y="4025"/>
                  <a:pt x="17715" y="4124"/>
                  <a:pt x="17543" y="4117"/>
                </a:cubicBezTo>
                <a:cubicBezTo>
                  <a:pt x="17504" y="4086"/>
                  <a:pt x="17455" y="4066"/>
                  <a:pt x="17429" y="4025"/>
                </a:cubicBezTo>
                <a:cubicBezTo>
                  <a:pt x="17175" y="3638"/>
                  <a:pt x="17816" y="3597"/>
                  <a:pt x="17950" y="3363"/>
                </a:cubicBezTo>
                <a:cubicBezTo>
                  <a:pt x="18043" y="3198"/>
                  <a:pt x="17875" y="3120"/>
                  <a:pt x="17844" y="2999"/>
                </a:cubicBezTo>
                <a:cubicBezTo>
                  <a:pt x="17832" y="2953"/>
                  <a:pt x="17869" y="2904"/>
                  <a:pt x="17884" y="2876"/>
                </a:cubicBezTo>
                <a:cubicBezTo>
                  <a:pt x="17926" y="2796"/>
                  <a:pt x="17963" y="2687"/>
                  <a:pt x="17909" y="2603"/>
                </a:cubicBezTo>
                <a:cubicBezTo>
                  <a:pt x="17892" y="2575"/>
                  <a:pt x="17877" y="2547"/>
                  <a:pt x="17844" y="2532"/>
                </a:cubicBezTo>
                <a:cubicBezTo>
                  <a:pt x="17709" y="2474"/>
                  <a:pt x="17609" y="2576"/>
                  <a:pt x="17552" y="2624"/>
                </a:cubicBezTo>
                <a:cubicBezTo>
                  <a:pt x="17512" y="2657"/>
                  <a:pt x="17458" y="2687"/>
                  <a:pt x="17397" y="2701"/>
                </a:cubicBezTo>
                <a:cubicBezTo>
                  <a:pt x="17350" y="2713"/>
                  <a:pt x="17317" y="2708"/>
                  <a:pt x="17283" y="2727"/>
                </a:cubicBezTo>
                <a:cubicBezTo>
                  <a:pt x="17212" y="2767"/>
                  <a:pt x="17207" y="2853"/>
                  <a:pt x="17111" y="2876"/>
                </a:cubicBezTo>
                <a:cubicBezTo>
                  <a:pt x="17078" y="2894"/>
                  <a:pt x="17010" y="2890"/>
                  <a:pt x="16973" y="2876"/>
                </a:cubicBezTo>
                <a:cubicBezTo>
                  <a:pt x="16909" y="2850"/>
                  <a:pt x="16868" y="2791"/>
                  <a:pt x="16795" y="2772"/>
                </a:cubicBezTo>
                <a:cubicBezTo>
                  <a:pt x="16728" y="2770"/>
                  <a:pt x="16660" y="2768"/>
                  <a:pt x="16592" y="2766"/>
                </a:cubicBezTo>
                <a:cubicBezTo>
                  <a:pt x="16545" y="2756"/>
                  <a:pt x="16513" y="2732"/>
                  <a:pt x="16478" y="2713"/>
                </a:cubicBezTo>
                <a:cubicBezTo>
                  <a:pt x="16451" y="2618"/>
                  <a:pt x="16475" y="2530"/>
                  <a:pt x="16526" y="2461"/>
                </a:cubicBezTo>
                <a:cubicBezTo>
                  <a:pt x="16559" y="2418"/>
                  <a:pt x="16625" y="2348"/>
                  <a:pt x="16584" y="2267"/>
                </a:cubicBezTo>
                <a:cubicBezTo>
                  <a:pt x="16547" y="2194"/>
                  <a:pt x="16449" y="2144"/>
                  <a:pt x="16346" y="2123"/>
                </a:cubicBezTo>
                <a:cubicBezTo>
                  <a:pt x="16283" y="2110"/>
                  <a:pt x="16232" y="2121"/>
                  <a:pt x="16185" y="2098"/>
                </a:cubicBezTo>
                <a:cubicBezTo>
                  <a:pt x="16118" y="2065"/>
                  <a:pt x="16116" y="2001"/>
                  <a:pt x="16080" y="1942"/>
                </a:cubicBezTo>
                <a:cubicBezTo>
                  <a:pt x="16012" y="1834"/>
                  <a:pt x="15839" y="1731"/>
                  <a:pt x="15982" y="1584"/>
                </a:cubicBezTo>
                <a:cubicBezTo>
                  <a:pt x="16067" y="1497"/>
                  <a:pt x="16221" y="1541"/>
                  <a:pt x="16315" y="1488"/>
                </a:cubicBezTo>
                <a:cubicBezTo>
                  <a:pt x="16329" y="1479"/>
                  <a:pt x="16334" y="1459"/>
                  <a:pt x="16346" y="1449"/>
                </a:cubicBezTo>
                <a:cubicBezTo>
                  <a:pt x="16345" y="1308"/>
                  <a:pt x="16182" y="1228"/>
                  <a:pt x="16071" y="1170"/>
                </a:cubicBezTo>
                <a:cubicBezTo>
                  <a:pt x="16035" y="1151"/>
                  <a:pt x="15973" y="1108"/>
                  <a:pt x="15900" y="1124"/>
                </a:cubicBezTo>
                <a:cubicBezTo>
                  <a:pt x="15810" y="1143"/>
                  <a:pt x="15768" y="1215"/>
                  <a:pt x="15679" y="1234"/>
                </a:cubicBezTo>
                <a:cubicBezTo>
                  <a:pt x="15543" y="1263"/>
                  <a:pt x="15377" y="1155"/>
                  <a:pt x="15224" y="1156"/>
                </a:cubicBezTo>
                <a:cubicBezTo>
                  <a:pt x="15203" y="1173"/>
                  <a:pt x="15170" y="1182"/>
                  <a:pt x="15152" y="1202"/>
                </a:cubicBezTo>
                <a:cubicBezTo>
                  <a:pt x="15113" y="1245"/>
                  <a:pt x="15093" y="1302"/>
                  <a:pt x="15038" y="1332"/>
                </a:cubicBezTo>
                <a:cubicBezTo>
                  <a:pt x="15005" y="1349"/>
                  <a:pt x="14944" y="1355"/>
                  <a:pt x="14900" y="1344"/>
                </a:cubicBezTo>
                <a:cubicBezTo>
                  <a:pt x="14721" y="1297"/>
                  <a:pt x="14723" y="1134"/>
                  <a:pt x="14786" y="994"/>
                </a:cubicBezTo>
                <a:cubicBezTo>
                  <a:pt x="14798" y="967"/>
                  <a:pt x="14816" y="916"/>
                  <a:pt x="14802" y="877"/>
                </a:cubicBezTo>
                <a:cubicBezTo>
                  <a:pt x="14781" y="815"/>
                  <a:pt x="14716" y="751"/>
                  <a:pt x="14680" y="695"/>
                </a:cubicBezTo>
                <a:cubicBezTo>
                  <a:pt x="14616" y="597"/>
                  <a:pt x="14568" y="511"/>
                  <a:pt x="14445" y="461"/>
                </a:cubicBezTo>
                <a:cubicBezTo>
                  <a:pt x="14405" y="446"/>
                  <a:pt x="14318" y="428"/>
                  <a:pt x="14273" y="454"/>
                </a:cubicBezTo>
                <a:cubicBezTo>
                  <a:pt x="14150" y="490"/>
                  <a:pt x="14245" y="677"/>
                  <a:pt x="14087" y="715"/>
                </a:cubicBezTo>
                <a:cubicBezTo>
                  <a:pt x="14039" y="740"/>
                  <a:pt x="13955" y="721"/>
                  <a:pt x="13915" y="701"/>
                </a:cubicBezTo>
                <a:cubicBezTo>
                  <a:pt x="13864" y="676"/>
                  <a:pt x="13828" y="629"/>
                  <a:pt x="13777" y="603"/>
                </a:cubicBezTo>
                <a:cubicBezTo>
                  <a:pt x="13583" y="506"/>
                  <a:pt x="13180" y="500"/>
                  <a:pt x="13199" y="740"/>
                </a:cubicBezTo>
                <a:cubicBezTo>
                  <a:pt x="13212" y="750"/>
                  <a:pt x="13220" y="770"/>
                  <a:pt x="13233" y="779"/>
                </a:cubicBezTo>
                <a:cubicBezTo>
                  <a:pt x="13274" y="806"/>
                  <a:pt x="13333" y="809"/>
                  <a:pt x="13379" y="831"/>
                </a:cubicBezTo>
                <a:cubicBezTo>
                  <a:pt x="13410" y="847"/>
                  <a:pt x="13429" y="873"/>
                  <a:pt x="13460" y="889"/>
                </a:cubicBezTo>
                <a:cubicBezTo>
                  <a:pt x="13473" y="933"/>
                  <a:pt x="13480" y="958"/>
                  <a:pt x="13477" y="1007"/>
                </a:cubicBezTo>
                <a:cubicBezTo>
                  <a:pt x="13434" y="1043"/>
                  <a:pt x="13412" y="1080"/>
                  <a:pt x="13345" y="1097"/>
                </a:cubicBezTo>
                <a:cubicBezTo>
                  <a:pt x="13281" y="1113"/>
                  <a:pt x="13191" y="1095"/>
                  <a:pt x="13136" y="1117"/>
                </a:cubicBezTo>
                <a:cubicBezTo>
                  <a:pt x="13114" y="1135"/>
                  <a:pt x="13092" y="1152"/>
                  <a:pt x="13070" y="1170"/>
                </a:cubicBezTo>
                <a:cubicBezTo>
                  <a:pt x="13047" y="1183"/>
                  <a:pt x="13018" y="1188"/>
                  <a:pt x="12996" y="1202"/>
                </a:cubicBezTo>
                <a:cubicBezTo>
                  <a:pt x="12787" y="1196"/>
                  <a:pt x="12751" y="1051"/>
                  <a:pt x="12526" y="1065"/>
                </a:cubicBezTo>
                <a:cubicBezTo>
                  <a:pt x="12507" y="1076"/>
                  <a:pt x="12487" y="1086"/>
                  <a:pt x="12468" y="1097"/>
                </a:cubicBezTo>
                <a:cubicBezTo>
                  <a:pt x="12416" y="1158"/>
                  <a:pt x="12434" y="1275"/>
                  <a:pt x="12377" y="1337"/>
                </a:cubicBezTo>
                <a:cubicBezTo>
                  <a:pt x="12349" y="1368"/>
                  <a:pt x="12267" y="1407"/>
                  <a:pt x="12183" y="1389"/>
                </a:cubicBezTo>
                <a:cubicBezTo>
                  <a:pt x="12147" y="1382"/>
                  <a:pt x="12104" y="1351"/>
                  <a:pt x="12045" y="1364"/>
                </a:cubicBezTo>
                <a:cubicBezTo>
                  <a:pt x="11986" y="1377"/>
                  <a:pt x="11955" y="1430"/>
                  <a:pt x="11899" y="1449"/>
                </a:cubicBezTo>
                <a:cubicBezTo>
                  <a:pt x="11796" y="1482"/>
                  <a:pt x="11667" y="1415"/>
                  <a:pt x="11630" y="1371"/>
                </a:cubicBezTo>
                <a:cubicBezTo>
                  <a:pt x="11494" y="1210"/>
                  <a:pt x="11773" y="1107"/>
                  <a:pt x="11736" y="962"/>
                </a:cubicBezTo>
                <a:cubicBezTo>
                  <a:pt x="11722" y="907"/>
                  <a:pt x="11689" y="885"/>
                  <a:pt x="11655" y="850"/>
                </a:cubicBezTo>
                <a:cubicBezTo>
                  <a:pt x="11429" y="841"/>
                  <a:pt x="11409" y="1030"/>
                  <a:pt x="11143" y="1019"/>
                </a:cubicBezTo>
                <a:cubicBezTo>
                  <a:pt x="11101" y="988"/>
                  <a:pt x="11051" y="976"/>
                  <a:pt x="11028" y="928"/>
                </a:cubicBezTo>
                <a:cubicBezTo>
                  <a:pt x="11010" y="890"/>
                  <a:pt x="11038" y="836"/>
                  <a:pt x="11020" y="793"/>
                </a:cubicBezTo>
                <a:cubicBezTo>
                  <a:pt x="11012" y="773"/>
                  <a:pt x="10984" y="757"/>
                  <a:pt x="10971" y="740"/>
                </a:cubicBezTo>
                <a:cubicBezTo>
                  <a:pt x="10582" y="661"/>
                  <a:pt x="10663" y="935"/>
                  <a:pt x="10427" y="1012"/>
                </a:cubicBezTo>
                <a:cubicBezTo>
                  <a:pt x="10354" y="1036"/>
                  <a:pt x="10272" y="1017"/>
                  <a:pt x="10183" y="1033"/>
                </a:cubicBezTo>
                <a:cubicBezTo>
                  <a:pt x="10082" y="1050"/>
                  <a:pt x="9895" y="1094"/>
                  <a:pt x="9800" y="1046"/>
                </a:cubicBezTo>
                <a:cubicBezTo>
                  <a:pt x="9719" y="1006"/>
                  <a:pt x="9715" y="891"/>
                  <a:pt x="9630" y="857"/>
                </a:cubicBezTo>
                <a:cubicBezTo>
                  <a:pt x="9563" y="853"/>
                  <a:pt x="9495" y="849"/>
                  <a:pt x="9427" y="845"/>
                </a:cubicBezTo>
                <a:cubicBezTo>
                  <a:pt x="9377" y="834"/>
                  <a:pt x="9351" y="800"/>
                  <a:pt x="9313" y="779"/>
                </a:cubicBezTo>
                <a:cubicBezTo>
                  <a:pt x="9306" y="752"/>
                  <a:pt x="9282" y="710"/>
                  <a:pt x="9296" y="669"/>
                </a:cubicBezTo>
                <a:cubicBezTo>
                  <a:pt x="9306" y="639"/>
                  <a:pt x="9340" y="607"/>
                  <a:pt x="9353" y="578"/>
                </a:cubicBezTo>
                <a:cubicBezTo>
                  <a:pt x="9388" y="500"/>
                  <a:pt x="9324" y="409"/>
                  <a:pt x="9256" y="390"/>
                </a:cubicBezTo>
                <a:cubicBezTo>
                  <a:pt x="9145" y="337"/>
                  <a:pt x="9007" y="506"/>
                  <a:pt x="8881" y="429"/>
                </a:cubicBezTo>
                <a:cubicBezTo>
                  <a:pt x="8823" y="412"/>
                  <a:pt x="8763" y="343"/>
                  <a:pt x="8783" y="267"/>
                </a:cubicBezTo>
                <a:cubicBezTo>
                  <a:pt x="8790" y="241"/>
                  <a:pt x="8811" y="197"/>
                  <a:pt x="8800" y="162"/>
                </a:cubicBezTo>
                <a:cubicBezTo>
                  <a:pt x="8767" y="52"/>
                  <a:pt x="8635" y="-1"/>
                  <a:pt x="8459" y="0"/>
                </a:cubicBezTo>
                <a:close/>
                <a:moveTo>
                  <a:pt x="9783" y="16089"/>
                </a:moveTo>
                <a:cubicBezTo>
                  <a:pt x="9851" y="16101"/>
                  <a:pt x="9914" y="16135"/>
                  <a:pt x="9976" y="16175"/>
                </a:cubicBezTo>
                <a:cubicBezTo>
                  <a:pt x="9976" y="16474"/>
                  <a:pt x="9976" y="16799"/>
                  <a:pt x="9976" y="17097"/>
                </a:cubicBezTo>
                <a:cubicBezTo>
                  <a:pt x="9976" y="17096"/>
                  <a:pt x="9882" y="17286"/>
                  <a:pt x="9671" y="17127"/>
                </a:cubicBezTo>
                <a:cubicBezTo>
                  <a:pt x="9541" y="17029"/>
                  <a:pt x="8872" y="16498"/>
                  <a:pt x="8804" y="16444"/>
                </a:cubicBezTo>
                <a:cubicBezTo>
                  <a:pt x="8867" y="16377"/>
                  <a:pt x="8923" y="16299"/>
                  <a:pt x="9020" y="16270"/>
                </a:cubicBezTo>
                <a:cubicBezTo>
                  <a:pt x="9144" y="16233"/>
                  <a:pt x="9233" y="16324"/>
                  <a:pt x="9361" y="16297"/>
                </a:cubicBezTo>
                <a:cubicBezTo>
                  <a:pt x="9503" y="16267"/>
                  <a:pt x="9621" y="16059"/>
                  <a:pt x="9783" y="16089"/>
                </a:cubicBezTo>
                <a:close/>
                <a:moveTo>
                  <a:pt x="12111" y="16270"/>
                </a:moveTo>
                <a:cubicBezTo>
                  <a:pt x="12207" y="16287"/>
                  <a:pt x="12265" y="16333"/>
                  <a:pt x="12337" y="16368"/>
                </a:cubicBezTo>
                <a:cubicBezTo>
                  <a:pt x="12474" y="16434"/>
                  <a:pt x="12782" y="16524"/>
                  <a:pt x="13025" y="16479"/>
                </a:cubicBezTo>
                <a:lnTo>
                  <a:pt x="11863" y="17379"/>
                </a:lnTo>
                <a:cubicBezTo>
                  <a:pt x="11863" y="17379"/>
                  <a:pt x="11551" y="17522"/>
                  <a:pt x="11551" y="17276"/>
                </a:cubicBezTo>
                <a:cubicBezTo>
                  <a:pt x="11551" y="16969"/>
                  <a:pt x="11551" y="16667"/>
                  <a:pt x="11551" y="16388"/>
                </a:cubicBezTo>
                <a:cubicBezTo>
                  <a:pt x="11678" y="16360"/>
                  <a:pt x="11794" y="16339"/>
                  <a:pt x="11916" y="16304"/>
                </a:cubicBezTo>
                <a:cubicBezTo>
                  <a:pt x="11961" y="16290"/>
                  <a:pt x="12043" y="16258"/>
                  <a:pt x="12111" y="16270"/>
                </a:cubicBezTo>
                <a:close/>
              </a:path>
            </a:pathLst>
          </a:custGeom>
          <a:solidFill>
            <a:schemeClr val="accent3"/>
          </a:solidFill>
          <a:ln w="12700">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175" name="Tree"/>
          <p:cNvSpPr/>
          <p:nvPr/>
        </p:nvSpPr>
        <p:spPr>
          <a:xfrm>
            <a:off x="3799165" y="4005991"/>
            <a:ext cx="1396119" cy="1754442"/>
          </a:xfrm>
          <a:custGeom>
            <a:avLst/>
            <a:gdLst/>
            <a:ahLst/>
            <a:cxnLst>
              <a:cxn ang="0">
                <a:pos x="wd2" y="hd2"/>
              </a:cxn>
              <a:cxn ang="5400000">
                <a:pos x="wd2" y="hd2"/>
              </a:cxn>
              <a:cxn ang="10800000">
                <a:pos x="wd2" y="hd2"/>
              </a:cxn>
              <a:cxn ang="16200000">
                <a:pos x="wd2" y="hd2"/>
              </a:cxn>
            </a:cxnLst>
            <a:rect l="0" t="0" r="r" b="b"/>
            <a:pathLst>
              <a:path w="21531" h="21599" extrusionOk="0">
                <a:moveTo>
                  <a:pt x="8459" y="0"/>
                </a:moveTo>
                <a:cubicBezTo>
                  <a:pt x="8430" y="17"/>
                  <a:pt x="8385" y="18"/>
                  <a:pt x="8353" y="33"/>
                </a:cubicBezTo>
                <a:cubicBezTo>
                  <a:pt x="8261" y="78"/>
                  <a:pt x="8167" y="149"/>
                  <a:pt x="8141" y="246"/>
                </a:cubicBezTo>
                <a:cubicBezTo>
                  <a:pt x="8125" y="312"/>
                  <a:pt x="8192" y="361"/>
                  <a:pt x="8214" y="402"/>
                </a:cubicBezTo>
                <a:cubicBezTo>
                  <a:pt x="8257" y="487"/>
                  <a:pt x="8232" y="654"/>
                  <a:pt x="8165" y="695"/>
                </a:cubicBezTo>
                <a:cubicBezTo>
                  <a:pt x="7901" y="855"/>
                  <a:pt x="7751" y="471"/>
                  <a:pt x="7483" y="603"/>
                </a:cubicBezTo>
                <a:cubicBezTo>
                  <a:pt x="7292" y="697"/>
                  <a:pt x="7290" y="946"/>
                  <a:pt x="7099" y="1039"/>
                </a:cubicBezTo>
                <a:cubicBezTo>
                  <a:pt x="6900" y="1137"/>
                  <a:pt x="6622" y="966"/>
                  <a:pt x="6475" y="1136"/>
                </a:cubicBezTo>
                <a:cubicBezTo>
                  <a:pt x="6388" y="1235"/>
                  <a:pt x="6463" y="1349"/>
                  <a:pt x="6426" y="1481"/>
                </a:cubicBezTo>
                <a:cubicBezTo>
                  <a:pt x="6398" y="1579"/>
                  <a:pt x="6346" y="1657"/>
                  <a:pt x="6237" y="1689"/>
                </a:cubicBezTo>
                <a:cubicBezTo>
                  <a:pt x="6076" y="1737"/>
                  <a:pt x="5956" y="1644"/>
                  <a:pt x="5848" y="1611"/>
                </a:cubicBezTo>
                <a:cubicBezTo>
                  <a:pt x="5762" y="1585"/>
                  <a:pt x="5646" y="1565"/>
                  <a:pt x="5539" y="1565"/>
                </a:cubicBezTo>
                <a:cubicBezTo>
                  <a:pt x="5464" y="1624"/>
                  <a:pt x="5379" y="1692"/>
                  <a:pt x="5261" y="1714"/>
                </a:cubicBezTo>
                <a:cubicBezTo>
                  <a:pt x="5120" y="1741"/>
                  <a:pt x="4959" y="1677"/>
                  <a:pt x="4863" y="1734"/>
                </a:cubicBezTo>
                <a:cubicBezTo>
                  <a:pt x="4686" y="1785"/>
                  <a:pt x="4799" y="2053"/>
                  <a:pt x="4700" y="2162"/>
                </a:cubicBezTo>
                <a:cubicBezTo>
                  <a:pt x="4661" y="2206"/>
                  <a:pt x="4580" y="2233"/>
                  <a:pt x="4505" y="2247"/>
                </a:cubicBezTo>
                <a:cubicBezTo>
                  <a:pt x="4434" y="2260"/>
                  <a:pt x="4370" y="2236"/>
                  <a:pt x="4327" y="2267"/>
                </a:cubicBezTo>
                <a:cubicBezTo>
                  <a:pt x="4227" y="2294"/>
                  <a:pt x="4275" y="2389"/>
                  <a:pt x="4238" y="2468"/>
                </a:cubicBezTo>
                <a:cubicBezTo>
                  <a:pt x="4191" y="2569"/>
                  <a:pt x="4058" y="2610"/>
                  <a:pt x="3992" y="2695"/>
                </a:cubicBezTo>
                <a:cubicBezTo>
                  <a:pt x="3972" y="2722"/>
                  <a:pt x="3959" y="2770"/>
                  <a:pt x="3986" y="2798"/>
                </a:cubicBezTo>
                <a:cubicBezTo>
                  <a:pt x="4059" y="2958"/>
                  <a:pt x="4397" y="2807"/>
                  <a:pt x="4547" y="2889"/>
                </a:cubicBezTo>
                <a:cubicBezTo>
                  <a:pt x="4665" y="2953"/>
                  <a:pt x="4571" y="3066"/>
                  <a:pt x="4571" y="3175"/>
                </a:cubicBezTo>
                <a:cubicBezTo>
                  <a:pt x="4590" y="3194"/>
                  <a:pt x="4609" y="3215"/>
                  <a:pt x="4628" y="3234"/>
                </a:cubicBezTo>
                <a:cubicBezTo>
                  <a:pt x="4735" y="3298"/>
                  <a:pt x="4862" y="3330"/>
                  <a:pt x="4848" y="3474"/>
                </a:cubicBezTo>
                <a:cubicBezTo>
                  <a:pt x="4803" y="3508"/>
                  <a:pt x="4772" y="3538"/>
                  <a:pt x="4700" y="3552"/>
                </a:cubicBezTo>
                <a:cubicBezTo>
                  <a:pt x="4588" y="3574"/>
                  <a:pt x="4456" y="3531"/>
                  <a:pt x="4376" y="3513"/>
                </a:cubicBezTo>
                <a:cubicBezTo>
                  <a:pt x="4149" y="3464"/>
                  <a:pt x="3817" y="3477"/>
                  <a:pt x="3709" y="3598"/>
                </a:cubicBezTo>
                <a:cubicBezTo>
                  <a:pt x="3589" y="3731"/>
                  <a:pt x="3770" y="3895"/>
                  <a:pt x="3806" y="4012"/>
                </a:cubicBezTo>
                <a:cubicBezTo>
                  <a:pt x="3803" y="4083"/>
                  <a:pt x="3800" y="4155"/>
                  <a:pt x="3798" y="4227"/>
                </a:cubicBezTo>
                <a:cubicBezTo>
                  <a:pt x="3798" y="4294"/>
                  <a:pt x="3826" y="4376"/>
                  <a:pt x="3783" y="4421"/>
                </a:cubicBezTo>
                <a:cubicBezTo>
                  <a:pt x="3753" y="4488"/>
                  <a:pt x="3639" y="4476"/>
                  <a:pt x="3571" y="4512"/>
                </a:cubicBezTo>
                <a:cubicBezTo>
                  <a:pt x="3490" y="4555"/>
                  <a:pt x="3456" y="4628"/>
                  <a:pt x="3342" y="4649"/>
                </a:cubicBezTo>
                <a:cubicBezTo>
                  <a:pt x="3224" y="4671"/>
                  <a:pt x="3170" y="4580"/>
                  <a:pt x="3130" y="4533"/>
                </a:cubicBezTo>
                <a:cubicBezTo>
                  <a:pt x="3063" y="4453"/>
                  <a:pt x="2866" y="4232"/>
                  <a:pt x="2667" y="4272"/>
                </a:cubicBezTo>
                <a:cubicBezTo>
                  <a:pt x="2585" y="4288"/>
                  <a:pt x="2495" y="4332"/>
                  <a:pt x="2463" y="4389"/>
                </a:cubicBezTo>
                <a:cubicBezTo>
                  <a:pt x="2436" y="4437"/>
                  <a:pt x="2457" y="4490"/>
                  <a:pt x="2440" y="4551"/>
                </a:cubicBezTo>
                <a:cubicBezTo>
                  <a:pt x="2417" y="4634"/>
                  <a:pt x="2376" y="4717"/>
                  <a:pt x="2302" y="4759"/>
                </a:cubicBezTo>
                <a:cubicBezTo>
                  <a:pt x="2247" y="4791"/>
                  <a:pt x="2129" y="4814"/>
                  <a:pt x="2033" y="4791"/>
                </a:cubicBezTo>
                <a:cubicBezTo>
                  <a:pt x="1997" y="4783"/>
                  <a:pt x="1939" y="4759"/>
                  <a:pt x="1879" y="4773"/>
                </a:cubicBezTo>
                <a:cubicBezTo>
                  <a:pt x="1806" y="4789"/>
                  <a:pt x="1753" y="4846"/>
                  <a:pt x="1692" y="4876"/>
                </a:cubicBezTo>
                <a:cubicBezTo>
                  <a:pt x="1601" y="4920"/>
                  <a:pt x="1481" y="4931"/>
                  <a:pt x="1398" y="4981"/>
                </a:cubicBezTo>
                <a:cubicBezTo>
                  <a:pt x="1375" y="4994"/>
                  <a:pt x="1368" y="5021"/>
                  <a:pt x="1349" y="5038"/>
                </a:cubicBezTo>
                <a:cubicBezTo>
                  <a:pt x="1349" y="5065"/>
                  <a:pt x="1351" y="5077"/>
                  <a:pt x="1366" y="5091"/>
                </a:cubicBezTo>
                <a:cubicBezTo>
                  <a:pt x="1388" y="5137"/>
                  <a:pt x="1444" y="5134"/>
                  <a:pt x="1497" y="5155"/>
                </a:cubicBezTo>
                <a:cubicBezTo>
                  <a:pt x="1568" y="5183"/>
                  <a:pt x="1616" y="5214"/>
                  <a:pt x="1644" y="5278"/>
                </a:cubicBezTo>
                <a:cubicBezTo>
                  <a:pt x="1655" y="5305"/>
                  <a:pt x="1666" y="5336"/>
                  <a:pt x="1644" y="5363"/>
                </a:cubicBezTo>
                <a:cubicBezTo>
                  <a:pt x="1612" y="5489"/>
                  <a:pt x="1370" y="5457"/>
                  <a:pt x="1317" y="5571"/>
                </a:cubicBezTo>
                <a:cubicBezTo>
                  <a:pt x="1240" y="5737"/>
                  <a:pt x="1504" y="5899"/>
                  <a:pt x="1635" y="5927"/>
                </a:cubicBezTo>
                <a:cubicBezTo>
                  <a:pt x="1749" y="5952"/>
                  <a:pt x="1826" y="5888"/>
                  <a:pt x="1896" y="5870"/>
                </a:cubicBezTo>
                <a:cubicBezTo>
                  <a:pt x="1942" y="5858"/>
                  <a:pt x="1987" y="5868"/>
                  <a:pt x="2033" y="5870"/>
                </a:cubicBezTo>
                <a:cubicBezTo>
                  <a:pt x="2058" y="5885"/>
                  <a:pt x="2083" y="5900"/>
                  <a:pt x="2107" y="5916"/>
                </a:cubicBezTo>
                <a:cubicBezTo>
                  <a:pt x="2185" y="6007"/>
                  <a:pt x="2091" y="6112"/>
                  <a:pt x="2065" y="6195"/>
                </a:cubicBezTo>
                <a:cubicBezTo>
                  <a:pt x="2036" y="6289"/>
                  <a:pt x="2113" y="6333"/>
                  <a:pt x="2131" y="6389"/>
                </a:cubicBezTo>
                <a:cubicBezTo>
                  <a:pt x="2148" y="6444"/>
                  <a:pt x="2094" y="6496"/>
                  <a:pt x="2082" y="6538"/>
                </a:cubicBezTo>
                <a:cubicBezTo>
                  <a:pt x="2071" y="6575"/>
                  <a:pt x="2092" y="6617"/>
                  <a:pt x="2099" y="6643"/>
                </a:cubicBezTo>
                <a:cubicBezTo>
                  <a:pt x="2126" y="6739"/>
                  <a:pt x="2057" y="6824"/>
                  <a:pt x="1993" y="6851"/>
                </a:cubicBezTo>
                <a:cubicBezTo>
                  <a:pt x="1752" y="6952"/>
                  <a:pt x="1622" y="6709"/>
                  <a:pt x="1383" y="6753"/>
                </a:cubicBezTo>
                <a:cubicBezTo>
                  <a:pt x="1248" y="6777"/>
                  <a:pt x="1071" y="6855"/>
                  <a:pt x="1146" y="7018"/>
                </a:cubicBezTo>
                <a:cubicBezTo>
                  <a:pt x="1189" y="7111"/>
                  <a:pt x="1404" y="7301"/>
                  <a:pt x="1601" y="7265"/>
                </a:cubicBezTo>
                <a:cubicBezTo>
                  <a:pt x="1701" y="7246"/>
                  <a:pt x="1839" y="7157"/>
                  <a:pt x="1959" y="7219"/>
                </a:cubicBezTo>
                <a:cubicBezTo>
                  <a:pt x="2115" y="7300"/>
                  <a:pt x="2032" y="7519"/>
                  <a:pt x="2205" y="7578"/>
                </a:cubicBezTo>
                <a:cubicBezTo>
                  <a:pt x="2424" y="7651"/>
                  <a:pt x="2911" y="7641"/>
                  <a:pt x="2895" y="7868"/>
                </a:cubicBezTo>
                <a:cubicBezTo>
                  <a:pt x="2847" y="7904"/>
                  <a:pt x="2819" y="7933"/>
                  <a:pt x="2741" y="7948"/>
                </a:cubicBezTo>
                <a:cubicBezTo>
                  <a:pt x="2601" y="7974"/>
                  <a:pt x="2449" y="7912"/>
                  <a:pt x="2334" y="7953"/>
                </a:cubicBezTo>
                <a:cubicBezTo>
                  <a:pt x="2209" y="7997"/>
                  <a:pt x="2215" y="8167"/>
                  <a:pt x="2016" y="8207"/>
                </a:cubicBezTo>
                <a:cubicBezTo>
                  <a:pt x="1873" y="8235"/>
                  <a:pt x="1783" y="8132"/>
                  <a:pt x="1707" y="8097"/>
                </a:cubicBezTo>
                <a:cubicBezTo>
                  <a:pt x="1603" y="8048"/>
                  <a:pt x="1436" y="8101"/>
                  <a:pt x="1366" y="8142"/>
                </a:cubicBezTo>
                <a:cubicBezTo>
                  <a:pt x="1342" y="8156"/>
                  <a:pt x="1330" y="8183"/>
                  <a:pt x="1309" y="8200"/>
                </a:cubicBezTo>
                <a:cubicBezTo>
                  <a:pt x="1309" y="8219"/>
                  <a:pt x="1309" y="8239"/>
                  <a:pt x="1309" y="8259"/>
                </a:cubicBezTo>
                <a:cubicBezTo>
                  <a:pt x="1336" y="8280"/>
                  <a:pt x="1353" y="8312"/>
                  <a:pt x="1383" y="8330"/>
                </a:cubicBezTo>
                <a:cubicBezTo>
                  <a:pt x="1433" y="8359"/>
                  <a:pt x="1598" y="8433"/>
                  <a:pt x="1521" y="8513"/>
                </a:cubicBezTo>
                <a:cubicBezTo>
                  <a:pt x="1467" y="8639"/>
                  <a:pt x="1114" y="8542"/>
                  <a:pt x="1048" y="8693"/>
                </a:cubicBezTo>
                <a:cubicBezTo>
                  <a:pt x="995" y="8755"/>
                  <a:pt x="1063" y="8845"/>
                  <a:pt x="1097" y="8881"/>
                </a:cubicBezTo>
                <a:cubicBezTo>
                  <a:pt x="1138" y="8924"/>
                  <a:pt x="1275" y="8996"/>
                  <a:pt x="1334" y="9032"/>
                </a:cubicBezTo>
                <a:cubicBezTo>
                  <a:pt x="1438" y="9094"/>
                  <a:pt x="1502" y="9186"/>
                  <a:pt x="1586" y="9265"/>
                </a:cubicBezTo>
                <a:cubicBezTo>
                  <a:pt x="1587" y="9412"/>
                  <a:pt x="1433" y="9383"/>
                  <a:pt x="1326" y="9441"/>
                </a:cubicBezTo>
                <a:cubicBezTo>
                  <a:pt x="1238" y="9489"/>
                  <a:pt x="1190" y="9573"/>
                  <a:pt x="1082" y="9610"/>
                </a:cubicBezTo>
                <a:cubicBezTo>
                  <a:pt x="989" y="9642"/>
                  <a:pt x="848" y="9610"/>
                  <a:pt x="756" y="9642"/>
                </a:cubicBezTo>
                <a:cubicBezTo>
                  <a:pt x="728" y="9732"/>
                  <a:pt x="793" y="9772"/>
                  <a:pt x="813" y="9855"/>
                </a:cubicBezTo>
                <a:cubicBezTo>
                  <a:pt x="837" y="9954"/>
                  <a:pt x="717" y="10040"/>
                  <a:pt x="782" y="10141"/>
                </a:cubicBezTo>
                <a:cubicBezTo>
                  <a:pt x="836" y="10226"/>
                  <a:pt x="962" y="10210"/>
                  <a:pt x="1091" y="10239"/>
                </a:cubicBezTo>
                <a:cubicBezTo>
                  <a:pt x="1164" y="10260"/>
                  <a:pt x="1236" y="10281"/>
                  <a:pt x="1309" y="10303"/>
                </a:cubicBezTo>
                <a:cubicBezTo>
                  <a:pt x="1361" y="10313"/>
                  <a:pt x="1458" y="10305"/>
                  <a:pt x="1497" y="10298"/>
                </a:cubicBezTo>
                <a:cubicBezTo>
                  <a:pt x="1563" y="10294"/>
                  <a:pt x="1627" y="10289"/>
                  <a:pt x="1692" y="10284"/>
                </a:cubicBezTo>
                <a:cubicBezTo>
                  <a:pt x="1773" y="10268"/>
                  <a:pt x="1865" y="10243"/>
                  <a:pt x="1944" y="10225"/>
                </a:cubicBezTo>
                <a:cubicBezTo>
                  <a:pt x="2121" y="10186"/>
                  <a:pt x="2333" y="10172"/>
                  <a:pt x="2408" y="10291"/>
                </a:cubicBezTo>
                <a:cubicBezTo>
                  <a:pt x="2419" y="10308"/>
                  <a:pt x="2437" y="10354"/>
                  <a:pt x="2423" y="10388"/>
                </a:cubicBezTo>
                <a:cubicBezTo>
                  <a:pt x="2393" y="10463"/>
                  <a:pt x="2281" y="10510"/>
                  <a:pt x="2196" y="10545"/>
                </a:cubicBezTo>
                <a:cubicBezTo>
                  <a:pt x="2041" y="10610"/>
                  <a:pt x="1692" y="10709"/>
                  <a:pt x="1601" y="10810"/>
                </a:cubicBezTo>
                <a:cubicBezTo>
                  <a:pt x="1487" y="10937"/>
                  <a:pt x="1624" y="11126"/>
                  <a:pt x="1383" y="11174"/>
                </a:cubicBezTo>
                <a:cubicBezTo>
                  <a:pt x="1127" y="11225"/>
                  <a:pt x="1060" y="10918"/>
                  <a:pt x="782" y="10986"/>
                </a:cubicBezTo>
                <a:cubicBezTo>
                  <a:pt x="747" y="10994"/>
                  <a:pt x="704" y="11015"/>
                  <a:pt x="676" y="11032"/>
                </a:cubicBezTo>
                <a:cubicBezTo>
                  <a:pt x="608" y="11072"/>
                  <a:pt x="552" y="11164"/>
                  <a:pt x="530" y="11238"/>
                </a:cubicBezTo>
                <a:cubicBezTo>
                  <a:pt x="498" y="11344"/>
                  <a:pt x="549" y="11426"/>
                  <a:pt x="487" y="11505"/>
                </a:cubicBezTo>
                <a:cubicBezTo>
                  <a:pt x="446" y="11557"/>
                  <a:pt x="365" y="11603"/>
                  <a:pt x="284" y="11622"/>
                </a:cubicBezTo>
                <a:cubicBezTo>
                  <a:pt x="199" y="11642"/>
                  <a:pt x="112" y="11633"/>
                  <a:pt x="57" y="11674"/>
                </a:cubicBezTo>
                <a:cubicBezTo>
                  <a:pt x="24" y="11700"/>
                  <a:pt x="-26" y="11764"/>
                  <a:pt x="17" y="11810"/>
                </a:cubicBezTo>
                <a:cubicBezTo>
                  <a:pt x="47" y="11877"/>
                  <a:pt x="152" y="11887"/>
                  <a:pt x="235" y="11914"/>
                </a:cubicBezTo>
                <a:cubicBezTo>
                  <a:pt x="347" y="11951"/>
                  <a:pt x="499" y="11999"/>
                  <a:pt x="553" y="12083"/>
                </a:cubicBezTo>
                <a:cubicBezTo>
                  <a:pt x="646" y="12230"/>
                  <a:pt x="405" y="12289"/>
                  <a:pt x="455" y="12440"/>
                </a:cubicBezTo>
                <a:cubicBezTo>
                  <a:pt x="493" y="12551"/>
                  <a:pt x="631" y="12594"/>
                  <a:pt x="684" y="12694"/>
                </a:cubicBezTo>
                <a:cubicBezTo>
                  <a:pt x="718" y="12759"/>
                  <a:pt x="716" y="12836"/>
                  <a:pt x="782" y="12875"/>
                </a:cubicBezTo>
                <a:cubicBezTo>
                  <a:pt x="881" y="12933"/>
                  <a:pt x="1183" y="12885"/>
                  <a:pt x="1317" y="12861"/>
                </a:cubicBezTo>
                <a:cubicBezTo>
                  <a:pt x="1458" y="12837"/>
                  <a:pt x="1621" y="12875"/>
                  <a:pt x="1650" y="12946"/>
                </a:cubicBezTo>
                <a:cubicBezTo>
                  <a:pt x="1669" y="12967"/>
                  <a:pt x="1661" y="12982"/>
                  <a:pt x="1658" y="13012"/>
                </a:cubicBezTo>
                <a:cubicBezTo>
                  <a:pt x="1638" y="13029"/>
                  <a:pt x="1626" y="13056"/>
                  <a:pt x="1601" y="13069"/>
                </a:cubicBezTo>
                <a:cubicBezTo>
                  <a:pt x="1485" y="13132"/>
                  <a:pt x="1300" y="13128"/>
                  <a:pt x="1171" y="13181"/>
                </a:cubicBezTo>
                <a:cubicBezTo>
                  <a:pt x="1068" y="13223"/>
                  <a:pt x="984" y="13292"/>
                  <a:pt x="871" y="13330"/>
                </a:cubicBezTo>
                <a:cubicBezTo>
                  <a:pt x="732" y="13375"/>
                  <a:pt x="478" y="13423"/>
                  <a:pt x="544" y="13602"/>
                </a:cubicBezTo>
                <a:cubicBezTo>
                  <a:pt x="586" y="13713"/>
                  <a:pt x="766" y="13736"/>
                  <a:pt x="805" y="13849"/>
                </a:cubicBezTo>
                <a:cubicBezTo>
                  <a:pt x="841" y="13952"/>
                  <a:pt x="704" y="14022"/>
                  <a:pt x="782" y="14116"/>
                </a:cubicBezTo>
                <a:cubicBezTo>
                  <a:pt x="893" y="14249"/>
                  <a:pt x="1304" y="14157"/>
                  <a:pt x="1375" y="14322"/>
                </a:cubicBezTo>
                <a:cubicBezTo>
                  <a:pt x="1451" y="14403"/>
                  <a:pt x="1338" y="14495"/>
                  <a:pt x="1286" y="14537"/>
                </a:cubicBezTo>
                <a:cubicBezTo>
                  <a:pt x="1158" y="14637"/>
                  <a:pt x="867" y="14805"/>
                  <a:pt x="985" y="15030"/>
                </a:cubicBezTo>
                <a:cubicBezTo>
                  <a:pt x="1034" y="15123"/>
                  <a:pt x="1204" y="15206"/>
                  <a:pt x="1383" y="15147"/>
                </a:cubicBezTo>
                <a:cubicBezTo>
                  <a:pt x="1445" y="15127"/>
                  <a:pt x="1492" y="15082"/>
                  <a:pt x="1546" y="15056"/>
                </a:cubicBezTo>
                <a:cubicBezTo>
                  <a:pt x="1601" y="15029"/>
                  <a:pt x="1664" y="15018"/>
                  <a:pt x="1701" y="14978"/>
                </a:cubicBezTo>
                <a:cubicBezTo>
                  <a:pt x="1740" y="14936"/>
                  <a:pt x="1766" y="14882"/>
                  <a:pt x="1822" y="14855"/>
                </a:cubicBezTo>
                <a:cubicBezTo>
                  <a:pt x="1866" y="14832"/>
                  <a:pt x="1919" y="14840"/>
                  <a:pt x="1976" y="14843"/>
                </a:cubicBezTo>
                <a:cubicBezTo>
                  <a:pt x="2012" y="14870"/>
                  <a:pt x="2061" y="14888"/>
                  <a:pt x="2082" y="14927"/>
                </a:cubicBezTo>
                <a:cubicBezTo>
                  <a:pt x="2126" y="15008"/>
                  <a:pt x="2106" y="15080"/>
                  <a:pt x="2205" y="15115"/>
                </a:cubicBezTo>
                <a:cubicBezTo>
                  <a:pt x="2262" y="15128"/>
                  <a:pt x="2317" y="15141"/>
                  <a:pt x="2374" y="15154"/>
                </a:cubicBezTo>
                <a:cubicBezTo>
                  <a:pt x="2528" y="15182"/>
                  <a:pt x="2685" y="15064"/>
                  <a:pt x="2766" y="15211"/>
                </a:cubicBezTo>
                <a:cubicBezTo>
                  <a:pt x="2805" y="15281"/>
                  <a:pt x="2763" y="15373"/>
                  <a:pt x="2789" y="15458"/>
                </a:cubicBezTo>
                <a:cubicBezTo>
                  <a:pt x="2827" y="15580"/>
                  <a:pt x="2987" y="15649"/>
                  <a:pt x="2847" y="15796"/>
                </a:cubicBezTo>
                <a:cubicBezTo>
                  <a:pt x="2783" y="15863"/>
                  <a:pt x="2619" y="15863"/>
                  <a:pt x="2569" y="15940"/>
                </a:cubicBezTo>
                <a:cubicBezTo>
                  <a:pt x="2495" y="16055"/>
                  <a:pt x="2618" y="16206"/>
                  <a:pt x="2709" y="16238"/>
                </a:cubicBezTo>
                <a:cubicBezTo>
                  <a:pt x="2909" y="16309"/>
                  <a:pt x="3149" y="16155"/>
                  <a:pt x="3359" y="16226"/>
                </a:cubicBezTo>
                <a:cubicBezTo>
                  <a:pt x="3504" y="16274"/>
                  <a:pt x="3571" y="16386"/>
                  <a:pt x="3774" y="16375"/>
                </a:cubicBezTo>
                <a:cubicBezTo>
                  <a:pt x="3801" y="16353"/>
                  <a:pt x="3841" y="16340"/>
                  <a:pt x="3863" y="16315"/>
                </a:cubicBezTo>
                <a:cubicBezTo>
                  <a:pt x="3898" y="16278"/>
                  <a:pt x="3921" y="16231"/>
                  <a:pt x="3969" y="16206"/>
                </a:cubicBezTo>
                <a:cubicBezTo>
                  <a:pt x="4036" y="16170"/>
                  <a:pt x="4135" y="16164"/>
                  <a:pt x="4204" y="16134"/>
                </a:cubicBezTo>
                <a:cubicBezTo>
                  <a:pt x="4278" y="16102"/>
                  <a:pt x="4392" y="16051"/>
                  <a:pt x="4490" y="16107"/>
                </a:cubicBezTo>
                <a:cubicBezTo>
                  <a:pt x="4612" y="16178"/>
                  <a:pt x="4587" y="16368"/>
                  <a:pt x="4717" y="16432"/>
                </a:cubicBezTo>
                <a:cubicBezTo>
                  <a:pt x="4898" y="16522"/>
                  <a:pt x="5087" y="16369"/>
                  <a:pt x="5270" y="16413"/>
                </a:cubicBezTo>
                <a:cubicBezTo>
                  <a:pt x="5423" y="16451"/>
                  <a:pt x="5447" y="16597"/>
                  <a:pt x="5613" y="16628"/>
                </a:cubicBezTo>
                <a:cubicBezTo>
                  <a:pt x="5738" y="16652"/>
                  <a:pt x="5900" y="16478"/>
                  <a:pt x="5971" y="16432"/>
                </a:cubicBezTo>
                <a:cubicBezTo>
                  <a:pt x="6009" y="16407"/>
                  <a:pt x="6096" y="16366"/>
                  <a:pt x="6157" y="16400"/>
                </a:cubicBezTo>
                <a:cubicBezTo>
                  <a:pt x="6472" y="16448"/>
                  <a:pt x="6063" y="16968"/>
                  <a:pt x="6392" y="17037"/>
                </a:cubicBezTo>
                <a:cubicBezTo>
                  <a:pt x="6492" y="17059"/>
                  <a:pt x="6591" y="16999"/>
                  <a:pt x="6653" y="16978"/>
                </a:cubicBezTo>
                <a:cubicBezTo>
                  <a:pt x="6726" y="16959"/>
                  <a:pt x="6800" y="16938"/>
                  <a:pt x="6873" y="16919"/>
                </a:cubicBezTo>
                <a:cubicBezTo>
                  <a:pt x="7017" y="16869"/>
                  <a:pt x="7108" y="16785"/>
                  <a:pt x="7191" y="16686"/>
                </a:cubicBezTo>
                <a:cubicBezTo>
                  <a:pt x="7250" y="16615"/>
                  <a:pt x="7379" y="16451"/>
                  <a:pt x="7563" y="16491"/>
                </a:cubicBezTo>
                <a:cubicBezTo>
                  <a:pt x="7741" y="16530"/>
                  <a:pt x="7780" y="16745"/>
                  <a:pt x="7873" y="16855"/>
                </a:cubicBezTo>
                <a:cubicBezTo>
                  <a:pt x="7913" y="16902"/>
                  <a:pt x="7983" y="16971"/>
                  <a:pt x="8108" y="16946"/>
                </a:cubicBezTo>
                <a:cubicBezTo>
                  <a:pt x="8208" y="16926"/>
                  <a:pt x="8261" y="16844"/>
                  <a:pt x="8307" y="16762"/>
                </a:cubicBezTo>
                <a:cubicBezTo>
                  <a:pt x="8811" y="17200"/>
                  <a:pt x="9645" y="17976"/>
                  <a:pt x="9645" y="17976"/>
                </a:cubicBezTo>
                <a:cubicBezTo>
                  <a:pt x="9645" y="17976"/>
                  <a:pt x="9976" y="18231"/>
                  <a:pt x="9976" y="18562"/>
                </a:cubicBezTo>
                <a:cubicBezTo>
                  <a:pt x="9976" y="19024"/>
                  <a:pt x="9976" y="19718"/>
                  <a:pt x="9976" y="19945"/>
                </a:cubicBezTo>
                <a:cubicBezTo>
                  <a:pt x="9976" y="20728"/>
                  <a:pt x="9275" y="21597"/>
                  <a:pt x="9275" y="21597"/>
                </a:cubicBezTo>
                <a:cubicBezTo>
                  <a:pt x="9275" y="21597"/>
                  <a:pt x="12156" y="21599"/>
                  <a:pt x="12312" y="21599"/>
                </a:cubicBezTo>
                <a:cubicBezTo>
                  <a:pt x="12136" y="21598"/>
                  <a:pt x="11551" y="20437"/>
                  <a:pt x="11551" y="19800"/>
                </a:cubicBezTo>
                <a:cubicBezTo>
                  <a:pt x="11551" y="19712"/>
                  <a:pt x="11551" y="19149"/>
                  <a:pt x="11551" y="18439"/>
                </a:cubicBezTo>
                <a:cubicBezTo>
                  <a:pt x="11551" y="18313"/>
                  <a:pt x="12770" y="17328"/>
                  <a:pt x="13727" y="16613"/>
                </a:cubicBezTo>
                <a:cubicBezTo>
                  <a:pt x="13783" y="16676"/>
                  <a:pt x="13849" y="16735"/>
                  <a:pt x="13907" y="16763"/>
                </a:cubicBezTo>
                <a:cubicBezTo>
                  <a:pt x="14005" y="16812"/>
                  <a:pt x="14097" y="16760"/>
                  <a:pt x="14159" y="16725"/>
                </a:cubicBezTo>
                <a:cubicBezTo>
                  <a:pt x="14245" y="16674"/>
                  <a:pt x="14295" y="16594"/>
                  <a:pt x="14387" y="16550"/>
                </a:cubicBezTo>
                <a:cubicBezTo>
                  <a:pt x="14448" y="16522"/>
                  <a:pt x="14510" y="16524"/>
                  <a:pt x="14591" y="16510"/>
                </a:cubicBezTo>
                <a:cubicBezTo>
                  <a:pt x="14611" y="16506"/>
                  <a:pt x="14663" y="16499"/>
                  <a:pt x="14697" y="16505"/>
                </a:cubicBezTo>
                <a:cubicBezTo>
                  <a:pt x="14793" y="16523"/>
                  <a:pt x="14859" y="16557"/>
                  <a:pt x="14883" y="16633"/>
                </a:cubicBezTo>
                <a:cubicBezTo>
                  <a:pt x="14913" y="16728"/>
                  <a:pt x="14829" y="16803"/>
                  <a:pt x="14908" y="16880"/>
                </a:cubicBezTo>
                <a:cubicBezTo>
                  <a:pt x="14952" y="16923"/>
                  <a:pt x="15088" y="16931"/>
                  <a:pt x="15169" y="16907"/>
                </a:cubicBezTo>
                <a:cubicBezTo>
                  <a:pt x="15293" y="16870"/>
                  <a:pt x="15350" y="16788"/>
                  <a:pt x="15444" y="16731"/>
                </a:cubicBezTo>
                <a:cubicBezTo>
                  <a:pt x="15470" y="16716"/>
                  <a:pt x="15502" y="16709"/>
                  <a:pt x="15527" y="16692"/>
                </a:cubicBezTo>
                <a:cubicBezTo>
                  <a:pt x="15645" y="16695"/>
                  <a:pt x="15851" y="16792"/>
                  <a:pt x="15883" y="16862"/>
                </a:cubicBezTo>
                <a:cubicBezTo>
                  <a:pt x="15908" y="16916"/>
                  <a:pt x="15860" y="16974"/>
                  <a:pt x="15883" y="17037"/>
                </a:cubicBezTo>
                <a:cubicBezTo>
                  <a:pt x="15904" y="17100"/>
                  <a:pt x="15992" y="17149"/>
                  <a:pt x="16071" y="17166"/>
                </a:cubicBezTo>
                <a:cubicBezTo>
                  <a:pt x="16166" y="17186"/>
                  <a:pt x="16249" y="17147"/>
                  <a:pt x="16298" y="17127"/>
                </a:cubicBezTo>
                <a:cubicBezTo>
                  <a:pt x="16471" y="17055"/>
                  <a:pt x="16644" y="16922"/>
                  <a:pt x="16713" y="16770"/>
                </a:cubicBezTo>
                <a:cubicBezTo>
                  <a:pt x="16744" y="16702"/>
                  <a:pt x="16713" y="16598"/>
                  <a:pt x="16747" y="16530"/>
                </a:cubicBezTo>
                <a:cubicBezTo>
                  <a:pt x="16797" y="16427"/>
                  <a:pt x="16984" y="16405"/>
                  <a:pt x="17062" y="16322"/>
                </a:cubicBezTo>
                <a:cubicBezTo>
                  <a:pt x="17111" y="16271"/>
                  <a:pt x="17151" y="16189"/>
                  <a:pt x="17234" y="16167"/>
                </a:cubicBezTo>
                <a:cubicBezTo>
                  <a:pt x="17325" y="16117"/>
                  <a:pt x="17412" y="16236"/>
                  <a:pt x="17486" y="16251"/>
                </a:cubicBezTo>
                <a:cubicBezTo>
                  <a:pt x="17591" y="16273"/>
                  <a:pt x="17682" y="16172"/>
                  <a:pt x="17778" y="16231"/>
                </a:cubicBezTo>
                <a:cubicBezTo>
                  <a:pt x="17922" y="16272"/>
                  <a:pt x="17836" y="16455"/>
                  <a:pt x="17967" y="16491"/>
                </a:cubicBezTo>
                <a:cubicBezTo>
                  <a:pt x="18062" y="16544"/>
                  <a:pt x="18188" y="16456"/>
                  <a:pt x="18225" y="16413"/>
                </a:cubicBezTo>
                <a:cubicBezTo>
                  <a:pt x="18369" y="16247"/>
                  <a:pt x="18056" y="15975"/>
                  <a:pt x="18299" y="15856"/>
                </a:cubicBezTo>
                <a:cubicBezTo>
                  <a:pt x="18497" y="15758"/>
                  <a:pt x="18746" y="15898"/>
                  <a:pt x="18975" y="15856"/>
                </a:cubicBezTo>
                <a:cubicBezTo>
                  <a:pt x="19040" y="15843"/>
                  <a:pt x="19096" y="15820"/>
                  <a:pt x="19144" y="15796"/>
                </a:cubicBezTo>
                <a:cubicBezTo>
                  <a:pt x="19197" y="15770"/>
                  <a:pt x="19246" y="15756"/>
                  <a:pt x="19267" y="15705"/>
                </a:cubicBezTo>
                <a:cubicBezTo>
                  <a:pt x="19276" y="15694"/>
                  <a:pt x="19276" y="15674"/>
                  <a:pt x="19276" y="15654"/>
                </a:cubicBezTo>
                <a:cubicBezTo>
                  <a:pt x="19224" y="15611"/>
                  <a:pt x="19177" y="15554"/>
                  <a:pt x="19096" y="15536"/>
                </a:cubicBezTo>
                <a:cubicBezTo>
                  <a:pt x="19001" y="15515"/>
                  <a:pt x="18914" y="15560"/>
                  <a:pt x="18829" y="15536"/>
                </a:cubicBezTo>
                <a:cubicBezTo>
                  <a:pt x="18781" y="15522"/>
                  <a:pt x="18759" y="15487"/>
                  <a:pt x="18723" y="15465"/>
                </a:cubicBezTo>
                <a:cubicBezTo>
                  <a:pt x="18697" y="15298"/>
                  <a:pt x="18775" y="15326"/>
                  <a:pt x="18852" y="15225"/>
                </a:cubicBezTo>
                <a:cubicBezTo>
                  <a:pt x="18884" y="15184"/>
                  <a:pt x="18876" y="15123"/>
                  <a:pt x="18901" y="15076"/>
                </a:cubicBezTo>
                <a:cubicBezTo>
                  <a:pt x="18939" y="15004"/>
                  <a:pt x="19021" y="14960"/>
                  <a:pt x="19047" y="14875"/>
                </a:cubicBezTo>
                <a:cubicBezTo>
                  <a:pt x="19079" y="14769"/>
                  <a:pt x="18936" y="14676"/>
                  <a:pt x="18909" y="14596"/>
                </a:cubicBezTo>
                <a:cubicBezTo>
                  <a:pt x="18878" y="14505"/>
                  <a:pt x="18986" y="14364"/>
                  <a:pt x="19038" y="14336"/>
                </a:cubicBezTo>
                <a:cubicBezTo>
                  <a:pt x="19188" y="14255"/>
                  <a:pt x="19464" y="14397"/>
                  <a:pt x="19648" y="14290"/>
                </a:cubicBezTo>
                <a:cubicBezTo>
                  <a:pt x="19715" y="14251"/>
                  <a:pt x="19748" y="14181"/>
                  <a:pt x="19797" y="14128"/>
                </a:cubicBezTo>
                <a:cubicBezTo>
                  <a:pt x="19848" y="14071"/>
                  <a:pt x="19948" y="14048"/>
                  <a:pt x="20000" y="13992"/>
                </a:cubicBezTo>
                <a:cubicBezTo>
                  <a:pt x="20082" y="13905"/>
                  <a:pt x="20098" y="13852"/>
                  <a:pt x="20284" y="13862"/>
                </a:cubicBezTo>
                <a:cubicBezTo>
                  <a:pt x="20307" y="13881"/>
                  <a:pt x="20345" y="13891"/>
                  <a:pt x="20364" y="13913"/>
                </a:cubicBezTo>
                <a:cubicBezTo>
                  <a:pt x="20405" y="13957"/>
                  <a:pt x="20436" y="14034"/>
                  <a:pt x="20470" y="14082"/>
                </a:cubicBezTo>
                <a:cubicBezTo>
                  <a:pt x="20504" y="14089"/>
                  <a:pt x="20534" y="14111"/>
                  <a:pt x="20584" y="14102"/>
                </a:cubicBezTo>
                <a:cubicBezTo>
                  <a:pt x="20716" y="14079"/>
                  <a:pt x="20958" y="13991"/>
                  <a:pt x="20911" y="13835"/>
                </a:cubicBezTo>
                <a:cubicBezTo>
                  <a:pt x="20883" y="13746"/>
                  <a:pt x="20730" y="13595"/>
                  <a:pt x="20633" y="13563"/>
                </a:cubicBezTo>
                <a:cubicBezTo>
                  <a:pt x="20514" y="13523"/>
                  <a:pt x="20416" y="13551"/>
                  <a:pt x="20356" y="13460"/>
                </a:cubicBezTo>
                <a:cubicBezTo>
                  <a:pt x="20335" y="13428"/>
                  <a:pt x="20327" y="13375"/>
                  <a:pt x="20341" y="13336"/>
                </a:cubicBezTo>
                <a:cubicBezTo>
                  <a:pt x="20376" y="13237"/>
                  <a:pt x="20469" y="13174"/>
                  <a:pt x="20576" y="13135"/>
                </a:cubicBezTo>
                <a:cubicBezTo>
                  <a:pt x="20664" y="13103"/>
                  <a:pt x="20760" y="13095"/>
                  <a:pt x="20796" y="13024"/>
                </a:cubicBezTo>
                <a:cubicBezTo>
                  <a:pt x="20849" y="12922"/>
                  <a:pt x="20717" y="12799"/>
                  <a:pt x="20779" y="12726"/>
                </a:cubicBezTo>
                <a:cubicBezTo>
                  <a:pt x="20805" y="12612"/>
                  <a:pt x="21085" y="12606"/>
                  <a:pt x="21211" y="12564"/>
                </a:cubicBezTo>
                <a:cubicBezTo>
                  <a:pt x="21300" y="12534"/>
                  <a:pt x="21324" y="12488"/>
                  <a:pt x="21381" y="12433"/>
                </a:cubicBezTo>
                <a:cubicBezTo>
                  <a:pt x="21375" y="12253"/>
                  <a:pt x="21127" y="12307"/>
                  <a:pt x="21146" y="12095"/>
                </a:cubicBezTo>
                <a:cubicBezTo>
                  <a:pt x="21181" y="12068"/>
                  <a:pt x="21204" y="12029"/>
                  <a:pt x="21243" y="12006"/>
                </a:cubicBezTo>
                <a:cubicBezTo>
                  <a:pt x="21334" y="11951"/>
                  <a:pt x="21358" y="11930"/>
                  <a:pt x="21430" y="11862"/>
                </a:cubicBezTo>
                <a:cubicBezTo>
                  <a:pt x="21431" y="11683"/>
                  <a:pt x="21194" y="11716"/>
                  <a:pt x="21048" y="11654"/>
                </a:cubicBezTo>
                <a:cubicBezTo>
                  <a:pt x="21015" y="11640"/>
                  <a:pt x="21000" y="11610"/>
                  <a:pt x="20974" y="11590"/>
                </a:cubicBezTo>
                <a:cubicBezTo>
                  <a:pt x="20974" y="11572"/>
                  <a:pt x="20974" y="11555"/>
                  <a:pt x="20974" y="11537"/>
                </a:cubicBezTo>
                <a:cubicBezTo>
                  <a:pt x="21002" y="11514"/>
                  <a:pt x="21021" y="11484"/>
                  <a:pt x="21057" y="11466"/>
                </a:cubicBezTo>
                <a:cubicBezTo>
                  <a:pt x="21168" y="11413"/>
                  <a:pt x="21322" y="11415"/>
                  <a:pt x="21423" y="11356"/>
                </a:cubicBezTo>
                <a:cubicBezTo>
                  <a:pt x="21495" y="11315"/>
                  <a:pt x="21574" y="11174"/>
                  <a:pt x="21504" y="11083"/>
                </a:cubicBezTo>
                <a:cubicBezTo>
                  <a:pt x="21448" y="11009"/>
                  <a:pt x="21318" y="10959"/>
                  <a:pt x="21203" y="10934"/>
                </a:cubicBezTo>
                <a:cubicBezTo>
                  <a:pt x="20983" y="10886"/>
                  <a:pt x="20840" y="11005"/>
                  <a:pt x="20690" y="11044"/>
                </a:cubicBezTo>
                <a:cubicBezTo>
                  <a:pt x="20593" y="11057"/>
                  <a:pt x="20496" y="11070"/>
                  <a:pt x="20398" y="11083"/>
                </a:cubicBezTo>
                <a:cubicBezTo>
                  <a:pt x="20326" y="11101"/>
                  <a:pt x="20194" y="11158"/>
                  <a:pt x="20089" y="11121"/>
                </a:cubicBezTo>
                <a:cubicBezTo>
                  <a:pt x="20051" y="11108"/>
                  <a:pt x="20039" y="11075"/>
                  <a:pt x="20015" y="11050"/>
                </a:cubicBezTo>
                <a:cubicBezTo>
                  <a:pt x="20022" y="10894"/>
                  <a:pt x="20237" y="10890"/>
                  <a:pt x="20332" y="10804"/>
                </a:cubicBezTo>
                <a:cubicBezTo>
                  <a:pt x="20396" y="10746"/>
                  <a:pt x="20378" y="10623"/>
                  <a:pt x="20430" y="10557"/>
                </a:cubicBezTo>
                <a:cubicBezTo>
                  <a:pt x="20491" y="10479"/>
                  <a:pt x="20614" y="10442"/>
                  <a:pt x="20682" y="10369"/>
                </a:cubicBezTo>
                <a:cubicBezTo>
                  <a:pt x="20800" y="10242"/>
                  <a:pt x="20905" y="9931"/>
                  <a:pt x="20756" y="9765"/>
                </a:cubicBezTo>
                <a:cubicBezTo>
                  <a:pt x="20696" y="9699"/>
                  <a:pt x="20530" y="9623"/>
                  <a:pt x="20356" y="9654"/>
                </a:cubicBezTo>
                <a:cubicBezTo>
                  <a:pt x="20278" y="9668"/>
                  <a:pt x="20170" y="9709"/>
                  <a:pt x="20063" y="9688"/>
                </a:cubicBezTo>
                <a:cubicBezTo>
                  <a:pt x="19964" y="9668"/>
                  <a:pt x="19869" y="9604"/>
                  <a:pt x="19820" y="9544"/>
                </a:cubicBezTo>
                <a:cubicBezTo>
                  <a:pt x="19804" y="9524"/>
                  <a:pt x="19805" y="9498"/>
                  <a:pt x="19788" y="9480"/>
                </a:cubicBezTo>
                <a:cubicBezTo>
                  <a:pt x="19802" y="9355"/>
                  <a:pt x="19965" y="9347"/>
                  <a:pt x="20063" y="9290"/>
                </a:cubicBezTo>
                <a:cubicBezTo>
                  <a:pt x="20154" y="9238"/>
                  <a:pt x="20162" y="9145"/>
                  <a:pt x="20210" y="9057"/>
                </a:cubicBezTo>
                <a:cubicBezTo>
                  <a:pt x="20248" y="8987"/>
                  <a:pt x="20323" y="8927"/>
                  <a:pt x="20349" y="8849"/>
                </a:cubicBezTo>
                <a:cubicBezTo>
                  <a:pt x="20367" y="8796"/>
                  <a:pt x="20338" y="8733"/>
                  <a:pt x="20315" y="8707"/>
                </a:cubicBezTo>
                <a:cubicBezTo>
                  <a:pt x="20282" y="8669"/>
                  <a:pt x="20121" y="8573"/>
                  <a:pt x="20023" y="8590"/>
                </a:cubicBezTo>
                <a:cubicBezTo>
                  <a:pt x="19929" y="8607"/>
                  <a:pt x="19800" y="8655"/>
                  <a:pt x="19682" y="8616"/>
                </a:cubicBezTo>
                <a:cubicBezTo>
                  <a:pt x="19551" y="8572"/>
                  <a:pt x="19540" y="8435"/>
                  <a:pt x="19396" y="8408"/>
                </a:cubicBezTo>
                <a:cubicBezTo>
                  <a:pt x="19339" y="8397"/>
                  <a:pt x="19267" y="8425"/>
                  <a:pt x="19227" y="8435"/>
                </a:cubicBezTo>
                <a:cubicBezTo>
                  <a:pt x="19110" y="8463"/>
                  <a:pt x="18998" y="8489"/>
                  <a:pt x="18884" y="8513"/>
                </a:cubicBezTo>
                <a:cubicBezTo>
                  <a:pt x="18798" y="8530"/>
                  <a:pt x="18647" y="8510"/>
                  <a:pt x="18680" y="8421"/>
                </a:cubicBezTo>
                <a:cubicBezTo>
                  <a:pt x="18716" y="8326"/>
                  <a:pt x="18917" y="8321"/>
                  <a:pt x="19015" y="8272"/>
                </a:cubicBezTo>
                <a:cubicBezTo>
                  <a:pt x="19101" y="8230"/>
                  <a:pt x="19177" y="8169"/>
                  <a:pt x="19276" y="8136"/>
                </a:cubicBezTo>
                <a:cubicBezTo>
                  <a:pt x="19349" y="8123"/>
                  <a:pt x="19421" y="8110"/>
                  <a:pt x="19494" y="8097"/>
                </a:cubicBezTo>
                <a:cubicBezTo>
                  <a:pt x="19560" y="8069"/>
                  <a:pt x="19588" y="7998"/>
                  <a:pt x="19648" y="7966"/>
                </a:cubicBezTo>
                <a:cubicBezTo>
                  <a:pt x="19707" y="7935"/>
                  <a:pt x="19811" y="7945"/>
                  <a:pt x="19869" y="7914"/>
                </a:cubicBezTo>
                <a:cubicBezTo>
                  <a:pt x="19919" y="7887"/>
                  <a:pt x="19939" y="7825"/>
                  <a:pt x="19974" y="7786"/>
                </a:cubicBezTo>
                <a:cubicBezTo>
                  <a:pt x="20058" y="7694"/>
                  <a:pt x="20177" y="7675"/>
                  <a:pt x="20178" y="7512"/>
                </a:cubicBezTo>
                <a:cubicBezTo>
                  <a:pt x="20145" y="7485"/>
                  <a:pt x="20127" y="7450"/>
                  <a:pt x="20080" y="7434"/>
                </a:cubicBezTo>
                <a:cubicBezTo>
                  <a:pt x="19906" y="7374"/>
                  <a:pt x="19754" y="7417"/>
                  <a:pt x="19771" y="7214"/>
                </a:cubicBezTo>
                <a:cubicBezTo>
                  <a:pt x="19797" y="7193"/>
                  <a:pt x="19815" y="7158"/>
                  <a:pt x="19845" y="7141"/>
                </a:cubicBezTo>
                <a:cubicBezTo>
                  <a:pt x="19901" y="7111"/>
                  <a:pt x="19996" y="7097"/>
                  <a:pt x="20055" y="7070"/>
                </a:cubicBezTo>
                <a:cubicBezTo>
                  <a:pt x="20096" y="6931"/>
                  <a:pt x="19905" y="6922"/>
                  <a:pt x="19797" y="6862"/>
                </a:cubicBezTo>
                <a:cubicBezTo>
                  <a:pt x="19769" y="6847"/>
                  <a:pt x="19755" y="6817"/>
                  <a:pt x="19731" y="6798"/>
                </a:cubicBezTo>
                <a:cubicBezTo>
                  <a:pt x="19732" y="6640"/>
                  <a:pt x="19875" y="6495"/>
                  <a:pt x="20000" y="6435"/>
                </a:cubicBezTo>
                <a:cubicBezTo>
                  <a:pt x="20065" y="6403"/>
                  <a:pt x="20143" y="6397"/>
                  <a:pt x="20203" y="6364"/>
                </a:cubicBezTo>
                <a:cubicBezTo>
                  <a:pt x="20250" y="6338"/>
                  <a:pt x="20345" y="6239"/>
                  <a:pt x="20284" y="6174"/>
                </a:cubicBezTo>
                <a:cubicBezTo>
                  <a:pt x="20236" y="6070"/>
                  <a:pt x="20002" y="6150"/>
                  <a:pt x="19894" y="6096"/>
                </a:cubicBezTo>
                <a:cubicBezTo>
                  <a:pt x="19759" y="6029"/>
                  <a:pt x="19842" y="5898"/>
                  <a:pt x="19763" y="5804"/>
                </a:cubicBezTo>
                <a:cubicBezTo>
                  <a:pt x="19685" y="5712"/>
                  <a:pt x="19435" y="5747"/>
                  <a:pt x="19348" y="5662"/>
                </a:cubicBezTo>
                <a:cubicBezTo>
                  <a:pt x="19286" y="5601"/>
                  <a:pt x="19328" y="5473"/>
                  <a:pt x="19324" y="5376"/>
                </a:cubicBezTo>
                <a:cubicBezTo>
                  <a:pt x="19322" y="5322"/>
                  <a:pt x="19289" y="5260"/>
                  <a:pt x="19333" y="5221"/>
                </a:cubicBezTo>
                <a:cubicBezTo>
                  <a:pt x="19369" y="5147"/>
                  <a:pt x="19504" y="5176"/>
                  <a:pt x="19608" y="5155"/>
                </a:cubicBezTo>
                <a:cubicBezTo>
                  <a:pt x="19732" y="5129"/>
                  <a:pt x="19829" y="5087"/>
                  <a:pt x="19886" y="5006"/>
                </a:cubicBezTo>
                <a:cubicBezTo>
                  <a:pt x="19908" y="4973"/>
                  <a:pt x="19942" y="4888"/>
                  <a:pt x="19900" y="4844"/>
                </a:cubicBezTo>
                <a:cubicBezTo>
                  <a:pt x="19856" y="4743"/>
                  <a:pt x="19645" y="4794"/>
                  <a:pt x="19600" y="4661"/>
                </a:cubicBezTo>
                <a:cubicBezTo>
                  <a:pt x="19559" y="4540"/>
                  <a:pt x="19793" y="4409"/>
                  <a:pt x="19706" y="4220"/>
                </a:cubicBezTo>
                <a:cubicBezTo>
                  <a:pt x="19669" y="4140"/>
                  <a:pt x="19571" y="4119"/>
                  <a:pt x="19494" y="4071"/>
                </a:cubicBezTo>
                <a:cubicBezTo>
                  <a:pt x="19311" y="4076"/>
                  <a:pt x="19342" y="4233"/>
                  <a:pt x="19178" y="4259"/>
                </a:cubicBezTo>
                <a:cubicBezTo>
                  <a:pt x="19016" y="4284"/>
                  <a:pt x="18946" y="4083"/>
                  <a:pt x="18812" y="4057"/>
                </a:cubicBezTo>
                <a:cubicBezTo>
                  <a:pt x="18693" y="4034"/>
                  <a:pt x="18536" y="4154"/>
                  <a:pt x="18428" y="4078"/>
                </a:cubicBezTo>
                <a:cubicBezTo>
                  <a:pt x="18300" y="4042"/>
                  <a:pt x="18371" y="3914"/>
                  <a:pt x="18331" y="3806"/>
                </a:cubicBezTo>
                <a:cubicBezTo>
                  <a:pt x="18320" y="3777"/>
                  <a:pt x="18291" y="3756"/>
                  <a:pt x="18274" y="3733"/>
                </a:cubicBezTo>
                <a:cubicBezTo>
                  <a:pt x="18073" y="3697"/>
                  <a:pt x="17900" y="3831"/>
                  <a:pt x="17818" y="3934"/>
                </a:cubicBezTo>
                <a:cubicBezTo>
                  <a:pt x="17747" y="4025"/>
                  <a:pt x="17715" y="4124"/>
                  <a:pt x="17543" y="4117"/>
                </a:cubicBezTo>
                <a:cubicBezTo>
                  <a:pt x="17504" y="4086"/>
                  <a:pt x="17455" y="4066"/>
                  <a:pt x="17429" y="4025"/>
                </a:cubicBezTo>
                <a:cubicBezTo>
                  <a:pt x="17175" y="3638"/>
                  <a:pt x="17816" y="3597"/>
                  <a:pt x="17950" y="3363"/>
                </a:cubicBezTo>
                <a:cubicBezTo>
                  <a:pt x="18043" y="3198"/>
                  <a:pt x="17875" y="3120"/>
                  <a:pt x="17844" y="2999"/>
                </a:cubicBezTo>
                <a:cubicBezTo>
                  <a:pt x="17832" y="2953"/>
                  <a:pt x="17869" y="2904"/>
                  <a:pt x="17884" y="2876"/>
                </a:cubicBezTo>
                <a:cubicBezTo>
                  <a:pt x="17926" y="2796"/>
                  <a:pt x="17963" y="2687"/>
                  <a:pt x="17909" y="2603"/>
                </a:cubicBezTo>
                <a:cubicBezTo>
                  <a:pt x="17892" y="2575"/>
                  <a:pt x="17877" y="2547"/>
                  <a:pt x="17844" y="2532"/>
                </a:cubicBezTo>
                <a:cubicBezTo>
                  <a:pt x="17709" y="2474"/>
                  <a:pt x="17609" y="2576"/>
                  <a:pt x="17552" y="2624"/>
                </a:cubicBezTo>
                <a:cubicBezTo>
                  <a:pt x="17512" y="2657"/>
                  <a:pt x="17458" y="2687"/>
                  <a:pt x="17397" y="2701"/>
                </a:cubicBezTo>
                <a:cubicBezTo>
                  <a:pt x="17350" y="2713"/>
                  <a:pt x="17317" y="2708"/>
                  <a:pt x="17283" y="2727"/>
                </a:cubicBezTo>
                <a:cubicBezTo>
                  <a:pt x="17212" y="2767"/>
                  <a:pt x="17207" y="2853"/>
                  <a:pt x="17111" y="2876"/>
                </a:cubicBezTo>
                <a:cubicBezTo>
                  <a:pt x="17078" y="2894"/>
                  <a:pt x="17010" y="2890"/>
                  <a:pt x="16973" y="2876"/>
                </a:cubicBezTo>
                <a:cubicBezTo>
                  <a:pt x="16909" y="2850"/>
                  <a:pt x="16868" y="2791"/>
                  <a:pt x="16795" y="2772"/>
                </a:cubicBezTo>
                <a:cubicBezTo>
                  <a:pt x="16728" y="2770"/>
                  <a:pt x="16660" y="2768"/>
                  <a:pt x="16592" y="2766"/>
                </a:cubicBezTo>
                <a:cubicBezTo>
                  <a:pt x="16545" y="2756"/>
                  <a:pt x="16513" y="2732"/>
                  <a:pt x="16478" y="2713"/>
                </a:cubicBezTo>
                <a:cubicBezTo>
                  <a:pt x="16451" y="2618"/>
                  <a:pt x="16475" y="2530"/>
                  <a:pt x="16526" y="2461"/>
                </a:cubicBezTo>
                <a:cubicBezTo>
                  <a:pt x="16559" y="2418"/>
                  <a:pt x="16625" y="2348"/>
                  <a:pt x="16584" y="2267"/>
                </a:cubicBezTo>
                <a:cubicBezTo>
                  <a:pt x="16547" y="2194"/>
                  <a:pt x="16449" y="2144"/>
                  <a:pt x="16346" y="2123"/>
                </a:cubicBezTo>
                <a:cubicBezTo>
                  <a:pt x="16283" y="2110"/>
                  <a:pt x="16232" y="2121"/>
                  <a:pt x="16185" y="2098"/>
                </a:cubicBezTo>
                <a:cubicBezTo>
                  <a:pt x="16118" y="2065"/>
                  <a:pt x="16116" y="2001"/>
                  <a:pt x="16080" y="1942"/>
                </a:cubicBezTo>
                <a:cubicBezTo>
                  <a:pt x="16012" y="1834"/>
                  <a:pt x="15839" y="1731"/>
                  <a:pt x="15982" y="1584"/>
                </a:cubicBezTo>
                <a:cubicBezTo>
                  <a:pt x="16067" y="1497"/>
                  <a:pt x="16221" y="1541"/>
                  <a:pt x="16315" y="1488"/>
                </a:cubicBezTo>
                <a:cubicBezTo>
                  <a:pt x="16329" y="1479"/>
                  <a:pt x="16334" y="1459"/>
                  <a:pt x="16346" y="1449"/>
                </a:cubicBezTo>
                <a:cubicBezTo>
                  <a:pt x="16345" y="1308"/>
                  <a:pt x="16182" y="1228"/>
                  <a:pt x="16071" y="1170"/>
                </a:cubicBezTo>
                <a:cubicBezTo>
                  <a:pt x="16035" y="1151"/>
                  <a:pt x="15973" y="1108"/>
                  <a:pt x="15900" y="1124"/>
                </a:cubicBezTo>
                <a:cubicBezTo>
                  <a:pt x="15810" y="1143"/>
                  <a:pt x="15768" y="1215"/>
                  <a:pt x="15679" y="1234"/>
                </a:cubicBezTo>
                <a:cubicBezTo>
                  <a:pt x="15543" y="1263"/>
                  <a:pt x="15377" y="1155"/>
                  <a:pt x="15224" y="1156"/>
                </a:cubicBezTo>
                <a:cubicBezTo>
                  <a:pt x="15203" y="1173"/>
                  <a:pt x="15170" y="1182"/>
                  <a:pt x="15152" y="1202"/>
                </a:cubicBezTo>
                <a:cubicBezTo>
                  <a:pt x="15113" y="1245"/>
                  <a:pt x="15093" y="1302"/>
                  <a:pt x="15038" y="1332"/>
                </a:cubicBezTo>
                <a:cubicBezTo>
                  <a:pt x="15005" y="1349"/>
                  <a:pt x="14944" y="1355"/>
                  <a:pt x="14900" y="1344"/>
                </a:cubicBezTo>
                <a:cubicBezTo>
                  <a:pt x="14721" y="1297"/>
                  <a:pt x="14723" y="1134"/>
                  <a:pt x="14786" y="994"/>
                </a:cubicBezTo>
                <a:cubicBezTo>
                  <a:pt x="14798" y="967"/>
                  <a:pt x="14816" y="916"/>
                  <a:pt x="14802" y="877"/>
                </a:cubicBezTo>
                <a:cubicBezTo>
                  <a:pt x="14781" y="815"/>
                  <a:pt x="14716" y="751"/>
                  <a:pt x="14680" y="695"/>
                </a:cubicBezTo>
                <a:cubicBezTo>
                  <a:pt x="14616" y="597"/>
                  <a:pt x="14568" y="511"/>
                  <a:pt x="14445" y="461"/>
                </a:cubicBezTo>
                <a:cubicBezTo>
                  <a:pt x="14405" y="446"/>
                  <a:pt x="14318" y="428"/>
                  <a:pt x="14273" y="454"/>
                </a:cubicBezTo>
                <a:cubicBezTo>
                  <a:pt x="14150" y="490"/>
                  <a:pt x="14245" y="677"/>
                  <a:pt x="14087" y="715"/>
                </a:cubicBezTo>
                <a:cubicBezTo>
                  <a:pt x="14039" y="740"/>
                  <a:pt x="13955" y="721"/>
                  <a:pt x="13915" y="701"/>
                </a:cubicBezTo>
                <a:cubicBezTo>
                  <a:pt x="13864" y="676"/>
                  <a:pt x="13828" y="629"/>
                  <a:pt x="13777" y="603"/>
                </a:cubicBezTo>
                <a:cubicBezTo>
                  <a:pt x="13583" y="506"/>
                  <a:pt x="13180" y="500"/>
                  <a:pt x="13199" y="740"/>
                </a:cubicBezTo>
                <a:cubicBezTo>
                  <a:pt x="13212" y="750"/>
                  <a:pt x="13220" y="770"/>
                  <a:pt x="13233" y="779"/>
                </a:cubicBezTo>
                <a:cubicBezTo>
                  <a:pt x="13274" y="806"/>
                  <a:pt x="13333" y="809"/>
                  <a:pt x="13379" y="831"/>
                </a:cubicBezTo>
                <a:cubicBezTo>
                  <a:pt x="13410" y="847"/>
                  <a:pt x="13429" y="873"/>
                  <a:pt x="13460" y="889"/>
                </a:cubicBezTo>
                <a:cubicBezTo>
                  <a:pt x="13473" y="933"/>
                  <a:pt x="13480" y="958"/>
                  <a:pt x="13477" y="1007"/>
                </a:cubicBezTo>
                <a:cubicBezTo>
                  <a:pt x="13434" y="1043"/>
                  <a:pt x="13412" y="1080"/>
                  <a:pt x="13345" y="1097"/>
                </a:cubicBezTo>
                <a:cubicBezTo>
                  <a:pt x="13281" y="1113"/>
                  <a:pt x="13191" y="1095"/>
                  <a:pt x="13136" y="1117"/>
                </a:cubicBezTo>
                <a:cubicBezTo>
                  <a:pt x="13114" y="1135"/>
                  <a:pt x="13092" y="1152"/>
                  <a:pt x="13070" y="1170"/>
                </a:cubicBezTo>
                <a:cubicBezTo>
                  <a:pt x="13047" y="1183"/>
                  <a:pt x="13018" y="1188"/>
                  <a:pt x="12996" y="1202"/>
                </a:cubicBezTo>
                <a:cubicBezTo>
                  <a:pt x="12787" y="1196"/>
                  <a:pt x="12751" y="1051"/>
                  <a:pt x="12526" y="1065"/>
                </a:cubicBezTo>
                <a:cubicBezTo>
                  <a:pt x="12507" y="1076"/>
                  <a:pt x="12487" y="1086"/>
                  <a:pt x="12468" y="1097"/>
                </a:cubicBezTo>
                <a:cubicBezTo>
                  <a:pt x="12416" y="1158"/>
                  <a:pt x="12434" y="1275"/>
                  <a:pt x="12377" y="1337"/>
                </a:cubicBezTo>
                <a:cubicBezTo>
                  <a:pt x="12349" y="1368"/>
                  <a:pt x="12267" y="1407"/>
                  <a:pt x="12183" y="1389"/>
                </a:cubicBezTo>
                <a:cubicBezTo>
                  <a:pt x="12147" y="1382"/>
                  <a:pt x="12104" y="1351"/>
                  <a:pt x="12045" y="1364"/>
                </a:cubicBezTo>
                <a:cubicBezTo>
                  <a:pt x="11986" y="1377"/>
                  <a:pt x="11955" y="1430"/>
                  <a:pt x="11899" y="1449"/>
                </a:cubicBezTo>
                <a:cubicBezTo>
                  <a:pt x="11796" y="1482"/>
                  <a:pt x="11667" y="1415"/>
                  <a:pt x="11630" y="1371"/>
                </a:cubicBezTo>
                <a:cubicBezTo>
                  <a:pt x="11494" y="1210"/>
                  <a:pt x="11773" y="1107"/>
                  <a:pt x="11736" y="962"/>
                </a:cubicBezTo>
                <a:cubicBezTo>
                  <a:pt x="11722" y="907"/>
                  <a:pt x="11689" y="885"/>
                  <a:pt x="11655" y="850"/>
                </a:cubicBezTo>
                <a:cubicBezTo>
                  <a:pt x="11429" y="841"/>
                  <a:pt x="11409" y="1030"/>
                  <a:pt x="11143" y="1019"/>
                </a:cubicBezTo>
                <a:cubicBezTo>
                  <a:pt x="11101" y="988"/>
                  <a:pt x="11051" y="976"/>
                  <a:pt x="11028" y="928"/>
                </a:cubicBezTo>
                <a:cubicBezTo>
                  <a:pt x="11010" y="890"/>
                  <a:pt x="11038" y="836"/>
                  <a:pt x="11020" y="793"/>
                </a:cubicBezTo>
                <a:cubicBezTo>
                  <a:pt x="11012" y="773"/>
                  <a:pt x="10984" y="757"/>
                  <a:pt x="10971" y="740"/>
                </a:cubicBezTo>
                <a:cubicBezTo>
                  <a:pt x="10582" y="661"/>
                  <a:pt x="10663" y="935"/>
                  <a:pt x="10427" y="1012"/>
                </a:cubicBezTo>
                <a:cubicBezTo>
                  <a:pt x="10354" y="1036"/>
                  <a:pt x="10272" y="1017"/>
                  <a:pt x="10183" y="1033"/>
                </a:cubicBezTo>
                <a:cubicBezTo>
                  <a:pt x="10082" y="1050"/>
                  <a:pt x="9895" y="1094"/>
                  <a:pt x="9800" y="1046"/>
                </a:cubicBezTo>
                <a:cubicBezTo>
                  <a:pt x="9719" y="1006"/>
                  <a:pt x="9715" y="891"/>
                  <a:pt x="9630" y="857"/>
                </a:cubicBezTo>
                <a:cubicBezTo>
                  <a:pt x="9563" y="853"/>
                  <a:pt x="9495" y="849"/>
                  <a:pt x="9427" y="845"/>
                </a:cubicBezTo>
                <a:cubicBezTo>
                  <a:pt x="9377" y="834"/>
                  <a:pt x="9351" y="800"/>
                  <a:pt x="9313" y="779"/>
                </a:cubicBezTo>
                <a:cubicBezTo>
                  <a:pt x="9306" y="752"/>
                  <a:pt x="9282" y="710"/>
                  <a:pt x="9296" y="669"/>
                </a:cubicBezTo>
                <a:cubicBezTo>
                  <a:pt x="9306" y="639"/>
                  <a:pt x="9340" y="607"/>
                  <a:pt x="9353" y="578"/>
                </a:cubicBezTo>
                <a:cubicBezTo>
                  <a:pt x="9388" y="500"/>
                  <a:pt x="9324" y="409"/>
                  <a:pt x="9256" y="390"/>
                </a:cubicBezTo>
                <a:cubicBezTo>
                  <a:pt x="9145" y="337"/>
                  <a:pt x="9007" y="506"/>
                  <a:pt x="8881" y="429"/>
                </a:cubicBezTo>
                <a:cubicBezTo>
                  <a:pt x="8823" y="412"/>
                  <a:pt x="8763" y="343"/>
                  <a:pt x="8783" y="267"/>
                </a:cubicBezTo>
                <a:cubicBezTo>
                  <a:pt x="8790" y="241"/>
                  <a:pt x="8811" y="197"/>
                  <a:pt x="8800" y="162"/>
                </a:cubicBezTo>
                <a:cubicBezTo>
                  <a:pt x="8767" y="52"/>
                  <a:pt x="8635" y="-1"/>
                  <a:pt x="8459" y="0"/>
                </a:cubicBezTo>
                <a:close/>
                <a:moveTo>
                  <a:pt x="9783" y="16089"/>
                </a:moveTo>
                <a:cubicBezTo>
                  <a:pt x="9851" y="16101"/>
                  <a:pt x="9914" y="16135"/>
                  <a:pt x="9976" y="16175"/>
                </a:cubicBezTo>
                <a:cubicBezTo>
                  <a:pt x="9976" y="16474"/>
                  <a:pt x="9976" y="16799"/>
                  <a:pt x="9976" y="17097"/>
                </a:cubicBezTo>
                <a:cubicBezTo>
                  <a:pt x="9976" y="17096"/>
                  <a:pt x="9882" y="17286"/>
                  <a:pt x="9671" y="17127"/>
                </a:cubicBezTo>
                <a:cubicBezTo>
                  <a:pt x="9541" y="17029"/>
                  <a:pt x="8872" y="16498"/>
                  <a:pt x="8804" y="16444"/>
                </a:cubicBezTo>
                <a:cubicBezTo>
                  <a:pt x="8867" y="16377"/>
                  <a:pt x="8923" y="16299"/>
                  <a:pt x="9020" y="16270"/>
                </a:cubicBezTo>
                <a:cubicBezTo>
                  <a:pt x="9144" y="16233"/>
                  <a:pt x="9233" y="16324"/>
                  <a:pt x="9361" y="16297"/>
                </a:cubicBezTo>
                <a:cubicBezTo>
                  <a:pt x="9503" y="16267"/>
                  <a:pt x="9621" y="16059"/>
                  <a:pt x="9783" y="16089"/>
                </a:cubicBezTo>
                <a:close/>
                <a:moveTo>
                  <a:pt x="12111" y="16270"/>
                </a:moveTo>
                <a:cubicBezTo>
                  <a:pt x="12207" y="16287"/>
                  <a:pt x="12265" y="16333"/>
                  <a:pt x="12337" y="16368"/>
                </a:cubicBezTo>
                <a:cubicBezTo>
                  <a:pt x="12474" y="16434"/>
                  <a:pt x="12782" y="16524"/>
                  <a:pt x="13025" y="16479"/>
                </a:cubicBezTo>
                <a:lnTo>
                  <a:pt x="11863" y="17379"/>
                </a:lnTo>
                <a:cubicBezTo>
                  <a:pt x="11863" y="17379"/>
                  <a:pt x="11551" y="17522"/>
                  <a:pt x="11551" y="17276"/>
                </a:cubicBezTo>
                <a:cubicBezTo>
                  <a:pt x="11551" y="16969"/>
                  <a:pt x="11551" y="16667"/>
                  <a:pt x="11551" y="16388"/>
                </a:cubicBezTo>
                <a:cubicBezTo>
                  <a:pt x="11678" y="16360"/>
                  <a:pt x="11794" y="16339"/>
                  <a:pt x="11916" y="16304"/>
                </a:cubicBezTo>
                <a:cubicBezTo>
                  <a:pt x="11961" y="16290"/>
                  <a:pt x="12043" y="16258"/>
                  <a:pt x="12111" y="16270"/>
                </a:cubicBezTo>
                <a:close/>
              </a:path>
            </a:pathLst>
          </a:custGeom>
          <a:solidFill>
            <a:schemeClr val="accent3"/>
          </a:solidFill>
          <a:ln w="12700">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176" name="Tree"/>
          <p:cNvSpPr/>
          <p:nvPr/>
        </p:nvSpPr>
        <p:spPr>
          <a:xfrm>
            <a:off x="6432754" y="3649415"/>
            <a:ext cx="1396118" cy="1754442"/>
          </a:xfrm>
          <a:custGeom>
            <a:avLst/>
            <a:gdLst/>
            <a:ahLst/>
            <a:cxnLst>
              <a:cxn ang="0">
                <a:pos x="wd2" y="hd2"/>
              </a:cxn>
              <a:cxn ang="5400000">
                <a:pos x="wd2" y="hd2"/>
              </a:cxn>
              <a:cxn ang="10800000">
                <a:pos x="wd2" y="hd2"/>
              </a:cxn>
              <a:cxn ang="16200000">
                <a:pos x="wd2" y="hd2"/>
              </a:cxn>
            </a:cxnLst>
            <a:rect l="0" t="0" r="r" b="b"/>
            <a:pathLst>
              <a:path w="21531" h="21599" extrusionOk="0">
                <a:moveTo>
                  <a:pt x="8459" y="0"/>
                </a:moveTo>
                <a:cubicBezTo>
                  <a:pt x="8430" y="17"/>
                  <a:pt x="8385" y="18"/>
                  <a:pt x="8353" y="33"/>
                </a:cubicBezTo>
                <a:cubicBezTo>
                  <a:pt x="8261" y="78"/>
                  <a:pt x="8167" y="149"/>
                  <a:pt x="8141" y="246"/>
                </a:cubicBezTo>
                <a:cubicBezTo>
                  <a:pt x="8125" y="312"/>
                  <a:pt x="8192" y="361"/>
                  <a:pt x="8214" y="402"/>
                </a:cubicBezTo>
                <a:cubicBezTo>
                  <a:pt x="8257" y="487"/>
                  <a:pt x="8232" y="654"/>
                  <a:pt x="8165" y="695"/>
                </a:cubicBezTo>
                <a:cubicBezTo>
                  <a:pt x="7901" y="855"/>
                  <a:pt x="7751" y="471"/>
                  <a:pt x="7483" y="603"/>
                </a:cubicBezTo>
                <a:cubicBezTo>
                  <a:pt x="7292" y="697"/>
                  <a:pt x="7290" y="946"/>
                  <a:pt x="7099" y="1039"/>
                </a:cubicBezTo>
                <a:cubicBezTo>
                  <a:pt x="6900" y="1137"/>
                  <a:pt x="6622" y="966"/>
                  <a:pt x="6475" y="1136"/>
                </a:cubicBezTo>
                <a:cubicBezTo>
                  <a:pt x="6388" y="1235"/>
                  <a:pt x="6463" y="1349"/>
                  <a:pt x="6426" y="1481"/>
                </a:cubicBezTo>
                <a:cubicBezTo>
                  <a:pt x="6398" y="1579"/>
                  <a:pt x="6346" y="1657"/>
                  <a:pt x="6237" y="1689"/>
                </a:cubicBezTo>
                <a:cubicBezTo>
                  <a:pt x="6076" y="1737"/>
                  <a:pt x="5956" y="1644"/>
                  <a:pt x="5848" y="1611"/>
                </a:cubicBezTo>
                <a:cubicBezTo>
                  <a:pt x="5762" y="1585"/>
                  <a:pt x="5646" y="1565"/>
                  <a:pt x="5539" y="1565"/>
                </a:cubicBezTo>
                <a:cubicBezTo>
                  <a:pt x="5464" y="1624"/>
                  <a:pt x="5379" y="1692"/>
                  <a:pt x="5261" y="1714"/>
                </a:cubicBezTo>
                <a:cubicBezTo>
                  <a:pt x="5120" y="1741"/>
                  <a:pt x="4959" y="1677"/>
                  <a:pt x="4863" y="1734"/>
                </a:cubicBezTo>
                <a:cubicBezTo>
                  <a:pt x="4686" y="1785"/>
                  <a:pt x="4799" y="2053"/>
                  <a:pt x="4700" y="2162"/>
                </a:cubicBezTo>
                <a:cubicBezTo>
                  <a:pt x="4661" y="2206"/>
                  <a:pt x="4580" y="2233"/>
                  <a:pt x="4505" y="2247"/>
                </a:cubicBezTo>
                <a:cubicBezTo>
                  <a:pt x="4434" y="2260"/>
                  <a:pt x="4370" y="2236"/>
                  <a:pt x="4327" y="2267"/>
                </a:cubicBezTo>
                <a:cubicBezTo>
                  <a:pt x="4227" y="2294"/>
                  <a:pt x="4275" y="2389"/>
                  <a:pt x="4238" y="2468"/>
                </a:cubicBezTo>
                <a:cubicBezTo>
                  <a:pt x="4191" y="2569"/>
                  <a:pt x="4058" y="2610"/>
                  <a:pt x="3992" y="2695"/>
                </a:cubicBezTo>
                <a:cubicBezTo>
                  <a:pt x="3972" y="2722"/>
                  <a:pt x="3959" y="2770"/>
                  <a:pt x="3986" y="2798"/>
                </a:cubicBezTo>
                <a:cubicBezTo>
                  <a:pt x="4059" y="2958"/>
                  <a:pt x="4397" y="2807"/>
                  <a:pt x="4547" y="2889"/>
                </a:cubicBezTo>
                <a:cubicBezTo>
                  <a:pt x="4665" y="2953"/>
                  <a:pt x="4571" y="3066"/>
                  <a:pt x="4571" y="3175"/>
                </a:cubicBezTo>
                <a:cubicBezTo>
                  <a:pt x="4590" y="3194"/>
                  <a:pt x="4609" y="3215"/>
                  <a:pt x="4628" y="3234"/>
                </a:cubicBezTo>
                <a:cubicBezTo>
                  <a:pt x="4735" y="3298"/>
                  <a:pt x="4862" y="3330"/>
                  <a:pt x="4848" y="3474"/>
                </a:cubicBezTo>
                <a:cubicBezTo>
                  <a:pt x="4803" y="3508"/>
                  <a:pt x="4772" y="3538"/>
                  <a:pt x="4700" y="3552"/>
                </a:cubicBezTo>
                <a:cubicBezTo>
                  <a:pt x="4588" y="3574"/>
                  <a:pt x="4456" y="3531"/>
                  <a:pt x="4376" y="3513"/>
                </a:cubicBezTo>
                <a:cubicBezTo>
                  <a:pt x="4149" y="3464"/>
                  <a:pt x="3817" y="3477"/>
                  <a:pt x="3709" y="3598"/>
                </a:cubicBezTo>
                <a:cubicBezTo>
                  <a:pt x="3589" y="3731"/>
                  <a:pt x="3770" y="3895"/>
                  <a:pt x="3806" y="4012"/>
                </a:cubicBezTo>
                <a:cubicBezTo>
                  <a:pt x="3803" y="4083"/>
                  <a:pt x="3800" y="4155"/>
                  <a:pt x="3798" y="4227"/>
                </a:cubicBezTo>
                <a:cubicBezTo>
                  <a:pt x="3798" y="4294"/>
                  <a:pt x="3826" y="4376"/>
                  <a:pt x="3783" y="4421"/>
                </a:cubicBezTo>
                <a:cubicBezTo>
                  <a:pt x="3753" y="4488"/>
                  <a:pt x="3639" y="4476"/>
                  <a:pt x="3571" y="4512"/>
                </a:cubicBezTo>
                <a:cubicBezTo>
                  <a:pt x="3490" y="4555"/>
                  <a:pt x="3456" y="4628"/>
                  <a:pt x="3342" y="4649"/>
                </a:cubicBezTo>
                <a:cubicBezTo>
                  <a:pt x="3224" y="4671"/>
                  <a:pt x="3170" y="4580"/>
                  <a:pt x="3130" y="4533"/>
                </a:cubicBezTo>
                <a:cubicBezTo>
                  <a:pt x="3063" y="4453"/>
                  <a:pt x="2866" y="4232"/>
                  <a:pt x="2667" y="4272"/>
                </a:cubicBezTo>
                <a:cubicBezTo>
                  <a:pt x="2585" y="4288"/>
                  <a:pt x="2495" y="4332"/>
                  <a:pt x="2463" y="4389"/>
                </a:cubicBezTo>
                <a:cubicBezTo>
                  <a:pt x="2436" y="4437"/>
                  <a:pt x="2457" y="4490"/>
                  <a:pt x="2440" y="4551"/>
                </a:cubicBezTo>
                <a:cubicBezTo>
                  <a:pt x="2417" y="4634"/>
                  <a:pt x="2376" y="4717"/>
                  <a:pt x="2302" y="4759"/>
                </a:cubicBezTo>
                <a:cubicBezTo>
                  <a:pt x="2247" y="4791"/>
                  <a:pt x="2129" y="4814"/>
                  <a:pt x="2033" y="4791"/>
                </a:cubicBezTo>
                <a:cubicBezTo>
                  <a:pt x="1997" y="4783"/>
                  <a:pt x="1939" y="4759"/>
                  <a:pt x="1879" y="4773"/>
                </a:cubicBezTo>
                <a:cubicBezTo>
                  <a:pt x="1806" y="4789"/>
                  <a:pt x="1753" y="4846"/>
                  <a:pt x="1692" y="4876"/>
                </a:cubicBezTo>
                <a:cubicBezTo>
                  <a:pt x="1601" y="4920"/>
                  <a:pt x="1481" y="4931"/>
                  <a:pt x="1398" y="4981"/>
                </a:cubicBezTo>
                <a:cubicBezTo>
                  <a:pt x="1375" y="4994"/>
                  <a:pt x="1368" y="5021"/>
                  <a:pt x="1349" y="5038"/>
                </a:cubicBezTo>
                <a:cubicBezTo>
                  <a:pt x="1349" y="5065"/>
                  <a:pt x="1351" y="5077"/>
                  <a:pt x="1366" y="5091"/>
                </a:cubicBezTo>
                <a:cubicBezTo>
                  <a:pt x="1388" y="5137"/>
                  <a:pt x="1444" y="5134"/>
                  <a:pt x="1497" y="5155"/>
                </a:cubicBezTo>
                <a:cubicBezTo>
                  <a:pt x="1568" y="5183"/>
                  <a:pt x="1616" y="5214"/>
                  <a:pt x="1644" y="5278"/>
                </a:cubicBezTo>
                <a:cubicBezTo>
                  <a:pt x="1655" y="5305"/>
                  <a:pt x="1666" y="5336"/>
                  <a:pt x="1644" y="5363"/>
                </a:cubicBezTo>
                <a:cubicBezTo>
                  <a:pt x="1612" y="5489"/>
                  <a:pt x="1370" y="5457"/>
                  <a:pt x="1317" y="5571"/>
                </a:cubicBezTo>
                <a:cubicBezTo>
                  <a:pt x="1240" y="5737"/>
                  <a:pt x="1504" y="5899"/>
                  <a:pt x="1635" y="5927"/>
                </a:cubicBezTo>
                <a:cubicBezTo>
                  <a:pt x="1749" y="5952"/>
                  <a:pt x="1826" y="5888"/>
                  <a:pt x="1896" y="5870"/>
                </a:cubicBezTo>
                <a:cubicBezTo>
                  <a:pt x="1942" y="5858"/>
                  <a:pt x="1987" y="5868"/>
                  <a:pt x="2033" y="5870"/>
                </a:cubicBezTo>
                <a:cubicBezTo>
                  <a:pt x="2058" y="5885"/>
                  <a:pt x="2083" y="5900"/>
                  <a:pt x="2107" y="5916"/>
                </a:cubicBezTo>
                <a:cubicBezTo>
                  <a:pt x="2185" y="6007"/>
                  <a:pt x="2091" y="6112"/>
                  <a:pt x="2065" y="6195"/>
                </a:cubicBezTo>
                <a:cubicBezTo>
                  <a:pt x="2036" y="6289"/>
                  <a:pt x="2113" y="6333"/>
                  <a:pt x="2131" y="6389"/>
                </a:cubicBezTo>
                <a:cubicBezTo>
                  <a:pt x="2148" y="6444"/>
                  <a:pt x="2094" y="6496"/>
                  <a:pt x="2082" y="6538"/>
                </a:cubicBezTo>
                <a:cubicBezTo>
                  <a:pt x="2071" y="6575"/>
                  <a:pt x="2092" y="6617"/>
                  <a:pt x="2099" y="6643"/>
                </a:cubicBezTo>
                <a:cubicBezTo>
                  <a:pt x="2126" y="6739"/>
                  <a:pt x="2057" y="6824"/>
                  <a:pt x="1993" y="6851"/>
                </a:cubicBezTo>
                <a:cubicBezTo>
                  <a:pt x="1752" y="6952"/>
                  <a:pt x="1622" y="6709"/>
                  <a:pt x="1383" y="6753"/>
                </a:cubicBezTo>
                <a:cubicBezTo>
                  <a:pt x="1248" y="6777"/>
                  <a:pt x="1071" y="6855"/>
                  <a:pt x="1146" y="7018"/>
                </a:cubicBezTo>
                <a:cubicBezTo>
                  <a:pt x="1189" y="7111"/>
                  <a:pt x="1404" y="7301"/>
                  <a:pt x="1601" y="7265"/>
                </a:cubicBezTo>
                <a:cubicBezTo>
                  <a:pt x="1701" y="7246"/>
                  <a:pt x="1839" y="7157"/>
                  <a:pt x="1959" y="7219"/>
                </a:cubicBezTo>
                <a:cubicBezTo>
                  <a:pt x="2115" y="7300"/>
                  <a:pt x="2032" y="7519"/>
                  <a:pt x="2205" y="7578"/>
                </a:cubicBezTo>
                <a:cubicBezTo>
                  <a:pt x="2424" y="7651"/>
                  <a:pt x="2911" y="7641"/>
                  <a:pt x="2895" y="7868"/>
                </a:cubicBezTo>
                <a:cubicBezTo>
                  <a:pt x="2847" y="7904"/>
                  <a:pt x="2819" y="7933"/>
                  <a:pt x="2741" y="7948"/>
                </a:cubicBezTo>
                <a:cubicBezTo>
                  <a:pt x="2601" y="7974"/>
                  <a:pt x="2449" y="7912"/>
                  <a:pt x="2334" y="7953"/>
                </a:cubicBezTo>
                <a:cubicBezTo>
                  <a:pt x="2209" y="7997"/>
                  <a:pt x="2215" y="8167"/>
                  <a:pt x="2016" y="8207"/>
                </a:cubicBezTo>
                <a:cubicBezTo>
                  <a:pt x="1873" y="8235"/>
                  <a:pt x="1783" y="8132"/>
                  <a:pt x="1707" y="8097"/>
                </a:cubicBezTo>
                <a:cubicBezTo>
                  <a:pt x="1603" y="8048"/>
                  <a:pt x="1436" y="8101"/>
                  <a:pt x="1366" y="8142"/>
                </a:cubicBezTo>
                <a:cubicBezTo>
                  <a:pt x="1342" y="8156"/>
                  <a:pt x="1330" y="8183"/>
                  <a:pt x="1309" y="8200"/>
                </a:cubicBezTo>
                <a:cubicBezTo>
                  <a:pt x="1309" y="8219"/>
                  <a:pt x="1309" y="8239"/>
                  <a:pt x="1309" y="8259"/>
                </a:cubicBezTo>
                <a:cubicBezTo>
                  <a:pt x="1336" y="8280"/>
                  <a:pt x="1353" y="8312"/>
                  <a:pt x="1383" y="8330"/>
                </a:cubicBezTo>
                <a:cubicBezTo>
                  <a:pt x="1433" y="8359"/>
                  <a:pt x="1598" y="8433"/>
                  <a:pt x="1521" y="8513"/>
                </a:cubicBezTo>
                <a:cubicBezTo>
                  <a:pt x="1467" y="8639"/>
                  <a:pt x="1114" y="8542"/>
                  <a:pt x="1048" y="8693"/>
                </a:cubicBezTo>
                <a:cubicBezTo>
                  <a:pt x="995" y="8755"/>
                  <a:pt x="1063" y="8845"/>
                  <a:pt x="1097" y="8881"/>
                </a:cubicBezTo>
                <a:cubicBezTo>
                  <a:pt x="1138" y="8924"/>
                  <a:pt x="1275" y="8996"/>
                  <a:pt x="1334" y="9032"/>
                </a:cubicBezTo>
                <a:cubicBezTo>
                  <a:pt x="1438" y="9094"/>
                  <a:pt x="1502" y="9186"/>
                  <a:pt x="1586" y="9265"/>
                </a:cubicBezTo>
                <a:cubicBezTo>
                  <a:pt x="1587" y="9412"/>
                  <a:pt x="1433" y="9383"/>
                  <a:pt x="1326" y="9441"/>
                </a:cubicBezTo>
                <a:cubicBezTo>
                  <a:pt x="1238" y="9489"/>
                  <a:pt x="1190" y="9573"/>
                  <a:pt x="1082" y="9610"/>
                </a:cubicBezTo>
                <a:cubicBezTo>
                  <a:pt x="989" y="9642"/>
                  <a:pt x="848" y="9610"/>
                  <a:pt x="756" y="9642"/>
                </a:cubicBezTo>
                <a:cubicBezTo>
                  <a:pt x="728" y="9732"/>
                  <a:pt x="793" y="9772"/>
                  <a:pt x="813" y="9855"/>
                </a:cubicBezTo>
                <a:cubicBezTo>
                  <a:pt x="837" y="9954"/>
                  <a:pt x="717" y="10040"/>
                  <a:pt x="782" y="10141"/>
                </a:cubicBezTo>
                <a:cubicBezTo>
                  <a:pt x="836" y="10226"/>
                  <a:pt x="962" y="10210"/>
                  <a:pt x="1091" y="10239"/>
                </a:cubicBezTo>
                <a:cubicBezTo>
                  <a:pt x="1164" y="10260"/>
                  <a:pt x="1236" y="10281"/>
                  <a:pt x="1309" y="10303"/>
                </a:cubicBezTo>
                <a:cubicBezTo>
                  <a:pt x="1361" y="10313"/>
                  <a:pt x="1458" y="10305"/>
                  <a:pt x="1497" y="10298"/>
                </a:cubicBezTo>
                <a:cubicBezTo>
                  <a:pt x="1563" y="10294"/>
                  <a:pt x="1627" y="10289"/>
                  <a:pt x="1692" y="10284"/>
                </a:cubicBezTo>
                <a:cubicBezTo>
                  <a:pt x="1773" y="10268"/>
                  <a:pt x="1865" y="10243"/>
                  <a:pt x="1944" y="10225"/>
                </a:cubicBezTo>
                <a:cubicBezTo>
                  <a:pt x="2121" y="10186"/>
                  <a:pt x="2333" y="10172"/>
                  <a:pt x="2408" y="10291"/>
                </a:cubicBezTo>
                <a:cubicBezTo>
                  <a:pt x="2419" y="10308"/>
                  <a:pt x="2437" y="10354"/>
                  <a:pt x="2423" y="10388"/>
                </a:cubicBezTo>
                <a:cubicBezTo>
                  <a:pt x="2393" y="10463"/>
                  <a:pt x="2281" y="10510"/>
                  <a:pt x="2196" y="10545"/>
                </a:cubicBezTo>
                <a:cubicBezTo>
                  <a:pt x="2041" y="10610"/>
                  <a:pt x="1692" y="10709"/>
                  <a:pt x="1601" y="10810"/>
                </a:cubicBezTo>
                <a:cubicBezTo>
                  <a:pt x="1487" y="10937"/>
                  <a:pt x="1624" y="11126"/>
                  <a:pt x="1383" y="11174"/>
                </a:cubicBezTo>
                <a:cubicBezTo>
                  <a:pt x="1127" y="11225"/>
                  <a:pt x="1060" y="10918"/>
                  <a:pt x="782" y="10986"/>
                </a:cubicBezTo>
                <a:cubicBezTo>
                  <a:pt x="747" y="10994"/>
                  <a:pt x="704" y="11015"/>
                  <a:pt x="676" y="11032"/>
                </a:cubicBezTo>
                <a:cubicBezTo>
                  <a:pt x="608" y="11072"/>
                  <a:pt x="552" y="11164"/>
                  <a:pt x="530" y="11238"/>
                </a:cubicBezTo>
                <a:cubicBezTo>
                  <a:pt x="498" y="11344"/>
                  <a:pt x="549" y="11426"/>
                  <a:pt x="487" y="11505"/>
                </a:cubicBezTo>
                <a:cubicBezTo>
                  <a:pt x="446" y="11557"/>
                  <a:pt x="365" y="11603"/>
                  <a:pt x="284" y="11622"/>
                </a:cubicBezTo>
                <a:cubicBezTo>
                  <a:pt x="199" y="11642"/>
                  <a:pt x="112" y="11633"/>
                  <a:pt x="57" y="11674"/>
                </a:cubicBezTo>
                <a:cubicBezTo>
                  <a:pt x="24" y="11700"/>
                  <a:pt x="-26" y="11764"/>
                  <a:pt x="17" y="11810"/>
                </a:cubicBezTo>
                <a:cubicBezTo>
                  <a:pt x="47" y="11877"/>
                  <a:pt x="152" y="11887"/>
                  <a:pt x="235" y="11914"/>
                </a:cubicBezTo>
                <a:cubicBezTo>
                  <a:pt x="347" y="11951"/>
                  <a:pt x="499" y="11999"/>
                  <a:pt x="553" y="12083"/>
                </a:cubicBezTo>
                <a:cubicBezTo>
                  <a:pt x="646" y="12230"/>
                  <a:pt x="405" y="12289"/>
                  <a:pt x="455" y="12440"/>
                </a:cubicBezTo>
                <a:cubicBezTo>
                  <a:pt x="493" y="12551"/>
                  <a:pt x="631" y="12594"/>
                  <a:pt x="684" y="12694"/>
                </a:cubicBezTo>
                <a:cubicBezTo>
                  <a:pt x="718" y="12759"/>
                  <a:pt x="716" y="12836"/>
                  <a:pt x="782" y="12875"/>
                </a:cubicBezTo>
                <a:cubicBezTo>
                  <a:pt x="881" y="12933"/>
                  <a:pt x="1183" y="12885"/>
                  <a:pt x="1317" y="12861"/>
                </a:cubicBezTo>
                <a:cubicBezTo>
                  <a:pt x="1458" y="12837"/>
                  <a:pt x="1621" y="12875"/>
                  <a:pt x="1650" y="12946"/>
                </a:cubicBezTo>
                <a:cubicBezTo>
                  <a:pt x="1669" y="12967"/>
                  <a:pt x="1661" y="12982"/>
                  <a:pt x="1658" y="13012"/>
                </a:cubicBezTo>
                <a:cubicBezTo>
                  <a:pt x="1638" y="13029"/>
                  <a:pt x="1626" y="13056"/>
                  <a:pt x="1601" y="13069"/>
                </a:cubicBezTo>
                <a:cubicBezTo>
                  <a:pt x="1485" y="13132"/>
                  <a:pt x="1300" y="13128"/>
                  <a:pt x="1171" y="13181"/>
                </a:cubicBezTo>
                <a:cubicBezTo>
                  <a:pt x="1068" y="13223"/>
                  <a:pt x="984" y="13292"/>
                  <a:pt x="871" y="13330"/>
                </a:cubicBezTo>
                <a:cubicBezTo>
                  <a:pt x="732" y="13375"/>
                  <a:pt x="478" y="13423"/>
                  <a:pt x="544" y="13602"/>
                </a:cubicBezTo>
                <a:cubicBezTo>
                  <a:pt x="586" y="13713"/>
                  <a:pt x="766" y="13736"/>
                  <a:pt x="805" y="13849"/>
                </a:cubicBezTo>
                <a:cubicBezTo>
                  <a:pt x="841" y="13952"/>
                  <a:pt x="704" y="14022"/>
                  <a:pt x="782" y="14116"/>
                </a:cubicBezTo>
                <a:cubicBezTo>
                  <a:pt x="893" y="14249"/>
                  <a:pt x="1304" y="14157"/>
                  <a:pt x="1375" y="14322"/>
                </a:cubicBezTo>
                <a:cubicBezTo>
                  <a:pt x="1451" y="14403"/>
                  <a:pt x="1338" y="14495"/>
                  <a:pt x="1286" y="14537"/>
                </a:cubicBezTo>
                <a:cubicBezTo>
                  <a:pt x="1158" y="14637"/>
                  <a:pt x="867" y="14805"/>
                  <a:pt x="985" y="15030"/>
                </a:cubicBezTo>
                <a:cubicBezTo>
                  <a:pt x="1034" y="15123"/>
                  <a:pt x="1204" y="15206"/>
                  <a:pt x="1383" y="15147"/>
                </a:cubicBezTo>
                <a:cubicBezTo>
                  <a:pt x="1445" y="15127"/>
                  <a:pt x="1492" y="15082"/>
                  <a:pt x="1546" y="15056"/>
                </a:cubicBezTo>
                <a:cubicBezTo>
                  <a:pt x="1601" y="15029"/>
                  <a:pt x="1664" y="15018"/>
                  <a:pt x="1701" y="14978"/>
                </a:cubicBezTo>
                <a:cubicBezTo>
                  <a:pt x="1740" y="14936"/>
                  <a:pt x="1766" y="14882"/>
                  <a:pt x="1822" y="14855"/>
                </a:cubicBezTo>
                <a:cubicBezTo>
                  <a:pt x="1866" y="14832"/>
                  <a:pt x="1919" y="14840"/>
                  <a:pt x="1976" y="14843"/>
                </a:cubicBezTo>
                <a:cubicBezTo>
                  <a:pt x="2012" y="14870"/>
                  <a:pt x="2061" y="14888"/>
                  <a:pt x="2082" y="14927"/>
                </a:cubicBezTo>
                <a:cubicBezTo>
                  <a:pt x="2126" y="15008"/>
                  <a:pt x="2106" y="15080"/>
                  <a:pt x="2205" y="15115"/>
                </a:cubicBezTo>
                <a:cubicBezTo>
                  <a:pt x="2262" y="15128"/>
                  <a:pt x="2317" y="15141"/>
                  <a:pt x="2374" y="15154"/>
                </a:cubicBezTo>
                <a:cubicBezTo>
                  <a:pt x="2528" y="15182"/>
                  <a:pt x="2685" y="15064"/>
                  <a:pt x="2766" y="15211"/>
                </a:cubicBezTo>
                <a:cubicBezTo>
                  <a:pt x="2805" y="15281"/>
                  <a:pt x="2763" y="15373"/>
                  <a:pt x="2789" y="15458"/>
                </a:cubicBezTo>
                <a:cubicBezTo>
                  <a:pt x="2827" y="15580"/>
                  <a:pt x="2987" y="15649"/>
                  <a:pt x="2847" y="15796"/>
                </a:cubicBezTo>
                <a:cubicBezTo>
                  <a:pt x="2783" y="15863"/>
                  <a:pt x="2619" y="15863"/>
                  <a:pt x="2569" y="15940"/>
                </a:cubicBezTo>
                <a:cubicBezTo>
                  <a:pt x="2495" y="16055"/>
                  <a:pt x="2618" y="16206"/>
                  <a:pt x="2709" y="16238"/>
                </a:cubicBezTo>
                <a:cubicBezTo>
                  <a:pt x="2909" y="16309"/>
                  <a:pt x="3149" y="16155"/>
                  <a:pt x="3359" y="16226"/>
                </a:cubicBezTo>
                <a:cubicBezTo>
                  <a:pt x="3504" y="16274"/>
                  <a:pt x="3571" y="16386"/>
                  <a:pt x="3774" y="16375"/>
                </a:cubicBezTo>
                <a:cubicBezTo>
                  <a:pt x="3801" y="16353"/>
                  <a:pt x="3841" y="16340"/>
                  <a:pt x="3863" y="16315"/>
                </a:cubicBezTo>
                <a:cubicBezTo>
                  <a:pt x="3898" y="16278"/>
                  <a:pt x="3921" y="16231"/>
                  <a:pt x="3969" y="16206"/>
                </a:cubicBezTo>
                <a:cubicBezTo>
                  <a:pt x="4036" y="16170"/>
                  <a:pt x="4135" y="16164"/>
                  <a:pt x="4204" y="16134"/>
                </a:cubicBezTo>
                <a:cubicBezTo>
                  <a:pt x="4278" y="16102"/>
                  <a:pt x="4392" y="16051"/>
                  <a:pt x="4490" y="16107"/>
                </a:cubicBezTo>
                <a:cubicBezTo>
                  <a:pt x="4612" y="16178"/>
                  <a:pt x="4587" y="16368"/>
                  <a:pt x="4717" y="16432"/>
                </a:cubicBezTo>
                <a:cubicBezTo>
                  <a:pt x="4898" y="16522"/>
                  <a:pt x="5087" y="16369"/>
                  <a:pt x="5270" y="16413"/>
                </a:cubicBezTo>
                <a:cubicBezTo>
                  <a:pt x="5423" y="16451"/>
                  <a:pt x="5447" y="16597"/>
                  <a:pt x="5613" y="16628"/>
                </a:cubicBezTo>
                <a:cubicBezTo>
                  <a:pt x="5738" y="16652"/>
                  <a:pt x="5900" y="16478"/>
                  <a:pt x="5971" y="16432"/>
                </a:cubicBezTo>
                <a:cubicBezTo>
                  <a:pt x="6009" y="16407"/>
                  <a:pt x="6096" y="16366"/>
                  <a:pt x="6157" y="16400"/>
                </a:cubicBezTo>
                <a:cubicBezTo>
                  <a:pt x="6472" y="16448"/>
                  <a:pt x="6063" y="16968"/>
                  <a:pt x="6392" y="17037"/>
                </a:cubicBezTo>
                <a:cubicBezTo>
                  <a:pt x="6492" y="17059"/>
                  <a:pt x="6591" y="16999"/>
                  <a:pt x="6653" y="16978"/>
                </a:cubicBezTo>
                <a:cubicBezTo>
                  <a:pt x="6726" y="16959"/>
                  <a:pt x="6800" y="16938"/>
                  <a:pt x="6873" y="16919"/>
                </a:cubicBezTo>
                <a:cubicBezTo>
                  <a:pt x="7017" y="16869"/>
                  <a:pt x="7108" y="16785"/>
                  <a:pt x="7191" y="16686"/>
                </a:cubicBezTo>
                <a:cubicBezTo>
                  <a:pt x="7250" y="16615"/>
                  <a:pt x="7379" y="16451"/>
                  <a:pt x="7563" y="16491"/>
                </a:cubicBezTo>
                <a:cubicBezTo>
                  <a:pt x="7741" y="16530"/>
                  <a:pt x="7780" y="16745"/>
                  <a:pt x="7873" y="16855"/>
                </a:cubicBezTo>
                <a:cubicBezTo>
                  <a:pt x="7913" y="16902"/>
                  <a:pt x="7983" y="16971"/>
                  <a:pt x="8108" y="16946"/>
                </a:cubicBezTo>
                <a:cubicBezTo>
                  <a:pt x="8208" y="16926"/>
                  <a:pt x="8261" y="16844"/>
                  <a:pt x="8307" y="16762"/>
                </a:cubicBezTo>
                <a:cubicBezTo>
                  <a:pt x="8811" y="17200"/>
                  <a:pt x="9645" y="17976"/>
                  <a:pt x="9645" y="17976"/>
                </a:cubicBezTo>
                <a:cubicBezTo>
                  <a:pt x="9645" y="17976"/>
                  <a:pt x="9976" y="18231"/>
                  <a:pt x="9976" y="18562"/>
                </a:cubicBezTo>
                <a:cubicBezTo>
                  <a:pt x="9976" y="19024"/>
                  <a:pt x="9976" y="19718"/>
                  <a:pt x="9976" y="19945"/>
                </a:cubicBezTo>
                <a:cubicBezTo>
                  <a:pt x="9976" y="20728"/>
                  <a:pt x="9275" y="21597"/>
                  <a:pt x="9275" y="21597"/>
                </a:cubicBezTo>
                <a:cubicBezTo>
                  <a:pt x="9275" y="21597"/>
                  <a:pt x="12156" y="21599"/>
                  <a:pt x="12312" y="21599"/>
                </a:cubicBezTo>
                <a:cubicBezTo>
                  <a:pt x="12136" y="21598"/>
                  <a:pt x="11551" y="20437"/>
                  <a:pt x="11551" y="19800"/>
                </a:cubicBezTo>
                <a:cubicBezTo>
                  <a:pt x="11551" y="19712"/>
                  <a:pt x="11551" y="19149"/>
                  <a:pt x="11551" y="18439"/>
                </a:cubicBezTo>
                <a:cubicBezTo>
                  <a:pt x="11551" y="18313"/>
                  <a:pt x="12770" y="17328"/>
                  <a:pt x="13727" y="16613"/>
                </a:cubicBezTo>
                <a:cubicBezTo>
                  <a:pt x="13783" y="16676"/>
                  <a:pt x="13849" y="16735"/>
                  <a:pt x="13907" y="16763"/>
                </a:cubicBezTo>
                <a:cubicBezTo>
                  <a:pt x="14005" y="16812"/>
                  <a:pt x="14097" y="16760"/>
                  <a:pt x="14159" y="16725"/>
                </a:cubicBezTo>
                <a:cubicBezTo>
                  <a:pt x="14245" y="16674"/>
                  <a:pt x="14295" y="16594"/>
                  <a:pt x="14387" y="16550"/>
                </a:cubicBezTo>
                <a:cubicBezTo>
                  <a:pt x="14448" y="16522"/>
                  <a:pt x="14510" y="16524"/>
                  <a:pt x="14591" y="16510"/>
                </a:cubicBezTo>
                <a:cubicBezTo>
                  <a:pt x="14611" y="16506"/>
                  <a:pt x="14663" y="16499"/>
                  <a:pt x="14697" y="16505"/>
                </a:cubicBezTo>
                <a:cubicBezTo>
                  <a:pt x="14793" y="16523"/>
                  <a:pt x="14859" y="16557"/>
                  <a:pt x="14883" y="16633"/>
                </a:cubicBezTo>
                <a:cubicBezTo>
                  <a:pt x="14913" y="16728"/>
                  <a:pt x="14829" y="16803"/>
                  <a:pt x="14908" y="16880"/>
                </a:cubicBezTo>
                <a:cubicBezTo>
                  <a:pt x="14952" y="16923"/>
                  <a:pt x="15088" y="16931"/>
                  <a:pt x="15169" y="16907"/>
                </a:cubicBezTo>
                <a:cubicBezTo>
                  <a:pt x="15293" y="16870"/>
                  <a:pt x="15350" y="16788"/>
                  <a:pt x="15444" y="16731"/>
                </a:cubicBezTo>
                <a:cubicBezTo>
                  <a:pt x="15470" y="16716"/>
                  <a:pt x="15502" y="16709"/>
                  <a:pt x="15527" y="16692"/>
                </a:cubicBezTo>
                <a:cubicBezTo>
                  <a:pt x="15645" y="16695"/>
                  <a:pt x="15851" y="16792"/>
                  <a:pt x="15883" y="16862"/>
                </a:cubicBezTo>
                <a:cubicBezTo>
                  <a:pt x="15908" y="16916"/>
                  <a:pt x="15860" y="16974"/>
                  <a:pt x="15883" y="17037"/>
                </a:cubicBezTo>
                <a:cubicBezTo>
                  <a:pt x="15904" y="17100"/>
                  <a:pt x="15992" y="17149"/>
                  <a:pt x="16071" y="17166"/>
                </a:cubicBezTo>
                <a:cubicBezTo>
                  <a:pt x="16166" y="17186"/>
                  <a:pt x="16249" y="17147"/>
                  <a:pt x="16298" y="17127"/>
                </a:cubicBezTo>
                <a:cubicBezTo>
                  <a:pt x="16471" y="17055"/>
                  <a:pt x="16644" y="16922"/>
                  <a:pt x="16713" y="16770"/>
                </a:cubicBezTo>
                <a:cubicBezTo>
                  <a:pt x="16744" y="16702"/>
                  <a:pt x="16713" y="16598"/>
                  <a:pt x="16747" y="16530"/>
                </a:cubicBezTo>
                <a:cubicBezTo>
                  <a:pt x="16797" y="16427"/>
                  <a:pt x="16984" y="16405"/>
                  <a:pt x="17062" y="16322"/>
                </a:cubicBezTo>
                <a:cubicBezTo>
                  <a:pt x="17111" y="16271"/>
                  <a:pt x="17151" y="16189"/>
                  <a:pt x="17234" y="16167"/>
                </a:cubicBezTo>
                <a:cubicBezTo>
                  <a:pt x="17325" y="16117"/>
                  <a:pt x="17412" y="16236"/>
                  <a:pt x="17486" y="16251"/>
                </a:cubicBezTo>
                <a:cubicBezTo>
                  <a:pt x="17591" y="16273"/>
                  <a:pt x="17682" y="16172"/>
                  <a:pt x="17778" y="16231"/>
                </a:cubicBezTo>
                <a:cubicBezTo>
                  <a:pt x="17922" y="16272"/>
                  <a:pt x="17836" y="16455"/>
                  <a:pt x="17967" y="16491"/>
                </a:cubicBezTo>
                <a:cubicBezTo>
                  <a:pt x="18062" y="16544"/>
                  <a:pt x="18188" y="16456"/>
                  <a:pt x="18225" y="16413"/>
                </a:cubicBezTo>
                <a:cubicBezTo>
                  <a:pt x="18369" y="16247"/>
                  <a:pt x="18056" y="15975"/>
                  <a:pt x="18299" y="15856"/>
                </a:cubicBezTo>
                <a:cubicBezTo>
                  <a:pt x="18497" y="15758"/>
                  <a:pt x="18746" y="15898"/>
                  <a:pt x="18975" y="15856"/>
                </a:cubicBezTo>
                <a:cubicBezTo>
                  <a:pt x="19040" y="15843"/>
                  <a:pt x="19096" y="15820"/>
                  <a:pt x="19144" y="15796"/>
                </a:cubicBezTo>
                <a:cubicBezTo>
                  <a:pt x="19197" y="15770"/>
                  <a:pt x="19246" y="15756"/>
                  <a:pt x="19267" y="15705"/>
                </a:cubicBezTo>
                <a:cubicBezTo>
                  <a:pt x="19276" y="15694"/>
                  <a:pt x="19276" y="15674"/>
                  <a:pt x="19276" y="15654"/>
                </a:cubicBezTo>
                <a:cubicBezTo>
                  <a:pt x="19224" y="15611"/>
                  <a:pt x="19177" y="15554"/>
                  <a:pt x="19096" y="15536"/>
                </a:cubicBezTo>
                <a:cubicBezTo>
                  <a:pt x="19001" y="15515"/>
                  <a:pt x="18914" y="15560"/>
                  <a:pt x="18829" y="15536"/>
                </a:cubicBezTo>
                <a:cubicBezTo>
                  <a:pt x="18781" y="15522"/>
                  <a:pt x="18759" y="15487"/>
                  <a:pt x="18723" y="15465"/>
                </a:cubicBezTo>
                <a:cubicBezTo>
                  <a:pt x="18697" y="15298"/>
                  <a:pt x="18775" y="15326"/>
                  <a:pt x="18852" y="15225"/>
                </a:cubicBezTo>
                <a:cubicBezTo>
                  <a:pt x="18884" y="15184"/>
                  <a:pt x="18876" y="15123"/>
                  <a:pt x="18901" y="15076"/>
                </a:cubicBezTo>
                <a:cubicBezTo>
                  <a:pt x="18939" y="15004"/>
                  <a:pt x="19021" y="14960"/>
                  <a:pt x="19047" y="14875"/>
                </a:cubicBezTo>
                <a:cubicBezTo>
                  <a:pt x="19079" y="14769"/>
                  <a:pt x="18936" y="14676"/>
                  <a:pt x="18909" y="14596"/>
                </a:cubicBezTo>
                <a:cubicBezTo>
                  <a:pt x="18878" y="14505"/>
                  <a:pt x="18986" y="14364"/>
                  <a:pt x="19038" y="14336"/>
                </a:cubicBezTo>
                <a:cubicBezTo>
                  <a:pt x="19188" y="14255"/>
                  <a:pt x="19464" y="14397"/>
                  <a:pt x="19648" y="14290"/>
                </a:cubicBezTo>
                <a:cubicBezTo>
                  <a:pt x="19715" y="14251"/>
                  <a:pt x="19748" y="14181"/>
                  <a:pt x="19797" y="14128"/>
                </a:cubicBezTo>
                <a:cubicBezTo>
                  <a:pt x="19848" y="14071"/>
                  <a:pt x="19948" y="14048"/>
                  <a:pt x="20000" y="13992"/>
                </a:cubicBezTo>
                <a:cubicBezTo>
                  <a:pt x="20082" y="13905"/>
                  <a:pt x="20098" y="13852"/>
                  <a:pt x="20284" y="13862"/>
                </a:cubicBezTo>
                <a:cubicBezTo>
                  <a:pt x="20307" y="13881"/>
                  <a:pt x="20345" y="13891"/>
                  <a:pt x="20364" y="13913"/>
                </a:cubicBezTo>
                <a:cubicBezTo>
                  <a:pt x="20405" y="13957"/>
                  <a:pt x="20436" y="14034"/>
                  <a:pt x="20470" y="14082"/>
                </a:cubicBezTo>
                <a:cubicBezTo>
                  <a:pt x="20504" y="14089"/>
                  <a:pt x="20534" y="14111"/>
                  <a:pt x="20584" y="14102"/>
                </a:cubicBezTo>
                <a:cubicBezTo>
                  <a:pt x="20716" y="14079"/>
                  <a:pt x="20958" y="13991"/>
                  <a:pt x="20911" y="13835"/>
                </a:cubicBezTo>
                <a:cubicBezTo>
                  <a:pt x="20883" y="13746"/>
                  <a:pt x="20730" y="13595"/>
                  <a:pt x="20633" y="13563"/>
                </a:cubicBezTo>
                <a:cubicBezTo>
                  <a:pt x="20514" y="13523"/>
                  <a:pt x="20416" y="13551"/>
                  <a:pt x="20356" y="13460"/>
                </a:cubicBezTo>
                <a:cubicBezTo>
                  <a:pt x="20335" y="13428"/>
                  <a:pt x="20327" y="13375"/>
                  <a:pt x="20341" y="13336"/>
                </a:cubicBezTo>
                <a:cubicBezTo>
                  <a:pt x="20376" y="13237"/>
                  <a:pt x="20469" y="13174"/>
                  <a:pt x="20576" y="13135"/>
                </a:cubicBezTo>
                <a:cubicBezTo>
                  <a:pt x="20664" y="13103"/>
                  <a:pt x="20760" y="13095"/>
                  <a:pt x="20796" y="13024"/>
                </a:cubicBezTo>
                <a:cubicBezTo>
                  <a:pt x="20849" y="12922"/>
                  <a:pt x="20717" y="12799"/>
                  <a:pt x="20779" y="12726"/>
                </a:cubicBezTo>
                <a:cubicBezTo>
                  <a:pt x="20805" y="12612"/>
                  <a:pt x="21085" y="12606"/>
                  <a:pt x="21211" y="12564"/>
                </a:cubicBezTo>
                <a:cubicBezTo>
                  <a:pt x="21300" y="12534"/>
                  <a:pt x="21324" y="12488"/>
                  <a:pt x="21381" y="12433"/>
                </a:cubicBezTo>
                <a:cubicBezTo>
                  <a:pt x="21375" y="12253"/>
                  <a:pt x="21127" y="12307"/>
                  <a:pt x="21146" y="12095"/>
                </a:cubicBezTo>
                <a:cubicBezTo>
                  <a:pt x="21181" y="12068"/>
                  <a:pt x="21204" y="12029"/>
                  <a:pt x="21243" y="12006"/>
                </a:cubicBezTo>
                <a:cubicBezTo>
                  <a:pt x="21334" y="11951"/>
                  <a:pt x="21358" y="11930"/>
                  <a:pt x="21430" y="11862"/>
                </a:cubicBezTo>
                <a:cubicBezTo>
                  <a:pt x="21431" y="11683"/>
                  <a:pt x="21194" y="11716"/>
                  <a:pt x="21048" y="11654"/>
                </a:cubicBezTo>
                <a:cubicBezTo>
                  <a:pt x="21015" y="11640"/>
                  <a:pt x="21000" y="11610"/>
                  <a:pt x="20974" y="11590"/>
                </a:cubicBezTo>
                <a:cubicBezTo>
                  <a:pt x="20974" y="11572"/>
                  <a:pt x="20974" y="11555"/>
                  <a:pt x="20974" y="11537"/>
                </a:cubicBezTo>
                <a:cubicBezTo>
                  <a:pt x="21002" y="11514"/>
                  <a:pt x="21021" y="11484"/>
                  <a:pt x="21057" y="11466"/>
                </a:cubicBezTo>
                <a:cubicBezTo>
                  <a:pt x="21168" y="11413"/>
                  <a:pt x="21322" y="11415"/>
                  <a:pt x="21423" y="11356"/>
                </a:cubicBezTo>
                <a:cubicBezTo>
                  <a:pt x="21495" y="11315"/>
                  <a:pt x="21574" y="11174"/>
                  <a:pt x="21504" y="11083"/>
                </a:cubicBezTo>
                <a:cubicBezTo>
                  <a:pt x="21448" y="11009"/>
                  <a:pt x="21318" y="10959"/>
                  <a:pt x="21203" y="10934"/>
                </a:cubicBezTo>
                <a:cubicBezTo>
                  <a:pt x="20983" y="10886"/>
                  <a:pt x="20840" y="11005"/>
                  <a:pt x="20690" y="11044"/>
                </a:cubicBezTo>
                <a:cubicBezTo>
                  <a:pt x="20593" y="11057"/>
                  <a:pt x="20496" y="11070"/>
                  <a:pt x="20398" y="11083"/>
                </a:cubicBezTo>
                <a:cubicBezTo>
                  <a:pt x="20326" y="11101"/>
                  <a:pt x="20194" y="11158"/>
                  <a:pt x="20089" y="11121"/>
                </a:cubicBezTo>
                <a:cubicBezTo>
                  <a:pt x="20051" y="11108"/>
                  <a:pt x="20039" y="11075"/>
                  <a:pt x="20015" y="11050"/>
                </a:cubicBezTo>
                <a:cubicBezTo>
                  <a:pt x="20022" y="10894"/>
                  <a:pt x="20237" y="10890"/>
                  <a:pt x="20332" y="10804"/>
                </a:cubicBezTo>
                <a:cubicBezTo>
                  <a:pt x="20396" y="10746"/>
                  <a:pt x="20378" y="10623"/>
                  <a:pt x="20430" y="10557"/>
                </a:cubicBezTo>
                <a:cubicBezTo>
                  <a:pt x="20491" y="10479"/>
                  <a:pt x="20614" y="10442"/>
                  <a:pt x="20682" y="10369"/>
                </a:cubicBezTo>
                <a:cubicBezTo>
                  <a:pt x="20800" y="10242"/>
                  <a:pt x="20905" y="9931"/>
                  <a:pt x="20756" y="9765"/>
                </a:cubicBezTo>
                <a:cubicBezTo>
                  <a:pt x="20696" y="9699"/>
                  <a:pt x="20530" y="9623"/>
                  <a:pt x="20356" y="9654"/>
                </a:cubicBezTo>
                <a:cubicBezTo>
                  <a:pt x="20278" y="9668"/>
                  <a:pt x="20170" y="9709"/>
                  <a:pt x="20063" y="9688"/>
                </a:cubicBezTo>
                <a:cubicBezTo>
                  <a:pt x="19964" y="9668"/>
                  <a:pt x="19869" y="9604"/>
                  <a:pt x="19820" y="9544"/>
                </a:cubicBezTo>
                <a:cubicBezTo>
                  <a:pt x="19804" y="9524"/>
                  <a:pt x="19805" y="9498"/>
                  <a:pt x="19788" y="9480"/>
                </a:cubicBezTo>
                <a:cubicBezTo>
                  <a:pt x="19802" y="9355"/>
                  <a:pt x="19965" y="9347"/>
                  <a:pt x="20063" y="9290"/>
                </a:cubicBezTo>
                <a:cubicBezTo>
                  <a:pt x="20154" y="9238"/>
                  <a:pt x="20162" y="9145"/>
                  <a:pt x="20210" y="9057"/>
                </a:cubicBezTo>
                <a:cubicBezTo>
                  <a:pt x="20248" y="8987"/>
                  <a:pt x="20323" y="8927"/>
                  <a:pt x="20349" y="8849"/>
                </a:cubicBezTo>
                <a:cubicBezTo>
                  <a:pt x="20367" y="8796"/>
                  <a:pt x="20338" y="8733"/>
                  <a:pt x="20315" y="8707"/>
                </a:cubicBezTo>
                <a:cubicBezTo>
                  <a:pt x="20282" y="8669"/>
                  <a:pt x="20121" y="8573"/>
                  <a:pt x="20023" y="8590"/>
                </a:cubicBezTo>
                <a:cubicBezTo>
                  <a:pt x="19929" y="8607"/>
                  <a:pt x="19800" y="8655"/>
                  <a:pt x="19682" y="8616"/>
                </a:cubicBezTo>
                <a:cubicBezTo>
                  <a:pt x="19551" y="8572"/>
                  <a:pt x="19540" y="8435"/>
                  <a:pt x="19396" y="8408"/>
                </a:cubicBezTo>
                <a:cubicBezTo>
                  <a:pt x="19339" y="8397"/>
                  <a:pt x="19267" y="8425"/>
                  <a:pt x="19227" y="8435"/>
                </a:cubicBezTo>
                <a:cubicBezTo>
                  <a:pt x="19110" y="8463"/>
                  <a:pt x="18998" y="8489"/>
                  <a:pt x="18884" y="8513"/>
                </a:cubicBezTo>
                <a:cubicBezTo>
                  <a:pt x="18798" y="8530"/>
                  <a:pt x="18647" y="8510"/>
                  <a:pt x="18680" y="8421"/>
                </a:cubicBezTo>
                <a:cubicBezTo>
                  <a:pt x="18716" y="8326"/>
                  <a:pt x="18917" y="8321"/>
                  <a:pt x="19015" y="8272"/>
                </a:cubicBezTo>
                <a:cubicBezTo>
                  <a:pt x="19101" y="8230"/>
                  <a:pt x="19177" y="8169"/>
                  <a:pt x="19276" y="8136"/>
                </a:cubicBezTo>
                <a:cubicBezTo>
                  <a:pt x="19349" y="8123"/>
                  <a:pt x="19421" y="8110"/>
                  <a:pt x="19494" y="8097"/>
                </a:cubicBezTo>
                <a:cubicBezTo>
                  <a:pt x="19560" y="8069"/>
                  <a:pt x="19588" y="7998"/>
                  <a:pt x="19648" y="7966"/>
                </a:cubicBezTo>
                <a:cubicBezTo>
                  <a:pt x="19707" y="7935"/>
                  <a:pt x="19811" y="7945"/>
                  <a:pt x="19869" y="7914"/>
                </a:cubicBezTo>
                <a:cubicBezTo>
                  <a:pt x="19919" y="7887"/>
                  <a:pt x="19939" y="7825"/>
                  <a:pt x="19974" y="7786"/>
                </a:cubicBezTo>
                <a:cubicBezTo>
                  <a:pt x="20058" y="7694"/>
                  <a:pt x="20177" y="7675"/>
                  <a:pt x="20178" y="7512"/>
                </a:cubicBezTo>
                <a:cubicBezTo>
                  <a:pt x="20145" y="7485"/>
                  <a:pt x="20127" y="7450"/>
                  <a:pt x="20080" y="7434"/>
                </a:cubicBezTo>
                <a:cubicBezTo>
                  <a:pt x="19906" y="7374"/>
                  <a:pt x="19754" y="7417"/>
                  <a:pt x="19771" y="7214"/>
                </a:cubicBezTo>
                <a:cubicBezTo>
                  <a:pt x="19797" y="7193"/>
                  <a:pt x="19815" y="7158"/>
                  <a:pt x="19845" y="7141"/>
                </a:cubicBezTo>
                <a:cubicBezTo>
                  <a:pt x="19901" y="7111"/>
                  <a:pt x="19996" y="7097"/>
                  <a:pt x="20055" y="7070"/>
                </a:cubicBezTo>
                <a:cubicBezTo>
                  <a:pt x="20096" y="6931"/>
                  <a:pt x="19905" y="6922"/>
                  <a:pt x="19797" y="6862"/>
                </a:cubicBezTo>
                <a:cubicBezTo>
                  <a:pt x="19769" y="6847"/>
                  <a:pt x="19755" y="6817"/>
                  <a:pt x="19731" y="6798"/>
                </a:cubicBezTo>
                <a:cubicBezTo>
                  <a:pt x="19732" y="6640"/>
                  <a:pt x="19875" y="6495"/>
                  <a:pt x="20000" y="6435"/>
                </a:cubicBezTo>
                <a:cubicBezTo>
                  <a:pt x="20065" y="6403"/>
                  <a:pt x="20143" y="6397"/>
                  <a:pt x="20203" y="6364"/>
                </a:cubicBezTo>
                <a:cubicBezTo>
                  <a:pt x="20250" y="6338"/>
                  <a:pt x="20345" y="6239"/>
                  <a:pt x="20284" y="6174"/>
                </a:cubicBezTo>
                <a:cubicBezTo>
                  <a:pt x="20236" y="6070"/>
                  <a:pt x="20002" y="6150"/>
                  <a:pt x="19894" y="6096"/>
                </a:cubicBezTo>
                <a:cubicBezTo>
                  <a:pt x="19759" y="6029"/>
                  <a:pt x="19842" y="5898"/>
                  <a:pt x="19763" y="5804"/>
                </a:cubicBezTo>
                <a:cubicBezTo>
                  <a:pt x="19685" y="5712"/>
                  <a:pt x="19435" y="5747"/>
                  <a:pt x="19348" y="5662"/>
                </a:cubicBezTo>
                <a:cubicBezTo>
                  <a:pt x="19286" y="5601"/>
                  <a:pt x="19328" y="5473"/>
                  <a:pt x="19324" y="5376"/>
                </a:cubicBezTo>
                <a:cubicBezTo>
                  <a:pt x="19322" y="5322"/>
                  <a:pt x="19289" y="5260"/>
                  <a:pt x="19333" y="5221"/>
                </a:cubicBezTo>
                <a:cubicBezTo>
                  <a:pt x="19369" y="5147"/>
                  <a:pt x="19504" y="5176"/>
                  <a:pt x="19608" y="5155"/>
                </a:cubicBezTo>
                <a:cubicBezTo>
                  <a:pt x="19732" y="5129"/>
                  <a:pt x="19829" y="5087"/>
                  <a:pt x="19886" y="5006"/>
                </a:cubicBezTo>
                <a:cubicBezTo>
                  <a:pt x="19908" y="4973"/>
                  <a:pt x="19942" y="4888"/>
                  <a:pt x="19900" y="4844"/>
                </a:cubicBezTo>
                <a:cubicBezTo>
                  <a:pt x="19856" y="4743"/>
                  <a:pt x="19645" y="4794"/>
                  <a:pt x="19600" y="4661"/>
                </a:cubicBezTo>
                <a:cubicBezTo>
                  <a:pt x="19559" y="4540"/>
                  <a:pt x="19793" y="4409"/>
                  <a:pt x="19706" y="4220"/>
                </a:cubicBezTo>
                <a:cubicBezTo>
                  <a:pt x="19669" y="4140"/>
                  <a:pt x="19571" y="4119"/>
                  <a:pt x="19494" y="4071"/>
                </a:cubicBezTo>
                <a:cubicBezTo>
                  <a:pt x="19311" y="4076"/>
                  <a:pt x="19342" y="4233"/>
                  <a:pt x="19178" y="4259"/>
                </a:cubicBezTo>
                <a:cubicBezTo>
                  <a:pt x="19016" y="4284"/>
                  <a:pt x="18946" y="4083"/>
                  <a:pt x="18812" y="4057"/>
                </a:cubicBezTo>
                <a:cubicBezTo>
                  <a:pt x="18693" y="4034"/>
                  <a:pt x="18536" y="4154"/>
                  <a:pt x="18428" y="4078"/>
                </a:cubicBezTo>
                <a:cubicBezTo>
                  <a:pt x="18300" y="4042"/>
                  <a:pt x="18371" y="3914"/>
                  <a:pt x="18331" y="3806"/>
                </a:cubicBezTo>
                <a:cubicBezTo>
                  <a:pt x="18320" y="3777"/>
                  <a:pt x="18291" y="3756"/>
                  <a:pt x="18274" y="3733"/>
                </a:cubicBezTo>
                <a:cubicBezTo>
                  <a:pt x="18073" y="3697"/>
                  <a:pt x="17900" y="3831"/>
                  <a:pt x="17818" y="3934"/>
                </a:cubicBezTo>
                <a:cubicBezTo>
                  <a:pt x="17747" y="4025"/>
                  <a:pt x="17715" y="4124"/>
                  <a:pt x="17543" y="4117"/>
                </a:cubicBezTo>
                <a:cubicBezTo>
                  <a:pt x="17504" y="4086"/>
                  <a:pt x="17455" y="4066"/>
                  <a:pt x="17429" y="4025"/>
                </a:cubicBezTo>
                <a:cubicBezTo>
                  <a:pt x="17175" y="3638"/>
                  <a:pt x="17816" y="3597"/>
                  <a:pt x="17950" y="3363"/>
                </a:cubicBezTo>
                <a:cubicBezTo>
                  <a:pt x="18043" y="3198"/>
                  <a:pt x="17875" y="3120"/>
                  <a:pt x="17844" y="2999"/>
                </a:cubicBezTo>
                <a:cubicBezTo>
                  <a:pt x="17832" y="2953"/>
                  <a:pt x="17869" y="2904"/>
                  <a:pt x="17884" y="2876"/>
                </a:cubicBezTo>
                <a:cubicBezTo>
                  <a:pt x="17926" y="2796"/>
                  <a:pt x="17963" y="2687"/>
                  <a:pt x="17909" y="2603"/>
                </a:cubicBezTo>
                <a:cubicBezTo>
                  <a:pt x="17892" y="2575"/>
                  <a:pt x="17877" y="2547"/>
                  <a:pt x="17844" y="2532"/>
                </a:cubicBezTo>
                <a:cubicBezTo>
                  <a:pt x="17709" y="2474"/>
                  <a:pt x="17609" y="2576"/>
                  <a:pt x="17552" y="2624"/>
                </a:cubicBezTo>
                <a:cubicBezTo>
                  <a:pt x="17512" y="2657"/>
                  <a:pt x="17458" y="2687"/>
                  <a:pt x="17397" y="2701"/>
                </a:cubicBezTo>
                <a:cubicBezTo>
                  <a:pt x="17350" y="2713"/>
                  <a:pt x="17317" y="2708"/>
                  <a:pt x="17283" y="2727"/>
                </a:cubicBezTo>
                <a:cubicBezTo>
                  <a:pt x="17212" y="2767"/>
                  <a:pt x="17207" y="2853"/>
                  <a:pt x="17111" y="2876"/>
                </a:cubicBezTo>
                <a:cubicBezTo>
                  <a:pt x="17078" y="2894"/>
                  <a:pt x="17010" y="2890"/>
                  <a:pt x="16973" y="2876"/>
                </a:cubicBezTo>
                <a:cubicBezTo>
                  <a:pt x="16909" y="2850"/>
                  <a:pt x="16868" y="2791"/>
                  <a:pt x="16795" y="2772"/>
                </a:cubicBezTo>
                <a:cubicBezTo>
                  <a:pt x="16728" y="2770"/>
                  <a:pt x="16660" y="2768"/>
                  <a:pt x="16592" y="2766"/>
                </a:cubicBezTo>
                <a:cubicBezTo>
                  <a:pt x="16545" y="2756"/>
                  <a:pt x="16513" y="2732"/>
                  <a:pt x="16478" y="2713"/>
                </a:cubicBezTo>
                <a:cubicBezTo>
                  <a:pt x="16451" y="2618"/>
                  <a:pt x="16475" y="2530"/>
                  <a:pt x="16526" y="2461"/>
                </a:cubicBezTo>
                <a:cubicBezTo>
                  <a:pt x="16559" y="2418"/>
                  <a:pt x="16625" y="2348"/>
                  <a:pt x="16584" y="2267"/>
                </a:cubicBezTo>
                <a:cubicBezTo>
                  <a:pt x="16547" y="2194"/>
                  <a:pt x="16449" y="2144"/>
                  <a:pt x="16346" y="2123"/>
                </a:cubicBezTo>
                <a:cubicBezTo>
                  <a:pt x="16283" y="2110"/>
                  <a:pt x="16232" y="2121"/>
                  <a:pt x="16185" y="2098"/>
                </a:cubicBezTo>
                <a:cubicBezTo>
                  <a:pt x="16118" y="2065"/>
                  <a:pt x="16116" y="2001"/>
                  <a:pt x="16080" y="1942"/>
                </a:cubicBezTo>
                <a:cubicBezTo>
                  <a:pt x="16012" y="1834"/>
                  <a:pt x="15839" y="1731"/>
                  <a:pt x="15982" y="1584"/>
                </a:cubicBezTo>
                <a:cubicBezTo>
                  <a:pt x="16067" y="1497"/>
                  <a:pt x="16221" y="1541"/>
                  <a:pt x="16315" y="1488"/>
                </a:cubicBezTo>
                <a:cubicBezTo>
                  <a:pt x="16329" y="1479"/>
                  <a:pt x="16334" y="1459"/>
                  <a:pt x="16346" y="1449"/>
                </a:cubicBezTo>
                <a:cubicBezTo>
                  <a:pt x="16345" y="1308"/>
                  <a:pt x="16182" y="1228"/>
                  <a:pt x="16071" y="1170"/>
                </a:cubicBezTo>
                <a:cubicBezTo>
                  <a:pt x="16035" y="1151"/>
                  <a:pt x="15973" y="1108"/>
                  <a:pt x="15900" y="1124"/>
                </a:cubicBezTo>
                <a:cubicBezTo>
                  <a:pt x="15810" y="1143"/>
                  <a:pt x="15768" y="1215"/>
                  <a:pt x="15679" y="1234"/>
                </a:cubicBezTo>
                <a:cubicBezTo>
                  <a:pt x="15543" y="1263"/>
                  <a:pt x="15377" y="1155"/>
                  <a:pt x="15224" y="1156"/>
                </a:cubicBezTo>
                <a:cubicBezTo>
                  <a:pt x="15203" y="1173"/>
                  <a:pt x="15170" y="1182"/>
                  <a:pt x="15152" y="1202"/>
                </a:cubicBezTo>
                <a:cubicBezTo>
                  <a:pt x="15113" y="1245"/>
                  <a:pt x="15093" y="1302"/>
                  <a:pt x="15038" y="1332"/>
                </a:cubicBezTo>
                <a:cubicBezTo>
                  <a:pt x="15005" y="1349"/>
                  <a:pt x="14944" y="1355"/>
                  <a:pt x="14900" y="1344"/>
                </a:cubicBezTo>
                <a:cubicBezTo>
                  <a:pt x="14721" y="1297"/>
                  <a:pt x="14723" y="1134"/>
                  <a:pt x="14786" y="994"/>
                </a:cubicBezTo>
                <a:cubicBezTo>
                  <a:pt x="14798" y="967"/>
                  <a:pt x="14816" y="916"/>
                  <a:pt x="14802" y="877"/>
                </a:cubicBezTo>
                <a:cubicBezTo>
                  <a:pt x="14781" y="815"/>
                  <a:pt x="14716" y="751"/>
                  <a:pt x="14680" y="695"/>
                </a:cubicBezTo>
                <a:cubicBezTo>
                  <a:pt x="14616" y="597"/>
                  <a:pt x="14568" y="511"/>
                  <a:pt x="14445" y="461"/>
                </a:cubicBezTo>
                <a:cubicBezTo>
                  <a:pt x="14405" y="446"/>
                  <a:pt x="14318" y="428"/>
                  <a:pt x="14273" y="454"/>
                </a:cubicBezTo>
                <a:cubicBezTo>
                  <a:pt x="14150" y="490"/>
                  <a:pt x="14245" y="677"/>
                  <a:pt x="14087" y="715"/>
                </a:cubicBezTo>
                <a:cubicBezTo>
                  <a:pt x="14039" y="740"/>
                  <a:pt x="13955" y="721"/>
                  <a:pt x="13915" y="701"/>
                </a:cubicBezTo>
                <a:cubicBezTo>
                  <a:pt x="13864" y="676"/>
                  <a:pt x="13828" y="629"/>
                  <a:pt x="13777" y="603"/>
                </a:cubicBezTo>
                <a:cubicBezTo>
                  <a:pt x="13583" y="506"/>
                  <a:pt x="13180" y="500"/>
                  <a:pt x="13199" y="740"/>
                </a:cubicBezTo>
                <a:cubicBezTo>
                  <a:pt x="13212" y="750"/>
                  <a:pt x="13220" y="770"/>
                  <a:pt x="13233" y="779"/>
                </a:cubicBezTo>
                <a:cubicBezTo>
                  <a:pt x="13274" y="806"/>
                  <a:pt x="13333" y="809"/>
                  <a:pt x="13379" y="831"/>
                </a:cubicBezTo>
                <a:cubicBezTo>
                  <a:pt x="13410" y="847"/>
                  <a:pt x="13429" y="873"/>
                  <a:pt x="13460" y="889"/>
                </a:cubicBezTo>
                <a:cubicBezTo>
                  <a:pt x="13473" y="933"/>
                  <a:pt x="13480" y="958"/>
                  <a:pt x="13477" y="1007"/>
                </a:cubicBezTo>
                <a:cubicBezTo>
                  <a:pt x="13434" y="1043"/>
                  <a:pt x="13412" y="1080"/>
                  <a:pt x="13345" y="1097"/>
                </a:cubicBezTo>
                <a:cubicBezTo>
                  <a:pt x="13281" y="1113"/>
                  <a:pt x="13191" y="1095"/>
                  <a:pt x="13136" y="1117"/>
                </a:cubicBezTo>
                <a:cubicBezTo>
                  <a:pt x="13114" y="1135"/>
                  <a:pt x="13092" y="1152"/>
                  <a:pt x="13070" y="1170"/>
                </a:cubicBezTo>
                <a:cubicBezTo>
                  <a:pt x="13047" y="1183"/>
                  <a:pt x="13018" y="1188"/>
                  <a:pt x="12996" y="1202"/>
                </a:cubicBezTo>
                <a:cubicBezTo>
                  <a:pt x="12787" y="1196"/>
                  <a:pt x="12751" y="1051"/>
                  <a:pt x="12526" y="1065"/>
                </a:cubicBezTo>
                <a:cubicBezTo>
                  <a:pt x="12507" y="1076"/>
                  <a:pt x="12487" y="1086"/>
                  <a:pt x="12468" y="1097"/>
                </a:cubicBezTo>
                <a:cubicBezTo>
                  <a:pt x="12416" y="1158"/>
                  <a:pt x="12434" y="1275"/>
                  <a:pt x="12377" y="1337"/>
                </a:cubicBezTo>
                <a:cubicBezTo>
                  <a:pt x="12349" y="1368"/>
                  <a:pt x="12267" y="1407"/>
                  <a:pt x="12183" y="1389"/>
                </a:cubicBezTo>
                <a:cubicBezTo>
                  <a:pt x="12147" y="1382"/>
                  <a:pt x="12104" y="1351"/>
                  <a:pt x="12045" y="1364"/>
                </a:cubicBezTo>
                <a:cubicBezTo>
                  <a:pt x="11986" y="1377"/>
                  <a:pt x="11955" y="1430"/>
                  <a:pt x="11899" y="1449"/>
                </a:cubicBezTo>
                <a:cubicBezTo>
                  <a:pt x="11796" y="1482"/>
                  <a:pt x="11667" y="1415"/>
                  <a:pt x="11630" y="1371"/>
                </a:cubicBezTo>
                <a:cubicBezTo>
                  <a:pt x="11494" y="1210"/>
                  <a:pt x="11773" y="1107"/>
                  <a:pt x="11736" y="962"/>
                </a:cubicBezTo>
                <a:cubicBezTo>
                  <a:pt x="11722" y="907"/>
                  <a:pt x="11689" y="885"/>
                  <a:pt x="11655" y="850"/>
                </a:cubicBezTo>
                <a:cubicBezTo>
                  <a:pt x="11429" y="841"/>
                  <a:pt x="11409" y="1030"/>
                  <a:pt x="11143" y="1019"/>
                </a:cubicBezTo>
                <a:cubicBezTo>
                  <a:pt x="11101" y="988"/>
                  <a:pt x="11051" y="976"/>
                  <a:pt x="11028" y="928"/>
                </a:cubicBezTo>
                <a:cubicBezTo>
                  <a:pt x="11010" y="890"/>
                  <a:pt x="11038" y="836"/>
                  <a:pt x="11020" y="793"/>
                </a:cubicBezTo>
                <a:cubicBezTo>
                  <a:pt x="11012" y="773"/>
                  <a:pt x="10984" y="757"/>
                  <a:pt x="10971" y="740"/>
                </a:cubicBezTo>
                <a:cubicBezTo>
                  <a:pt x="10582" y="661"/>
                  <a:pt x="10663" y="935"/>
                  <a:pt x="10427" y="1012"/>
                </a:cubicBezTo>
                <a:cubicBezTo>
                  <a:pt x="10354" y="1036"/>
                  <a:pt x="10272" y="1017"/>
                  <a:pt x="10183" y="1033"/>
                </a:cubicBezTo>
                <a:cubicBezTo>
                  <a:pt x="10082" y="1050"/>
                  <a:pt x="9895" y="1094"/>
                  <a:pt x="9800" y="1046"/>
                </a:cubicBezTo>
                <a:cubicBezTo>
                  <a:pt x="9719" y="1006"/>
                  <a:pt x="9715" y="891"/>
                  <a:pt x="9630" y="857"/>
                </a:cubicBezTo>
                <a:cubicBezTo>
                  <a:pt x="9563" y="853"/>
                  <a:pt x="9495" y="849"/>
                  <a:pt x="9427" y="845"/>
                </a:cubicBezTo>
                <a:cubicBezTo>
                  <a:pt x="9377" y="834"/>
                  <a:pt x="9351" y="800"/>
                  <a:pt x="9313" y="779"/>
                </a:cubicBezTo>
                <a:cubicBezTo>
                  <a:pt x="9306" y="752"/>
                  <a:pt x="9282" y="710"/>
                  <a:pt x="9296" y="669"/>
                </a:cubicBezTo>
                <a:cubicBezTo>
                  <a:pt x="9306" y="639"/>
                  <a:pt x="9340" y="607"/>
                  <a:pt x="9353" y="578"/>
                </a:cubicBezTo>
                <a:cubicBezTo>
                  <a:pt x="9388" y="500"/>
                  <a:pt x="9324" y="409"/>
                  <a:pt x="9256" y="390"/>
                </a:cubicBezTo>
                <a:cubicBezTo>
                  <a:pt x="9145" y="337"/>
                  <a:pt x="9007" y="506"/>
                  <a:pt x="8881" y="429"/>
                </a:cubicBezTo>
                <a:cubicBezTo>
                  <a:pt x="8823" y="412"/>
                  <a:pt x="8763" y="343"/>
                  <a:pt x="8783" y="267"/>
                </a:cubicBezTo>
                <a:cubicBezTo>
                  <a:pt x="8790" y="241"/>
                  <a:pt x="8811" y="197"/>
                  <a:pt x="8800" y="162"/>
                </a:cubicBezTo>
                <a:cubicBezTo>
                  <a:pt x="8767" y="52"/>
                  <a:pt x="8635" y="-1"/>
                  <a:pt x="8459" y="0"/>
                </a:cubicBezTo>
                <a:close/>
                <a:moveTo>
                  <a:pt x="9783" y="16089"/>
                </a:moveTo>
                <a:cubicBezTo>
                  <a:pt x="9851" y="16101"/>
                  <a:pt x="9914" y="16135"/>
                  <a:pt x="9976" y="16175"/>
                </a:cubicBezTo>
                <a:cubicBezTo>
                  <a:pt x="9976" y="16474"/>
                  <a:pt x="9976" y="16799"/>
                  <a:pt x="9976" y="17097"/>
                </a:cubicBezTo>
                <a:cubicBezTo>
                  <a:pt x="9976" y="17096"/>
                  <a:pt x="9882" y="17286"/>
                  <a:pt x="9671" y="17127"/>
                </a:cubicBezTo>
                <a:cubicBezTo>
                  <a:pt x="9541" y="17029"/>
                  <a:pt x="8872" y="16498"/>
                  <a:pt x="8804" y="16444"/>
                </a:cubicBezTo>
                <a:cubicBezTo>
                  <a:pt x="8867" y="16377"/>
                  <a:pt x="8923" y="16299"/>
                  <a:pt x="9020" y="16270"/>
                </a:cubicBezTo>
                <a:cubicBezTo>
                  <a:pt x="9144" y="16233"/>
                  <a:pt x="9233" y="16324"/>
                  <a:pt x="9361" y="16297"/>
                </a:cubicBezTo>
                <a:cubicBezTo>
                  <a:pt x="9503" y="16267"/>
                  <a:pt x="9621" y="16059"/>
                  <a:pt x="9783" y="16089"/>
                </a:cubicBezTo>
                <a:close/>
                <a:moveTo>
                  <a:pt x="12111" y="16270"/>
                </a:moveTo>
                <a:cubicBezTo>
                  <a:pt x="12207" y="16287"/>
                  <a:pt x="12265" y="16333"/>
                  <a:pt x="12337" y="16368"/>
                </a:cubicBezTo>
                <a:cubicBezTo>
                  <a:pt x="12474" y="16434"/>
                  <a:pt x="12782" y="16524"/>
                  <a:pt x="13025" y="16479"/>
                </a:cubicBezTo>
                <a:lnTo>
                  <a:pt x="11863" y="17379"/>
                </a:lnTo>
                <a:cubicBezTo>
                  <a:pt x="11863" y="17379"/>
                  <a:pt x="11551" y="17522"/>
                  <a:pt x="11551" y="17276"/>
                </a:cubicBezTo>
                <a:cubicBezTo>
                  <a:pt x="11551" y="16969"/>
                  <a:pt x="11551" y="16667"/>
                  <a:pt x="11551" y="16388"/>
                </a:cubicBezTo>
                <a:cubicBezTo>
                  <a:pt x="11678" y="16360"/>
                  <a:pt x="11794" y="16339"/>
                  <a:pt x="11916" y="16304"/>
                </a:cubicBezTo>
                <a:cubicBezTo>
                  <a:pt x="11961" y="16290"/>
                  <a:pt x="12043" y="16258"/>
                  <a:pt x="12111" y="16270"/>
                </a:cubicBezTo>
                <a:close/>
              </a:path>
            </a:pathLst>
          </a:custGeom>
          <a:solidFill>
            <a:schemeClr val="accent3">
              <a:hueOff val="-274225"/>
              <a:satOff val="26768"/>
              <a:lumOff val="11368"/>
            </a:schemeClr>
          </a:solidFill>
          <a:ln w="12700">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177" name="Tree"/>
          <p:cNvSpPr/>
          <p:nvPr/>
        </p:nvSpPr>
        <p:spPr>
          <a:xfrm>
            <a:off x="3076685" y="4005991"/>
            <a:ext cx="1396119" cy="1754442"/>
          </a:xfrm>
          <a:custGeom>
            <a:avLst/>
            <a:gdLst/>
            <a:ahLst/>
            <a:cxnLst>
              <a:cxn ang="0">
                <a:pos x="wd2" y="hd2"/>
              </a:cxn>
              <a:cxn ang="5400000">
                <a:pos x="wd2" y="hd2"/>
              </a:cxn>
              <a:cxn ang="10800000">
                <a:pos x="wd2" y="hd2"/>
              </a:cxn>
              <a:cxn ang="16200000">
                <a:pos x="wd2" y="hd2"/>
              </a:cxn>
            </a:cxnLst>
            <a:rect l="0" t="0" r="r" b="b"/>
            <a:pathLst>
              <a:path w="21531" h="21599" extrusionOk="0">
                <a:moveTo>
                  <a:pt x="8459" y="0"/>
                </a:moveTo>
                <a:cubicBezTo>
                  <a:pt x="8430" y="17"/>
                  <a:pt x="8385" y="18"/>
                  <a:pt x="8353" y="33"/>
                </a:cubicBezTo>
                <a:cubicBezTo>
                  <a:pt x="8261" y="78"/>
                  <a:pt x="8167" y="149"/>
                  <a:pt x="8141" y="246"/>
                </a:cubicBezTo>
                <a:cubicBezTo>
                  <a:pt x="8125" y="312"/>
                  <a:pt x="8192" y="361"/>
                  <a:pt x="8214" y="402"/>
                </a:cubicBezTo>
                <a:cubicBezTo>
                  <a:pt x="8257" y="487"/>
                  <a:pt x="8232" y="654"/>
                  <a:pt x="8165" y="695"/>
                </a:cubicBezTo>
                <a:cubicBezTo>
                  <a:pt x="7901" y="855"/>
                  <a:pt x="7751" y="471"/>
                  <a:pt x="7483" y="603"/>
                </a:cubicBezTo>
                <a:cubicBezTo>
                  <a:pt x="7292" y="697"/>
                  <a:pt x="7290" y="946"/>
                  <a:pt x="7099" y="1039"/>
                </a:cubicBezTo>
                <a:cubicBezTo>
                  <a:pt x="6900" y="1137"/>
                  <a:pt x="6622" y="966"/>
                  <a:pt x="6475" y="1136"/>
                </a:cubicBezTo>
                <a:cubicBezTo>
                  <a:pt x="6388" y="1235"/>
                  <a:pt x="6463" y="1349"/>
                  <a:pt x="6426" y="1481"/>
                </a:cubicBezTo>
                <a:cubicBezTo>
                  <a:pt x="6398" y="1579"/>
                  <a:pt x="6346" y="1657"/>
                  <a:pt x="6237" y="1689"/>
                </a:cubicBezTo>
                <a:cubicBezTo>
                  <a:pt x="6076" y="1737"/>
                  <a:pt x="5956" y="1644"/>
                  <a:pt x="5848" y="1611"/>
                </a:cubicBezTo>
                <a:cubicBezTo>
                  <a:pt x="5762" y="1585"/>
                  <a:pt x="5646" y="1565"/>
                  <a:pt x="5539" y="1565"/>
                </a:cubicBezTo>
                <a:cubicBezTo>
                  <a:pt x="5464" y="1624"/>
                  <a:pt x="5379" y="1692"/>
                  <a:pt x="5261" y="1714"/>
                </a:cubicBezTo>
                <a:cubicBezTo>
                  <a:pt x="5120" y="1741"/>
                  <a:pt x="4959" y="1677"/>
                  <a:pt x="4863" y="1734"/>
                </a:cubicBezTo>
                <a:cubicBezTo>
                  <a:pt x="4686" y="1785"/>
                  <a:pt x="4799" y="2053"/>
                  <a:pt x="4700" y="2162"/>
                </a:cubicBezTo>
                <a:cubicBezTo>
                  <a:pt x="4661" y="2206"/>
                  <a:pt x="4580" y="2233"/>
                  <a:pt x="4505" y="2247"/>
                </a:cubicBezTo>
                <a:cubicBezTo>
                  <a:pt x="4434" y="2260"/>
                  <a:pt x="4370" y="2236"/>
                  <a:pt x="4327" y="2267"/>
                </a:cubicBezTo>
                <a:cubicBezTo>
                  <a:pt x="4227" y="2294"/>
                  <a:pt x="4275" y="2389"/>
                  <a:pt x="4238" y="2468"/>
                </a:cubicBezTo>
                <a:cubicBezTo>
                  <a:pt x="4191" y="2569"/>
                  <a:pt x="4058" y="2610"/>
                  <a:pt x="3992" y="2695"/>
                </a:cubicBezTo>
                <a:cubicBezTo>
                  <a:pt x="3972" y="2722"/>
                  <a:pt x="3959" y="2770"/>
                  <a:pt x="3986" y="2798"/>
                </a:cubicBezTo>
                <a:cubicBezTo>
                  <a:pt x="4059" y="2958"/>
                  <a:pt x="4397" y="2807"/>
                  <a:pt x="4547" y="2889"/>
                </a:cubicBezTo>
                <a:cubicBezTo>
                  <a:pt x="4665" y="2953"/>
                  <a:pt x="4571" y="3066"/>
                  <a:pt x="4571" y="3175"/>
                </a:cubicBezTo>
                <a:cubicBezTo>
                  <a:pt x="4590" y="3194"/>
                  <a:pt x="4609" y="3215"/>
                  <a:pt x="4628" y="3234"/>
                </a:cubicBezTo>
                <a:cubicBezTo>
                  <a:pt x="4735" y="3298"/>
                  <a:pt x="4862" y="3330"/>
                  <a:pt x="4848" y="3474"/>
                </a:cubicBezTo>
                <a:cubicBezTo>
                  <a:pt x="4803" y="3508"/>
                  <a:pt x="4772" y="3538"/>
                  <a:pt x="4700" y="3552"/>
                </a:cubicBezTo>
                <a:cubicBezTo>
                  <a:pt x="4588" y="3574"/>
                  <a:pt x="4456" y="3531"/>
                  <a:pt x="4376" y="3513"/>
                </a:cubicBezTo>
                <a:cubicBezTo>
                  <a:pt x="4149" y="3464"/>
                  <a:pt x="3817" y="3477"/>
                  <a:pt x="3709" y="3598"/>
                </a:cubicBezTo>
                <a:cubicBezTo>
                  <a:pt x="3589" y="3731"/>
                  <a:pt x="3770" y="3895"/>
                  <a:pt x="3806" y="4012"/>
                </a:cubicBezTo>
                <a:cubicBezTo>
                  <a:pt x="3803" y="4083"/>
                  <a:pt x="3800" y="4155"/>
                  <a:pt x="3798" y="4227"/>
                </a:cubicBezTo>
                <a:cubicBezTo>
                  <a:pt x="3798" y="4294"/>
                  <a:pt x="3826" y="4376"/>
                  <a:pt x="3783" y="4421"/>
                </a:cubicBezTo>
                <a:cubicBezTo>
                  <a:pt x="3753" y="4488"/>
                  <a:pt x="3639" y="4476"/>
                  <a:pt x="3571" y="4512"/>
                </a:cubicBezTo>
                <a:cubicBezTo>
                  <a:pt x="3490" y="4555"/>
                  <a:pt x="3456" y="4628"/>
                  <a:pt x="3342" y="4649"/>
                </a:cubicBezTo>
                <a:cubicBezTo>
                  <a:pt x="3224" y="4671"/>
                  <a:pt x="3170" y="4580"/>
                  <a:pt x="3130" y="4533"/>
                </a:cubicBezTo>
                <a:cubicBezTo>
                  <a:pt x="3063" y="4453"/>
                  <a:pt x="2866" y="4232"/>
                  <a:pt x="2667" y="4272"/>
                </a:cubicBezTo>
                <a:cubicBezTo>
                  <a:pt x="2585" y="4288"/>
                  <a:pt x="2495" y="4332"/>
                  <a:pt x="2463" y="4389"/>
                </a:cubicBezTo>
                <a:cubicBezTo>
                  <a:pt x="2436" y="4437"/>
                  <a:pt x="2457" y="4490"/>
                  <a:pt x="2440" y="4551"/>
                </a:cubicBezTo>
                <a:cubicBezTo>
                  <a:pt x="2417" y="4634"/>
                  <a:pt x="2376" y="4717"/>
                  <a:pt x="2302" y="4759"/>
                </a:cubicBezTo>
                <a:cubicBezTo>
                  <a:pt x="2247" y="4791"/>
                  <a:pt x="2129" y="4814"/>
                  <a:pt x="2033" y="4791"/>
                </a:cubicBezTo>
                <a:cubicBezTo>
                  <a:pt x="1997" y="4783"/>
                  <a:pt x="1939" y="4759"/>
                  <a:pt x="1879" y="4773"/>
                </a:cubicBezTo>
                <a:cubicBezTo>
                  <a:pt x="1806" y="4789"/>
                  <a:pt x="1753" y="4846"/>
                  <a:pt x="1692" y="4876"/>
                </a:cubicBezTo>
                <a:cubicBezTo>
                  <a:pt x="1601" y="4920"/>
                  <a:pt x="1481" y="4931"/>
                  <a:pt x="1398" y="4981"/>
                </a:cubicBezTo>
                <a:cubicBezTo>
                  <a:pt x="1375" y="4994"/>
                  <a:pt x="1368" y="5021"/>
                  <a:pt x="1349" y="5038"/>
                </a:cubicBezTo>
                <a:cubicBezTo>
                  <a:pt x="1349" y="5065"/>
                  <a:pt x="1351" y="5077"/>
                  <a:pt x="1366" y="5091"/>
                </a:cubicBezTo>
                <a:cubicBezTo>
                  <a:pt x="1388" y="5137"/>
                  <a:pt x="1444" y="5134"/>
                  <a:pt x="1497" y="5155"/>
                </a:cubicBezTo>
                <a:cubicBezTo>
                  <a:pt x="1568" y="5183"/>
                  <a:pt x="1616" y="5214"/>
                  <a:pt x="1644" y="5278"/>
                </a:cubicBezTo>
                <a:cubicBezTo>
                  <a:pt x="1655" y="5305"/>
                  <a:pt x="1666" y="5336"/>
                  <a:pt x="1644" y="5363"/>
                </a:cubicBezTo>
                <a:cubicBezTo>
                  <a:pt x="1612" y="5489"/>
                  <a:pt x="1370" y="5457"/>
                  <a:pt x="1317" y="5571"/>
                </a:cubicBezTo>
                <a:cubicBezTo>
                  <a:pt x="1240" y="5737"/>
                  <a:pt x="1504" y="5899"/>
                  <a:pt x="1635" y="5927"/>
                </a:cubicBezTo>
                <a:cubicBezTo>
                  <a:pt x="1749" y="5952"/>
                  <a:pt x="1826" y="5888"/>
                  <a:pt x="1896" y="5870"/>
                </a:cubicBezTo>
                <a:cubicBezTo>
                  <a:pt x="1942" y="5858"/>
                  <a:pt x="1987" y="5868"/>
                  <a:pt x="2033" y="5870"/>
                </a:cubicBezTo>
                <a:cubicBezTo>
                  <a:pt x="2058" y="5885"/>
                  <a:pt x="2083" y="5900"/>
                  <a:pt x="2107" y="5916"/>
                </a:cubicBezTo>
                <a:cubicBezTo>
                  <a:pt x="2185" y="6007"/>
                  <a:pt x="2091" y="6112"/>
                  <a:pt x="2065" y="6195"/>
                </a:cubicBezTo>
                <a:cubicBezTo>
                  <a:pt x="2036" y="6289"/>
                  <a:pt x="2113" y="6333"/>
                  <a:pt x="2131" y="6389"/>
                </a:cubicBezTo>
                <a:cubicBezTo>
                  <a:pt x="2148" y="6444"/>
                  <a:pt x="2094" y="6496"/>
                  <a:pt x="2082" y="6538"/>
                </a:cubicBezTo>
                <a:cubicBezTo>
                  <a:pt x="2071" y="6575"/>
                  <a:pt x="2092" y="6617"/>
                  <a:pt x="2099" y="6643"/>
                </a:cubicBezTo>
                <a:cubicBezTo>
                  <a:pt x="2126" y="6739"/>
                  <a:pt x="2057" y="6824"/>
                  <a:pt x="1993" y="6851"/>
                </a:cubicBezTo>
                <a:cubicBezTo>
                  <a:pt x="1752" y="6952"/>
                  <a:pt x="1622" y="6709"/>
                  <a:pt x="1383" y="6753"/>
                </a:cubicBezTo>
                <a:cubicBezTo>
                  <a:pt x="1248" y="6777"/>
                  <a:pt x="1071" y="6855"/>
                  <a:pt x="1146" y="7018"/>
                </a:cubicBezTo>
                <a:cubicBezTo>
                  <a:pt x="1189" y="7111"/>
                  <a:pt x="1404" y="7301"/>
                  <a:pt x="1601" y="7265"/>
                </a:cubicBezTo>
                <a:cubicBezTo>
                  <a:pt x="1701" y="7246"/>
                  <a:pt x="1839" y="7157"/>
                  <a:pt x="1959" y="7219"/>
                </a:cubicBezTo>
                <a:cubicBezTo>
                  <a:pt x="2115" y="7300"/>
                  <a:pt x="2032" y="7519"/>
                  <a:pt x="2205" y="7578"/>
                </a:cubicBezTo>
                <a:cubicBezTo>
                  <a:pt x="2424" y="7651"/>
                  <a:pt x="2911" y="7641"/>
                  <a:pt x="2895" y="7868"/>
                </a:cubicBezTo>
                <a:cubicBezTo>
                  <a:pt x="2847" y="7904"/>
                  <a:pt x="2819" y="7933"/>
                  <a:pt x="2741" y="7948"/>
                </a:cubicBezTo>
                <a:cubicBezTo>
                  <a:pt x="2601" y="7974"/>
                  <a:pt x="2449" y="7912"/>
                  <a:pt x="2334" y="7953"/>
                </a:cubicBezTo>
                <a:cubicBezTo>
                  <a:pt x="2209" y="7997"/>
                  <a:pt x="2215" y="8167"/>
                  <a:pt x="2016" y="8207"/>
                </a:cubicBezTo>
                <a:cubicBezTo>
                  <a:pt x="1873" y="8235"/>
                  <a:pt x="1783" y="8132"/>
                  <a:pt x="1707" y="8097"/>
                </a:cubicBezTo>
                <a:cubicBezTo>
                  <a:pt x="1603" y="8048"/>
                  <a:pt x="1436" y="8101"/>
                  <a:pt x="1366" y="8142"/>
                </a:cubicBezTo>
                <a:cubicBezTo>
                  <a:pt x="1342" y="8156"/>
                  <a:pt x="1330" y="8183"/>
                  <a:pt x="1309" y="8200"/>
                </a:cubicBezTo>
                <a:cubicBezTo>
                  <a:pt x="1309" y="8219"/>
                  <a:pt x="1309" y="8239"/>
                  <a:pt x="1309" y="8259"/>
                </a:cubicBezTo>
                <a:cubicBezTo>
                  <a:pt x="1336" y="8280"/>
                  <a:pt x="1353" y="8312"/>
                  <a:pt x="1383" y="8330"/>
                </a:cubicBezTo>
                <a:cubicBezTo>
                  <a:pt x="1433" y="8359"/>
                  <a:pt x="1598" y="8433"/>
                  <a:pt x="1521" y="8513"/>
                </a:cubicBezTo>
                <a:cubicBezTo>
                  <a:pt x="1467" y="8639"/>
                  <a:pt x="1114" y="8542"/>
                  <a:pt x="1048" y="8693"/>
                </a:cubicBezTo>
                <a:cubicBezTo>
                  <a:pt x="995" y="8755"/>
                  <a:pt x="1063" y="8845"/>
                  <a:pt x="1097" y="8881"/>
                </a:cubicBezTo>
                <a:cubicBezTo>
                  <a:pt x="1138" y="8924"/>
                  <a:pt x="1275" y="8996"/>
                  <a:pt x="1334" y="9032"/>
                </a:cubicBezTo>
                <a:cubicBezTo>
                  <a:pt x="1438" y="9094"/>
                  <a:pt x="1502" y="9186"/>
                  <a:pt x="1586" y="9265"/>
                </a:cubicBezTo>
                <a:cubicBezTo>
                  <a:pt x="1587" y="9412"/>
                  <a:pt x="1433" y="9383"/>
                  <a:pt x="1326" y="9441"/>
                </a:cubicBezTo>
                <a:cubicBezTo>
                  <a:pt x="1238" y="9489"/>
                  <a:pt x="1190" y="9573"/>
                  <a:pt x="1082" y="9610"/>
                </a:cubicBezTo>
                <a:cubicBezTo>
                  <a:pt x="989" y="9642"/>
                  <a:pt x="848" y="9610"/>
                  <a:pt x="756" y="9642"/>
                </a:cubicBezTo>
                <a:cubicBezTo>
                  <a:pt x="728" y="9732"/>
                  <a:pt x="793" y="9772"/>
                  <a:pt x="813" y="9855"/>
                </a:cubicBezTo>
                <a:cubicBezTo>
                  <a:pt x="837" y="9954"/>
                  <a:pt x="717" y="10040"/>
                  <a:pt x="782" y="10141"/>
                </a:cubicBezTo>
                <a:cubicBezTo>
                  <a:pt x="836" y="10226"/>
                  <a:pt x="962" y="10210"/>
                  <a:pt x="1091" y="10239"/>
                </a:cubicBezTo>
                <a:cubicBezTo>
                  <a:pt x="1164" y="10260"/>
                  <a:pt x="1236" y="10281"/>
                  <a:pt x="1309" y="10303"/>
                </a:cubicBezTo>
                <a:cubicBezTo>
                  <a:pt x="1361" y="10313"/>
                  <a:pt x="1458" y="10305"/>
                  <a:pt x="1497" y="10298"/>
                </a:cubicBezTo>
                <a:cubicBezTo>
                  <a:pt x="1563" y="10294"/>
                  <a:pt x="1627" y="10289"/>
                  <a:pt x="1692" y="10284"/>
                </a:cubicBezTo>
                <a:cubicBezTo>
                  <a:pt x="1773" y="10268"/>
                  <a:pt x="1865" y="10243"/>
                  <a:pt x="1944" y="10225"/>
                </a:cubicBezTo>
                <a:cubicBezTo>
                  <a:pt x="2121" y="10186"/>
                  <a:pt x="2333" y="10172"/>
                  <a:pt x="2408" y="10291"/>
                </a:cubicBezTo>
                <a:cubicBezTo>
                  <a:pt x="2419" y="10308"/>
                  <a:pt x="2437" y="10354"/>
                  <a:pt x="2423" y="10388"/>
                </a:cubicBezTo>
                <a:cubicBezTo>
                  <a:pt x="2393" y="10463"/>
                  <a:pt x="2281" y="10510"/>
                  <a:pt x="2196" y="10545"/>
                </a:cubicBezTo>
                <a:cubicBezTo>
                  <a:pt x="2041" y="10610"/>
                  <a:pt x="1692" y="10709"/>
                  <a:pt x="1601" y="10810"/>
                </a:cubicBezTo>
                <a:cubicBezTo>
                  <a:pt x="1487" y="10937"/>
                  <a:pt x="1624" y="11126"/>
                  <a:pt x="1383" y="11174"/>
                </a:cubicBezTo>
                <a:cubicBezTo>
                  <a:pt x="1127" y="11225"/>
                  <a:pt x="1060" y="10918"/>
                  <a:pt x="782" y="10986"/>
                </a:cubicBezTo>
                <a:cubicBezTo>
                  <a:pt x="747" y="10994"/>
                  <a:pt x="704" y="11015"/>
                  <a:pt x="676" y="11032"/>
                </a:cubicBezTo>
                <a:cubicBezTo>
                  <a:pt x="608" y="11072"/>
                  <a:pt x="552" y="11164"/>
                  <a:pt x="530" y="11238"/>
                </a:cubicBezTo>
                <a:cubicBezTo>
                  <a:pt x="498" y="11344"/>
                  <a:pt x="549" y="11426"/>
                  <a:pt x="487" y="11505"/>
                </a:cubicBezTo>
                <a:cubicBezTo>
                  <a:pt x="446" y="11557"/>
                  <a:pt x="365" y="11603"/>
                  <a:pt x="284" y="11622"/>
                </a:cubicBezTo>
                <a:cubicBezTo>
                  <a:pt x="199" y="11642"/>
                  <a:pt x="112" y="11633"/>
                  <a:pt x="57" y="11674"/>
                </a:cubicBezTo>
                <a:cubicBezTo>
                  <a:pt x="24" y="11700"/>
                  <a:pt x="-26" y="11764"/>
                  <a:pt x="17" y="11810"/>
                </a:cubicBezTo>
                <a:cubicBezTo>
                  <a:pt x="47" y="11877"/>
                  <a:pt x="152" y="11887"/>
                  <a:pt x="235" y="11914"/>
                </a:cubicBezTo>
                <a:cubicBezTo>
                  <a:pt x="347" y="11951"/>
                  <a:pt x="499" y="11999"/>
                  <a:pt x="553" y="12083"/>
                </a:cubicBezTo>
                <a:cubicBezTo>
                  <a:pt x="646" y="12230"/>
                  <a:pt x="405" y="12289"/>
                  <a:pt x="455" y="12440"/>
                </a:cubicBezTo>
                <a:cubicBezTo>
                  <a:pt x="493" y="12551"/>
                  <a:pt x="631" y="12594"/>
                  <a:pt x="684" y="12694"/>
                </a:cubicBezTo>
                <a:cubicBezTo>
                  <a:pt x="718" y="12759"/>
                  <a:pt x="716" y="12836"/>
                  <a:pt x="782" y="12875"/>
                </a:cubicBezTo>
                <a:cubicBezTo>
                  <a:pt x="881" y="12933"/>
                  <a:pt x="1183" y="12885"/>
                  <a:pt x="1317" y="12861"/>
                </a:cubicBezTo>
                <a:cubicBezTo>
                  <a:pt x="1458" y="12837"/>
                  <a:pt x="1621" y="12875"/>
                  <a:pt x="1650" y="12946"/>
                </a:cubicBezTo>
                <a:cubicBezTo>
                  <a:pt x="1669" y="12967"/>
                  <a:pt x="1661" y="12982"/>
                  <a:pt x="1658" y="13012"/>
                </a:cubicBezTo>
                <a:cubicBezTo>
                  <a:pt x="1638" y="13029"/>
                  <a:pt x="1626" y="13056"/>
                  <a:pt x="1601" y="13069"/>
                </a:cubicBezTo>
                <a:cubicBezTo>
                  <a:pt x="1485" y="13132"/>
                  <a:pt x="1300" y="13128"/>
                  <a:pt x="1171" y="13181"/>
                </a:cubicBezTo>
                <a:cubicBezTo>
                  <a:pt x="1068" y="13223"/>
                  <a:pt x="984" y="13292"/>
                  <a:pt x="871" y="13330"/>
                </a:cubicBezTo>
                <a:cubicBezTo>
                  <a:pt x="732" y="13375"/>
                  <a:pt x="478" y="13423"/>
                  <a:pt x="544" y="13602"/>
                </a:cubicBezTo>
                <a:cubicBezTo>
                  <a:pt x="586" y="13713"/>
                  <a:pt x="766" y="13736"/>
                  <a:pt x="805" y="13849"/>
                </a:cubicBezTo>
                <a:cubicBezTo>
                  <a:pt x="841" y="13952"/>
                  <a:pt x="704" y="14022"/>
                  <a:pt x="782" y="14116"/>
                </a:cubicBezTo>
                <a:cubicBezTo>
                  <a:pt x="893" y="14249"/>
                  <a:pt x="1304" y="14157"/>
                  <a:pt x="1375" y="14322"/>
                </a:cubicBezTo>
                <a:cubicBezTo>
                  <a:pt x="1451" y="14403"/>
                  <a:pt x="1338" y="14495"/>
                  <a:pt x="1286" y="14537"/>
                </a:cubicBezTo>
                <a:cubicBezTo>
                  <a:pt x="1158" y="14637"/>
                  <a:pt x="867" y="14805"/>
                  <a:pt x="985" y="15030"/>
                </a:cubicBezTo>
                <a:cubicBezTo>
                  <a:pt x="1034" y="15123"/>
                  <a:pt x="1204" y="15206"/>
                  <a:pt x="1383" y="15147"/>
                </a:cubicBezTo>
                <a:cubicBezTo>
                  <a:pt x="1445" y="15127"/>
                  <a:pt x="1492" y="15082"/>
                  <a:pt x="1546" y="15056"/>
                </a:cubicBezTo>
                <a:cubicBezTo>
                  <a:pt x="1601" y="15029"/>
                  <a:pt x="1664" y="15018"/>
                  <a:pt x="1701" y="14978"/>
                </a:cubicBezTo>
                <a:cubicBezTo>
                  <a:pt x="1740" y="14936"/>
                  <a:pt x="1766" y="14882"/>
                  <a:pt x="1822" y="14855"/>
                </a:cubicBezTo>
                <a:cubicBezTo>
                  <a:pt x="1866" y="14832"/>
                  <a:pt x="1919" y="14840"/>
                  <a:pt x="1976" y="14843"/>
                </a:cubicBezTo>
                <a:cubicBezTo>
                  <a:pt x="2012" y="14870"/>
                  <a:pt x="2061" y="14888"/>
                  <a:pt x="2082" y="14927"/>
                </a:cubicBezTo>
                <a:cubicBezTo>
                  <a:pt x="2126" y="15008"/>
                  <a:pt x="2106" y="15080"/>
                  <a:pt x="2205" y="15115"/>
                </a:cubicBezTo>
                <a:cubicBezTo>
                  <a:pt x="2262" y="15128"/>
                  <a:pt x="2317" y="15141"/>
                  <a:pt x="2374" y="15154"/>
                </a:cubicBezTo>
                <a:cubicBezTo>
                  <a:pt x="2528" y="15182"/>
                  <a:pt x="2685" y="15064"/>
                  <a:pt x="2766" y="15211"/>
                </a:cubicBezTo>
                <a:cubicBezTo>
                  <a:pt x="2805" y="15281"/>
                  <a:pt x="2763" y="15373"/>
                  <a:pt x="2789" y="15458"/>
                </a:cubicBezTo>
                <a:cubicBezTo>
                  <a:pt x="2827" y="15580"/>
                  <a:pt x="2987" y="15649"/>
                  <a:pt x="2847" y="15796"/>
                </a:cubicBezTo>
                <a:cubicBezTo>
                  <a:pt x="2783" y="15863"/>
                  <a:pt x="2619" y="15863"/>
                  <a:pt x="2569" y="15940"/>
                </a:cubicBezTo>
                <a:cubicBezTo>
                  <a:pt x="2495" y="16055"/>
                  <a:pt x="2618" y="16206"/>
                  <a:pt x="2709" y="16238"/>
                </a:cubicBezTo>
                <a:cubicBezTo>
                  <a:pt x="2909" y="16309"/>
                  <a:pt x="3149" y="16155"/>
                  <a:pt x="3359" y="16226"/>
                </a:cubicBezTo>
                <a:cubicBezTo>
                  <a:pt x="3504" y="16274"/>
                  <a:pt x="3571" y="16386"/>
                  <a:pt x="3774" y="16375"/>
                </a:cubicBezTo>
                <a:cubicBezTo>
                  <a:pt x="3801" y="16353"/>
                  <a:pt x="3841" y="16340"/>
                  <a:pt x="3863" y="16315"/>
                </a:cubicBezTo>
                <a:cubicBezTo>
                  <a:pt x="3898" y="16278"/>
                  <a:pt x="3921" y="16231"/>
                  <a:pt x="3969" y="16206"/>
                </a:cubicBezTo>
                <a:cubicBezTo>
                  <a:pt x="4036" y="16170"/>
                  <a:pt x="4135" y="16164"/>
                  <a:pt x="4204" y="16134"/>
                </a:cubicBezTo>
                <a:cubicBezTo>
                  <a:pt x="4278" y="16102"/>
                  <a:pt x="4392" y="16051"/>
                  <a:pt x="4490" y="16107"/>
                </a:cubicBezTo>
                <a:cubicBezTo>
                  <a:pt x="4612" y="16178"/>
                  <a:pt x="4587" y="16368"/>
                  <a:pt x="4717" y="16432"/>
                </a:cubicBezTo>
                <a:cubicBezTo>
                  <a:pt x="4898" y="16522"/>
                  <a:pt x="5087" y="16369"/>
                  <a:pt x="5270" y="16413"/>
                </a:cubicBezTo>
                <a:cubicBezTo>
                  <a:pt x="5423" y="16451"/>
                  <a:pt x="5447" y="16597"/>
                  <a:pt x="5613" y="16628"/>
                </a:cubicBezTo>
                <a:cubicBezTo>
                  <a:pt x="5738" y="16652"/>
                  <a:pt x="5900" y="16478"/>
                  <a:pt x="5971" y="16432"/>
                </a:cubicBezTo>
                <a:cubicBezTo>
                  <a:pt x="6009" y="16407"/>
                  <a:pt x="6096" y="16366"/>
                  <a:pt x="6157" y="16400"/>
                </a:cubicBezTo>
                <a:cubicBezTo>
                  <a:pt x="6472" y="16448"/>
                  <a:pt x="6063" y="16968"/>
                  <a:pt x="6392" y="17037"/>
                </a:cubicBezTo>
                <a:cubicBezTo>
                  <a:pt x="6492" y="17059"/>
                  <a:pt x="6591" y="16999"/>
                  <a:pt x="6653" y="16978"/>
                </a:cubicBezTo>
                <a:cubicBezTo>
                  <a:pt x="6726" y="16959"/>
                  <a:pt x="6800" y="16938"/>
                  <a:pt x="6873" y="16919"/>
                </a:cubicBezTo>
                <a:cubicBezTo>
                  <a:pt x="7017" y="16869"/>
                  <a:pt x="7108" y="16785"/>
                  <a:pt x="7191" y="16686"/>
                </a:cubicBezTo>
                <a:cubicBezTo>
                  <a:pt x="7250" y="16615"/>
                  <a:pt x="7379" y="16451"/>
                  <a:pt x="7563" y="16491"/>
                </a:cubicBezTo>
                <a:cubicBezTo>
                  <a:pt x="7741" y="16530"/>
                  <a:pt x="7780" y="16745"/>
                  <a:pt x="7873" y="16855"/>
                </a:cubicBezTo>
                <a:cubicBezTo>
                  <a:pt x="7913" y="16902"/>
                  <a:pt x="7983" y="16971"/>
                  <a:pt x="8108" y="16946"/>
                </a:cubicBezTo>
                <a:cubicBezTo>
                  <a:pt x="8208" y="16926"/>
                  <a:pt x="8261" y="16844"/>
                  <a:pt x="8307" y="16762"/>
                </a:cubicBezTo>
                <a:cubicBezTo>
                  <a:pt x="8811" y="17200"/>
                  <a:pt x="9645" y="17976"/>
                  <a:pt x="9645" y="17976"/>
                </a:cubicBezTo>
                <a:cubicBezTo>
                  <a:pt x="9645" y="17976"/>
                  <a:pt x="9976" y="18231"/>
                  <a:pt x="9976" y="18562"/>
                </a:cubicBezTo>
                <a:cubicBezTo>
                  <a:pt x="9976" y="19024"/>
                  <a:pt x="9976" y="19718"/>
                  <a:pt x="9976" y="19945"/>
                </a:cubicBezTo>
                <a:cubicBezTo>
                  <a:pt x="9976" y="20728"/>
                  <a:pt x="9275" y="21597"/>
                  <a:pt x="9275" y="21597"/>
                </a:cubicBezTo>
                <a:cubicBezTo>
                  <a:pt x="9275" y="21597"/>
                  <a:pt x="12156" y="21599"/>
                  <a:pt x="12312" y="21599"/>
                </a:cubicBezTo>
                <a:cubicBezTo>
                  <a:pt x="12136" y="21598"/>
                  <a:pt x="11551" y="20437"/>
                  <a:pt x="11551" y="19800"/>
                </a:cubicBezTo>
                <a:cubicBezTo>
                  <a:pt x="11551" y="19712"/>
                  <a:pt x="11551" y="19149"/>
                  <a:pt x="11551" y="18439"/>
                </a:cubicBezTo>
                <a:cubicBezTo>
                  <a:pt x="11551" y="18313"/>
                  <a:pt x="12770" y="17328"/>
                  <a:pt x="13727" y="16613"/>
                </a:cubicBezTo>
                <a:cubicBezTo>
                  <a:pt x="13783" y="16676"/>
                  <a:pt x="13849" y="16735"/>
                  <a:pt x="13907" y="16763"/>
                </a:cubicBezTo>
                <a:cubicBezTo>
                  <a:pt x="14005" y="16812"/>
                  <a:pt x="14097" y="16760"/>
                  <a:pt x="14159" y="16725"/>
                </a:cubicBezTo>
                <a:cubicBezTo>
                  <a:pt x="14245" y="16674"/>
                  <a:pt x="14295" y="16594"/>
                  <a:pt x="14387" y="16550"/>
                </a:cubicBezTo>
                <a:cubicBezTo>
                  <a:pt x="14448" y="16522"/>
                  <a:pt x="14510" y="16524"/>
                  <a:pt x="14591" y="16510"/>
                </a:cubicBezTo>
                <a:cubicBezTo>
                  <a:pt x="14611" y="16506"/>
                  <a:pt x="14663" y="16499"/>
                  <a:pt x="14697" y="16505"/>
                </a:cubicBezTo>
                <a:cubicBezTo>
                  <a:pt x="14793" y="16523"/>
                  <a:pt x="14859" y="16557"/>
                  <a:pt x="14883" y="16633"/>
                </a:cubicBezTo>
                <a:cubicBezTo>
                  <a:pt x="14913" y="16728"/>
                  <a:pt x="14829" y="16803"/>
                  <a:pt x="14908" y="16880"/>
                </a:cubicBezTo>
                <a:cubicBezTo>
                  <a:pt x="14952" y="16923"/>
                  <a:pt x="15088" y="16931"/>
                  <a:pt x="15169" y="16907"/>
                </a:cubicBezTo>
                <a:cubicBezTo>
                  <a:pt x="15293" y="16870"/>
                  <a:pt x="15350" y="16788"/>
                  <a:pt x="15444" y="16731"/>
                </a:cubicBezTo>
                <a:cubicBezTo>
                  <a:pt x="15470" y="16716"/>
                  <a:pt x="15502" y="16709"/>
                  <a:pt x="15527" y="16692"/>
                </a:cubicBezTo>
                <a:cubicBezTo>
                  <a:pt x="15645" y="16695"/>
                  <a:pt x="15851" y="16792"/>
                  <a:pt x="15883" y="16862"/>
                </a:cubicBezTo>
                <a:cubicBezTo>
                  <a:pt x="15908" y="16916"/>
                  <a:pt x="15860" y="16974"/>
                  <a:pt x="15883" y="17037"/>
                </a:cubicBezTo>
                <a:cubicBezTo>
                  <a:pt x="15904" y="17100"/>
                  <a:pt x="15992" y="17149"/>
                  <a:pt x="16071" y="17166"/>
                </a:cubicBezTo>
                <a:cubicBezTo>
                  <a:pt x="16166" y="17186"/>
                  <a:pt x="16249" y="17147"/>
                  <a:pt x="16298" y="17127"/>
                </a:cubicBezTo>
                <a:cubicBezTo>
                  <a:pt x="16471" y="17055"/>
                  <a:pt x="16644" y="16922"/>
                  <a:pt x="16713" y="16770"/>
                </a:cubicBezTo>
                <a:cubicBezTo>
                  <a:pt x="16744" y="16702"/>
                  <a:pt x="16713" y="16598"/>
                  <a:pt x="16747" y="16530"/>
                </a:cubicBezTo>
                <a:cubicBezTo>
                  <a:pt x="16797" y="16427"/>
                  <a:pt x="16984" y="16405"/>
                  <a:pt x="17062" y="16322"/>
                </a:cubicBezTo>
                <a:cubicBezTo>
                  <a:pt x="17111" y="16271"/>
                  <a:pt x="17151" y="16189"/>
                  <a:pt x="17234" y="16167"/>
                </a:cubicBezTo>
                <a:cubicBezTo>
                  <a:pt x="17325" y="16117"/>
                  <a:pt x="17412" y="16236"/>
                  <a:pt x="17486" y="16251"/>
                </a:cubicBezTo>
                <a:cubicBezTo>
                  <a:pt x="17591" y="16273"/>
                  <a:pt x="17682" y="16172"/>
                  <a:pt x="17778" y="16231"/>
                </a:cubicBezTo>
                <a:cubicBezTo>
                  <a:pt x="17922" y="16272"/>
                  <a:pt x="17836" y="16455"/>
                  <a:pt x="17967" y="16491"/>
                </a:cubicBezTo>
                <a:cubicBezTo>
                  <a:pt x="18062" y="16544"/>
                  <a:pt x="18188" y="16456"/>
                  <a:pt x="18225" y="16413"/>
                </a:cubicBezTo>
                <a:cubicBezTo>
                  <a:pt x="18369" y="16247"/>
                  <a:pt x="18056" y="15975"/>
                  <a:pt x="18299" y="15856"/>
                </a:cubicBezTo>
                <a:cubicBezTo>
                  <a:pt x="18497" y="15758"/>
                  <a:pt x="18746" y="15898"/>
                  <a:pt x="18975" y="15856"/>
                </a:cubicBezTo>
                <a:cubicBezTo>
                  <a:pt x="19040" y="15843"/>
                  <a:pt x="19096" y="15820"/>
                  <a:pt x="19144" y="15796"/>
                </a:cubicBezTo>
                <a:cubicBezTo>
                  <a:pt x="19197" y="15770"/>
                  <a:pt x="19246" y="15756"/>
                  <a:pt x="19267" y="15705"/>
                </a:cubicBezTo>
                <a:cubicBezTo>
                  <a:pt x="19276" y="15694"/>
                  <a:pt x="19276" y="15674"/>
                  <a:pt x="19276" y="15654"/>
                </a:cubicBezTo>
                <a:cubicBezTo>
                  <a:pt x="19224" y="15611"/>
                  <a:pt x="19177" y="15554"/>
                  <a:pt x="19096" y="15536"/>
                </a:cubicBezTo>
                <a:cubicBezTo>
                  <a:pt x="19001" y="15515"/>
                  <a:pt x="18914" y="15560"/>
                  <a:pt x="18829" y="15536"/>
                </a:cubicBezTo>
                <a:cubicBezTo>
                  <a:pt x="18781" y="15522"/>
                  <a:pt x="18759" y="15487"/>
                  <a:pt x="18723" y="15465"/>
                </a:cubicBezTo>
                <a:cubicBezTo>
                  <a:pt x="18697" y="15298"/>
                  <a:pt x="18775" y="15326"/>
                  <a:pt x="18852" y="15225"/>
                </a:cubicBezTo>
                <a:cubicBezTo>
                  <a:pt x="18884" y="15184"/>
                  <a:pt x="18876" y="15123"/>
                  <a:pt x="18901" y="15076"/>
                </a:cubicBezTo>
                <a:cubicBezTo>
                  <a:pt x="18939" y="15004"/>
                  <a:pt x="19021" y="14960"/>
                  <a:pt x="19047" y="14875"/>
                </a:cubicBezTo>
                <a:cubicBezTo>
                  <a:pt x="19079" y="14769"/>
                  <a:pt x="18936" y="14676"/>
                  <a:pt x="18909" y="14596"/>
                </a:cubicBezTo>
                <a:cubicBezTo>
                  <a:pt x="18878" y="14505"/>
                  <a:pt x="18986" y="14364"/>
                  <a:pt x="19038" y="14336"/>
                </a:cubicBezTo>
                <a:cubicBezTo>
                  <a:pt x="19188" y="14255"/>
                  <a:pt x="19464" y="14397"/>
                  <a:pt x="19648" y="14290"/>
                </a:cubicBezTo>
                <a:cubicBezTo>
                  <a:pt x="19715" y="14251"/>
                  <a:pt x="19748" y="14181"/>
                  <a:pt x="19797" y="14128"/>
                </a:cubicBezTo>
                <a:cubicBezTo>
                  <a:pt x="19848" y="14071"/>
                  <a:pt x="19948" y="14048"/>
                  <a:pt x="20000" y="13992"/>
                </a:cubicBezTo>
                <a:cubicBezTo>
                  <a:pt x="20082" y="13905"/>
                  <a:pt x="20098" y="13852"/>
                  <a:pt x="20284" y="13862"/>
                </a:cubicBezTo>
                <a:cubicBezTo>
                  <a:pt x="20307" y="13881"/>
                  <a:pt x="20345" y="13891"/>
                  <a:pt x="20364" y="13913"/>
                </a:cubicBezTo>
                <a:cubicBezTo>
                  <a:pt x="20405" y="13957"/>
                  <a:pt x="20436" y="14034"/>
                  <a:pt x="20470" y="14082"/>
                </a:cubicBezTo>
                <a:cubicBezTo>
                  <a:pt x="20504" y="14089"/>
                  <a:pt x="20534" y="14111"/>
                  <a:pt x="20584" y="14102"/>
                </a:cubicBezTo>
                <a:cubicBezTo>
                  <a:pt x="20716" y="14079"/>
                  <a:pt x="20958" y="13991"/>
                  <a:pt x="20911" y="13835"/>
                </a:cubicBezTo>
                <a:cubicBezTo>
                  <a:pt x="20883" y="13746"/>
                  <a:pt x="20730" y="13595"/>
                  <a:pt x="20633" y="13563"/>
                </a:cubicBezTo>
                <a:cubicBezTo>
                  <a:pt x="20514" y="13523"/>
                  <a:pt x="20416" y="13551"/>
                  <a:pt x="20356" y="13460"/>
                </a:cubicBezTo>
                <a:cubicBezTo>
                  <a:pt x="20335" y="13428"/>
                  <a:pt x="20327" y="13375"/>
                  <a:pt x="20341" y="13336"/>
                </a:cubicBezTo>
                <a:cubicBezTo>
                  <a:pt x="20376" y="13237"/>
                  <a:pt x="20469" y="13174"/>
                  <a:pt x="20576" y="13135"/>
                </a:cubicBezTo>
                <a:cubicBezTo>
                  <a:pt x="20664" y="13103"/>
                  <a:pt x="20760" y="13095"/>
                  <a:pt x="20796" y="13024"/>
                </a:cubicBezTo>
                <a:cubicBezTo>
                  <a:pt x="20849" y="12922"/>
                  <a:pt x="20717" y="12799"/>
                  <a:pt x="20779" y="12726"/>
                </a:cubicBezTo>
                <a:cubicBezTo>
                  <a:pt x="20805" y="12612"/>
                  <a:pt x="21085" y="12606"/>
                  <a:pt x="21211" y="12564"/>
                </a:cubicBezTo>
                <a:cubicBezTo>
                  <a:pt x="21300" y="12534"/>
                  <a:pt x="21324" y="12488"/>
                  <a:pt x="21381" y="12433"/>
                </a:cubicBezTo>
                <a:cubicBezTo>
                  <a:pt x="21375" y="12253"/>
                  <a:pt x="21127" y="12307"/>
                  <a:pt x="21146" y="12095"/>
                </a:cubicBezTo>
                <a:cubicBezTo>
                  <a:pt x="21181" y="12068"/>
                  <a:pt x="21204" y="12029"/>
                  <a:pt x="21243" y="12006"/>
                </a:cubicBezTo>
                <a:cubicBezTo>
                  <a:pt x="21334" y="11951"/>
                  <a:pt x="21358" y="11930"/>
                  <a:pt x="21430" y="11862"/>
                </a:cubicBezTo>
                <a:cubicBezTo>
                  <a:pt x="21431" y="11683"/>
                  <a:pt x="21194" y="11716"/>
                  <a:pt x="21048" y="11654"/>
                </a:cubicBezTo>
                <a:cubicBezTo>
                  <a:pt x="21015" y="11640"/>
                  <a:pt x="21000" y="11610"/>
                  <a:pt x="20974" y="11590"/>
                </a:cubicBezTo>
                <a:cubicBezTo>
                  <a:pt x="20974" y="11572"/>
                  <a:pt x="20974" y="11555"/>
                  <a:pt x="20974" y="11537"/>
                </a:cubicBezTo>
                <a:cubicBezTo>
                  <a:pt x="21002" y="11514"/>
                  <a:pt x="21021" y="11484"/>
                  <a:pt x="21057" y="11466"/>
                </a:cubicBezTo>
                <a:cubicBezTo>
                  <a:pt x="21168" y="11413"/>
                  <a:pt x="21322" y="11415"/>
                  <a:pt x="21423" y="11356"/>
                </a:cubicBezTo>
                <a:cubicBezTo>
                  <a:pt x="21495" y="11315"/>
                  <a:pt x="21574" y="11174"/>
                  <a:pt x="21504" y="11083"/>
                </a:cubicBezTo>
                <a:cubicBezTo>
                  <a:pt x="21448" y="11009"/>
                  <a:pt x="21318" y="10959"/>
                  <a:pt x="21203" y="10934"/>
                </a:cubicBezTo>
                <a:cubicBezTo>
                  <a:pt x="20983" y="10886"/>
                  <a:pt x="20840" y="11005"/>
                  <a:pt x="20690" y="11044"/>
                </a:cubicBezTo>
                <a:cubicBezTo>
                  <a:pt x="20593" y="11057"/>
                  <a:pt x="20496" y="11070"/>
                  <a:pt x="20398" y="11083"/>
                </a:cubicBezTo>
                <a:cubicBezTo>
                  <a:pt x="20326" y="11101"/>
                  <a:pt x="20194" y="11158"/>
                  <a:pt x="20089" y="11121"/>
                </a:cubicBezTo>
                <a:cubicBezTo>
                  <a:pt x="20051" y="11108"/>
                  <a:pt x="20039" y="11075"/>
                  <a:pt x="20015" y="11050"/>
                </a:cubicBezTo>
                <a:cubicBezTo>
                  <a:pt x="20022" y="10894"/>
                  <a:pt x="20237" y="10890"/>
                  <a:pt x="20332" y="10804"/>
                </a:cubicBezTo>
                <a:cubicBezTo>
                  <a:pt x="20396" y="10746"/>
                  <a:pt x="20378" y="10623"/>
                  <a:pt x="20430" y="10557"/>
                </a:cubicBezTo>
                <a:cubicBezTo>
                  <a:pt x="20491" y="10479"/>
                  <a:pt x="20614" y="10442"/>
                  <a:pt x="20682" y="10369"/>
                </a:cubicBezTo>
                <a:cubicBezTo>
                  <a:pt x="20800" y="10242"/>
                  <a:pt x="20905" y="9931"/>
                  <a:pt x="20756" y="9765"/>
                </a:cubicBezTo>
                <a:cubicBezTo>
                  <a:pt x="20696" y="9699"/>
                  <a:pt x="20530" y="9623"/>
                  <a:pt x="20356" y="9654"/>
                </a:cubicBezTo>
                <a:cubicBezTo>
                  <a:pt x="20278" y="9668"/>
                  <a:pt x="20170" y="9709"/>
                  <a:pt x="20063" y="9688"/>
                </a:cubicBezTo>
                <a:cubicBezTo>
                  <a:pt x="19964" y="9668"/>
                  <a:pt x="19869" y="9604"/>
                  <a:pt x="19820" y="9544"/>
                </a:cubicBezTo>
                <a:cubicBezTo>
                  <a:pt x="19804" y="9524"/>
                  <a:pt x="19805" y="9498"/>
                  <a:pt x="19788" y="9480"/>
                </a:cubicBezTo>
                <a:cubicBezTo>
                  <a:pt x="19802" y="9355"/>
                  <a:pt x="19965" y="9347"/>
                  <a:pt x="20063" y="9290"/>
                </a:cubicBezTo>
                <a:cubicBezTo>
                  <a:pt x="20154" y="9238"/>
                  <a:pt x="20162" y="9145"/>
                  <a:pt x="20210" y="9057"/>
                </a:cubicBezTo>
                <a:cubicBezTo>
                  <a:pt x="20248" y="8987"/>
                  <a:pt x="20323" y="8927"/>
                  <a:pt x="20349" y="8849"/>
                </a:cubicBezTo>
                <a:cubicBezTo>
                  <a:pt x="20367" y="8796"/>
                  <a:pt x="20338" y="8733"/>
                  <a:pt x="20315" y="8707"/>
                </a:cubicBezTo>
                <a:cubicBezTo>
                  <a:pt x="20282" y="8669"/>
                  <a:pt x="20121" y="8573"/>
                  <a:pt x="20023" y="8590"/>
                </a:cubicBezTo>
                <a:cubicBezTo>
                  <a:pt x="19929" y="8607"/>
                  <a:pt x="19800" y="8655"/>
                  <a:pt x="19682" y="8616"/>
                </a:cubicBezTo>
                <a:cubicBezTo>
                  <a:pt x="19551" y="8572"/>
                  <a:pt x="19540" y="8435"/>
                  <a:pt x="19396" y="8408"/>
                </a:cubicBezTo>
                <a:cubicBezTo>
                  <a:pt x="19339" y="8397"/>
                  <a:pt x="19267" y="8425"/>
                  <a:pt x="19227" y="8435"/>
                </a:cubicBezTo>
                <a:cubicBezTo>
                  <a:pt x="19110" y="8463"/>
                  <a:pt x="18998" y="8489"/>
                  <a:pt x="18884" y="8513"/>
                </a:cubicBezTo>
                <a:cubicBezTo>
                  <a:pt x="18798" y="8530"/>
                  <a:pt x="18647" y="8510"/>
                  <a:pt x="18680" y="8421"/>
                </a:cubicBezTo>
                <a:cubicBezTo>
                  <a:pt x="18716" y="8326"/>
                  <a:pt x="18917" y="8321"/>
                  <a:pt x="19015" y="8272"/>
                </a:cubicBezTo>
                <a:cubicBezTo>
                  <a:pt x="19101" y="8230"/>
                  <a:pt x="19177" y="8169"/>
                  <a:pt x="19276" y="8136"/>
                </a:cubicBezTo>
                <a:cubicBezTo>
                  <a:pt x="19349" y="8123"/>
                  <a:pt x="19421" y="8110"/>
                  <a:pt x="19494" y="8097"/>
                </a:cubicBezTo>
                <a:cubicBezTo>
                  <a:pt x="19560" y="8069"/>
                  <a:pt x="19588" y="7998"/>
                  <a:pt x="19648" y="7966"/>
                </a:cubicBezTo>
                <a:cubicBezTo>
                  <a:pt x="19707" y="7935"/>
                  <a:pt x="19811" y="7945"/>
                  <a:pt x="19869" y="7914"/>
                </a:cubicBezTo>
                <a:cubicBezTo>
                  <a:pt x="19919" y="7887"/>
                  <a:pt x="19939" y="7825"/>
                  <a:pt x="19974" y="7786"/>
                </a:cubicBezTo>
                <a:cubicBezTo>
                  <a:pt x="20058" y="7694"/>
                  <a:pt x="20177" y="7675"/>
                  <a:pt x="20178" y="7512"/>
                </a:cubicBezTo>
                <a:cubicBezTo>
                  <a:pt x="20145" y="7485"/>
                  <a:pt x="20127" y="7450"/>
                  <a:pt x="20080" y="7434"/>
                </a:cubicBezTo>
                <a:cubicBezTo>
                  <a:pt x="19906" y="7374"/>
                  <a:pt x="19754" y="7417"/>
                  <a:pt x="19771" y="7214"/>
                </a:cubicBezTo>
                <a:cubicBezTo>
                  <a:pt x="19797" y="7193"/>
                  <a:pt x="19815" y="7158"/>
                  <a:pt x="19845" y="7141"/>
                </a:cubicBezTo>
                <a:cubicBezTo>
                  <a:pt x="19901" y="7111"/>
                  <a:pt x="19996" y="7097"/>
                  <a:pt x="20055" y="7070"/>
                </a:cubicBezTo>
                <a:cubicBezTo>
                  <a:pt x="20096" y="6931"/>
                  <a:pt x="19905" y="6922"/>
                  <a:pt x="19797" y="6862"/>
                </a:cubicBezTo>
                <a:cubicBezTo>
                  <a:pt x="19769" y="6847"/>
                  <a:pt x="19755" y="6817"/>
                  <a:pt x="19731" y="6798"/>
                </a:cubicBezTo>
                <a:cubicBezTo>
                  <a:pt x="19732" y="6640"/>
                  <a:pt x="19875" y="6495"/>
                  <a:pt x="20000" y="6435"/>
                </a:cubicBezTo>
                <a:cubicBezTo>
                  <a:pt x="20065" y="6403"/>
                  <a:pt x="20143" y="6397"/>
                  <a:pt x="20203" y="6364"/>
                </a:cubicBezTo>
                <a:cubicBezTo>
                  <a:pt x="20250" y="6338"/>
                  <a:pt x="20345" y="6239"/>
                  <a:pt x="20284" y="6174"/>
                </a:cubicBezTo>
                <a:cubicBezTo>
                  <a:pt x="20236" y="6070"/>
                  <a:pt x="20002" y="6150"/>
                  <a:pt x="19894" y="6096"/>
                </a:cubicBezTo>
                <a:cubicBezTo>
                  <a:pt x="19759" y="6029"/>
                  <a:pt x="19842" y="5898"/>
                  <a:pt x="19763" y="5804"/>
                </a:cubicBezTo>
                <a:cubicBezTo>
                  <a:pt x="19685" y="5712"/>
                  <a:pt x="19435" y="5747"/>
                  <a:pt x="19348" y="5662"/>
                </a:cubicBezTo>
                <a:cubicBezTo>
                  <a:pt x="19286" y="5601"/>
                  <a:pt x="19328" y="5473"/>
                  <a:pt x="19324" y="5376"/>
                </a:cubicBezTo>
                <a:cubicBezTo>
                  <a:pt x="19322" y="5322"/>
                  <a:pt x="19289" y="5260"/>
                  <a:pt x="19333" y="5221"/>
                </a:cubicBezTo>
                <a:cubicBezTo>
                  <a:pt x="19369" y="5147"/>
                  <a:pt x="19504" y="5176"/>
                  <a:pt x="19608" y="5155"/>
                </a:cubicBezTo>
                <a:cubicBezTo>
                  <a:pt x="19732" y="5129"/>
                  <a:pt x="19829" y="5087"/>
                  <a:pt x="19886" y="5006"/>
                </a:cubicBezTo>
                <a:cubicBezTo>
                  <a:pt x="19908" y="4973"/>
                  <a:pt x="19942" y="4888"/>
                  <a:pt x="19900" y="4844"/>
                </a:cubicBezTo>
                <a:cubicBezTo>
                  <a:pt x="19856" y="4743"/>
                  <a:pt x="19645" y="4794"/>
                  <a:pt x="19600" y="4661"/>
                </a:cubicBezTo>
                <a:cubicBezTo>
                  <a:pt x="19559" y="4540"/>
                  <a:pt x="19793" y="4409"/>
                  <a:pt x="19706" y="4220"/>
                </a:cubicBezTo>
                <a:cubicBezTo>
                  <a:pt x="19669" y="4140"/>
                  <a:pt x="19571" y="4119"/>
                  <a:pt x="19494" y="4071"/>
                </a:cubicBezTo>
                <a:cubicBezTo>
                  <a:pt x="19311" y="4076"/>
                  <a:pt x="19342" y="4233"/>
                  <a:pt x="19178" y="4259"/>
                </a:cubicBezTo>
                <a:cubicBezTo>
                  <a:pt x="19016" y="4284"/>
                  <a:pt x="18946" y="4083"/>
                  <a:pt x="18812" y="4057"/>
                </a:cubicBezTo>
                <a:cubicBezTo>
                  <a:pt x="18693" y="4034"/>
                  <a:pt x="18536" y="4154"/>
                  <a:pt x="18428" y="4078"/>
                </a:cubicBezTo>
                <a:cubicBezTo>
                  <a:pt x="18300" y="4042"/>
                  <a:pt x="18371" y="3914"/>
                  <a:pt x="18331" y="3806"/>
                </a:cubicBezTo>
                <a:cubicBezTo>
                  <a:pt x="18320" y="3777"/>
                  <a:pt x="18291" y="3756"/>
                  <a:pt x="18274" y="3733"/>
                </a:cubicBezTo>
                <a:cubicBezTo>
                  <a:pt x="18073" y="3697"/>
                  <a:pt x="17900" y="3831"/>
                  <a:pt x="17818" y="3934"/>
                </a:cubicBezTo>
                <a:cubicBezTo>
                  <a:pt x="17747" y="4025"/>
                  <a:pt x="17715" y="4124"/>
                  <a:pt x="17543" y="4117"/>
                </a:cubicBezTo>
                <a:cubicBezTo>
                  <a:pt x="17504" y="4086"/>
                  <a:pt x="17455" y="4066"/>
                  <a:pt x="17429" y="4025"/>
                </a:cubicBezTo>
                <a:cubicBezTo>
                  <a:pt x="17175" y="3638"/>
                  <a:pt x="17816" y="3597"/>
                  <a:pt x="17950" y="3363"/>
                </a:cubicBezTo>
                <a:cubicBezTo>
                  <a:pt x="18043" y="3198"/>
                  <a:pt x="17875" y="3120"/>
                  <a:pt x="17844" y="2999"/>
                </a:cubicBezTo>
                <a:cubicBezTo>
                  <a:pt x="17832" y="2953"/>
                  <a:pt x="17869" y="2904"/>
                  <a:pt x="17884" y="2876"/>
                </a:cubicBezTo>
                <a:cubicBezTo>
                  <a:pt x="17926" y="2796"/>
                  <a:pt x="17963" y="2687"/>
                  <a:pt x="17909" y="2603"/>
                </a:cubicBezTo>
                <a:cubicBezTo>
                  <a:pt x="17892" y="2575"/>
                  <a:pt x="17877" y="2547"/>
                  <a:pt x="17844" y="2532"/>
                </a:cubicBezTo>
                <a:cubicBezTo>
                  <a:pt x="17709" y="2474"/>
                  <a:pt x="17609" y="2576"/>
                  <a:pt x="17552" y="2624"/>
                </a:cubicBezTo>
                <a:cubicBezTo>
                  <a:pt x="17512" y="2657"/>
                  <a:pt x="17458" y="2687"/>
                  <a:pt x="17397" y="2701"/>
                </a:cubicBezTo>
                <a:cubicBezTo>
                  <a:pt x="17350" y="2713"/>
                  <a:pt x="17317" y="2708"/>
                  <a:pt x="17283" y="2727"/>
                </a:cubicBezTo>
                <a:cubicBezTo>
                  <a:pt x="17212" y="2767"/>
                  <a:pt x="17207" y="2853"/>
                  <a:pt x="17111" y="2876"/>
                </a:cubicBezTo>
                <a:cubicBezTo>
                  <a:pt x="17078" y="2894"/>
                  <a:pt x="17010" y="2890"/>
                  <a:pt x="16973" y="2876"/>
                </a:cubicBezTo>
                <a:cubicBezTo>
                  <a:pt x="16909" y="2850"/>
                  <a:pt x="16868" y="2791"/>
                  <a:pt x="16795" y="2772"/>
                </a:cubicBezTo>
                <a:cubicBezTo>
                  <a:pt x="16728" y="2770"/>
                  <a:pt x="16660" y="2768"/>
                  <a:pt x="16592" y="2766"/>
                </a:cubicBezTo>
                <a:cubicBezTo>
                  <a:pt x="16545" y="2756"/>
                  <a:pt x="16513" y="2732"/>
                  <a:pt x="16478" y="2713"/>
                </a:cubicBezTo>
                <a:cubicBezTo>
                  <a:pt x="16451" y="2618"/>
                  <a:pt x="16475" y="2530"/>
                  <a:pt x="16526" y="2461"/>
                </a:cubicBezTo>
                <a:cubicBezTo>
                  <a:pt x="16559" y="2418"/>
                  <a:pt x="16625" y="2348"/>
                  <a:pt x="16584" y="2267"/>
                </a:cubicBezTo>
                <a:cubicBezTo>
                  <a:pt x="16547" y="2194"/>
                  <a:pt x="16449" y="2144"/>
                  <a:pt x="16346" y="2123"/>
                </a:cubicBezTo>
                <a:cubicBezTo>
                  <a:pt x="16283" y="2110"/>
                  <a:pt x="16232" y="2121"/>
                  <a:pt x="16185" y="2098"/>
                </a:cubicBezTo>
                <a:cubicBezTo>
                  <a:pt x="16118" y="2065"/>
                  <a:pt x="16116" y="2001"/>
                  <a:pt x="16080" y="1942"/>
                </a:cubicBezTo>
                <a:cubicBezTo>
                  <a:pt x="16012" y="1834"/>
                  <a:pt x="15839" y="1731"/>
                  <a:pt x="15982" y="1584"/>
                </a:cubicBezTo>
                <a:cubicBezTo>
                  <a:pt x="16067" y="1497"/>
                  <a:pt x="16221" y="1541"/>
                  <a:pt x="16315" y="1488"/>
                </a:cubicBezTo>
                <a:cubicBezTo>
                  <a:pt x="16329" y="1479"/>
                  <a:pt x="16334" y="1459"/>
                  <a:pt x="16346" y="1449"/>
                </a:cubicBezTo>
                <a:cubicBezTo>
                  <a:pt x="16345" y="1308"/>
                  <a:pt x="16182" y="1228"/>
                  <a:pt x="16071" y="1170"/>
                </a:cubicBezTo>
                <a:cubicBezTo>
                  <a:pt x="16035" y="1151"/>
                  <a:pt x="15973" y="1108"/>
                  <a:pt x="15900" y="1124"/>
                </a:cubicBezTo>
                <a:cubicBezTo>
                  <a:pt x="15810" y="1143"/>
                  <a:pt x="15768" y="1215"/>
                  <a:pt x="15679" y="1234"/>
                </a:cubicBezTo>
                <a:cubicBezTo>
                  <a:pt x="15543" y="1263"/>
                  <a:pt x="15377" y="1155"/>
                  <a:pt x="15224" y="1156"/>
                </a:cubicBezTo>
                <a:cubicBezTo>
                  <a:pt x="15203" y="1173"/>
                  <a:pt x="15170" y="1182"/>
                  <a:pt x="15152" y="1202"/>
                </a:cubicBezTo>
                <a:cubicBezTo>
                  <a:pt x="15113" y="1245"/>
                  <a:pt x="15093" y="1302"/>
                  <a:pt x="15038" y="1332"/>
                </a:cubicBezTo>
                <a:cubicBezTo>
                  <a:pt x="15005" y="1349"/>
                  <a:pt x="14944" y="1355"/>
                  <a:pt x="14900" y="1344"/>
                </a:cubicBezTo>
                <a:cubicBezTo>
                  <a:pt x="14721" y="1297"/>
                  <a:pt x="14723" y="1134"/>
                  <a:pt x="14786" y="994"/>
                </a:cubicBezTo>
                <a:cubicBezTo>
                  <a:pt x="14798" y="967"/>
                  <a:pt x="14816" y="916"/>
                  <a:pt x="14802" y="877"/>
                </a:cubicBezTo>
                <a:cubicBezTo>
                  <a:pt x="14781" y="815"/>
                  <a:pt x="14716" y="751"/>
                  <a:pt x="14680" y="695"/>
                </a:cubicBezTo>
                <a:cubicBezTo>
                  <a:pt x="14616" y="597"/>
                  <a:pt x="14568" y="511"/>
                  <a:pt x="14445" y="461"/>
                </a:cubicBezTo>
                <a:cubicBezTo>
                  <a:pt x="14405" y="446"/>
                  <a:pt x="14318" y="428"/>
                  <a:pt x="14273" y="454"/>
                </a:cubicBezTo>
                <a:cubicBezTo>
                  <a:pt x="14150" y="490"/>
                  <a:pt x="14245" y="677"/>
                  <a:pt x="14087" y="715"/>
                </a:cubicBezTo>
                <a:cubicBezTo>
                  <a:pt x="14039" y="740"/>
                  <a:pt x="13955" y="721"/>
                  <a:pt x="13915" y="701"/>
                </a:cubicBezTo>
                <a:cubicBezTo>
                  <a:pt x="13864" y="676"/>
                  <a:pt x="13828" y="629"/>
                  <a:pt x="13777" y="603"/>
                </a:cubicBezTo>
                <a:cubicBezTo>
                  <a:pt x="13583" y="506"/>
                  <a:pt x="13180" y="500"/>
                  <a:pt x="13199" y="740"/>
                </a:cubicBezTo>
                <a:cubicBezTo>
                  <a:pt x="13212" y="750"/>
                  <a:pt x="13220" y="770"/>
                  <a:pt x="13233" y="779"/>
                </a:cubicBezTo>
                <a:cubicBezTo>
                  <a:pt x="13274" y="806"/>
                  <a:pt x="13333" y="809"/>
                  <a:pt x="13379" y="831"/>
                </a:cubicBezTo>
                <a:cubicBezTo>
                  <a:pt x="13410" y="847"/>
                  <a:pt x="13429" y="873"/>
                  <a:pt x="13460" y="889"/>
                </a:cubicBezTo>
                <a:cubicBezTo>
                  <a:pt x="13473" y="933"/>
                  <a:pt x="13480" y="958"/>
                  <a:pt x="13477" y="1007"/>
                </a:cubicBezTo>
                <a:cubicBezTo>
                  <a:pt x="13434" y="1043"/>
                  <a:pt x="13412" y="1080"/>
                  <a:pt x="13345" y="1097"/>
                </a:cubicBezTo>
                <a:cubicBezTo>
                  <a:pt x="13281" y="1113"/>
                  <a:pt x="13191" y="1095"/>
                  <a:pt x="13136" y="1117"/>
                </a:cubicBezTo>
                <a:cubicBezTo>
                  <a:pt x="13114" y="1135"/>
                  <a:pt x="13092" y="1152"/>
                  <a:pt x="13070" y="1170"/>
                </a:cubicBezTo>
                <a:cubicBezTo>
                  <a:pt x="13047" y="1183"/>
                  <a:pt x="13018" y="1188"/>
                  <a:pt x="12996" y="1202"/>
                </a:cubicBezTo>
                <a:cubicBezTo>
                  <a:pt x="12787" y="1196"/>
                  <a:pt x="12751" y="1051"/>
                  <a:pt x="12526" y="1065"/>
                </a:cubicBezTo>
                <a:cubicBezTo>
                  <a:pt x="12507" y="1076"/>
                  <a:pt x="12487" y="1086"/>
                  <a:pt x="12468" y="1097"/>
                </a:cubicBezTo>
                <a:cubicBezTo>
                  <a:pt x="12416" y="1158"/>
                  <a:pt x="12434" y="1275"/>
                  <a:pt x="12377" y="1337"/>
                </a:cubicBezTo>
                <a:cubicBezTo>
                  <a:pt x="12349" y="1368"/>
                  <a:pt x="12267" y="1407"/>
                  <a:pt x="12183" y="1389"/>
                </a:cubicBezTo>
                <a:cubicBezTo>
                  <a:pt x="12147" y="1382"/>
                  <a:pt x="12104" y="1351"/>
                  <a:pt x="12045" y="1364"/>
                </a:cubicBezTo>
                <a:cubicBezTo>
                  <a:pt x="11986" y="1377"/>
                  <a:pt x="11955" y="1430"/>
                  <a:pt x="11899" y="1449"/>
                </a:cubicBezTo>
                <a:cubicBezTo>
                  <a:pt x="11796" y="1482"/>
                  <a:pt x="11667" y="1415"/>
                  <a:pt x="11630" y="1371"/>
                </a:cubicBezTo>
                <a:cubicBezTo>
                  <a:pt x="11494" y="1210"/>
                  <a:pt x="11773" y="1107"/>
                  <a:pt x="11736" y="962"/>
                </a:cubicBezTo>
                <a:cubicBezTo>
                  <a:pt x="11722" y="907"/>
                  <a:pt x="11689" y="885"/>
                  <a:pt x="11655" y="850"/>
                </a:cubicBezTo>
                <a:cubicBezTo>
                  <a:pt x="11429" y="841"/>
                  <a:pt x="11409" y="1030"/>
                  <a:pt x="11143" y="1019"/>
                </a:cubicBezTo>
                <a:cubicBezTo>
                  <a:pt x="11101" y="988"/>
                  <a:pt x="11051" y="976"/>
                  <a:pt x="11028" y="928"/>
                </a:cubicBezTo>
                <a:cubicBezTo>
                  <a:pt x="11010" y="890"/>
                  <a:pt x="11038" y="836"/>
                  <a:pt x="11020" y="793"/>
                </a:cubicBezTo>
                <a:cubicBezTo>
                  <a:pt x="11012" y="773"/>
                  <a:pt x="10984" y="757"/>
                  <a:pt x="10971" y="740"/>
                </a:cubicBezTo>
                <a:cubicBezTo>
                  <a:pt x="10582" y="661"/>
                  <a:pt x="10663" y="935"/>
                  <a:pt x="10427" y="1012"/>
                </a:cubicBezTo>
                <a:cubicBezTo>
                  <a:pt x="10354" y="1036"/>
                  <a:pt x="10272" y="1017"/>
                  <a:pt x="10183" y="1033"/>
                </a:cubicBezTo>
                <a:cubicBezTo>
                  <a:pt x="10082" y="1050"/>
                  <a:pt x="9895" y="1094"/>
                  <a:pt x="9800" y="1046"/>
                </a:cubicBezTo>
                <a:cubicBezTo>
                  <a:pt x="9719" y="1006"/>
                  <a:pt x="9715" y="891"/>
                  <a:pt x="9630" y="857"/>
                </a:cubicBezTo>
                <a:cubicBezTo>
                  <a:pt x="9563" y="853"/>
                  <a:pt x="9495" y="849"/>
                  <a:pt x="9427" y="845"/>
                </a:cubicBezTo>
                <a:cubicBezTo>
                  <a:pt x="9377" y="834"/>
                  <a:pt x="9351" y="800"/>
                  <a:pt x="9313" y="779"/>
                </a:cubicBezTo>
                <a:cubicBezTo>
                  <a:pt x="9306" y="752"/>
                  <a:pt x="9282" y="710"/>
                  <a:pt x="9296" y="669"/>
                </a:cubicBezTo>
                <a:cubicBezTo>
                  <a:pt x="9306" y="639"/>
                  <a:pt x="9340" y="607"/>
                  <a:pt x="9353" y="578"/>
                </a:cubicBezTo>
                <a:cubicBezTo>
                  <a:pt x="9388" y="500"/>
                  <a:pt x="9324" y="409"/>
                  <a:pt x="9256" y="390"/>
                </a:cubicBezTo>
                <a:cubicBezTo>
                  <a:pt x="9145" y="337"/>
                  <a:pt x="9007" y="506"/>
                  <a:pt x="8881" y="429"/>
                </a:cubicBezTo>
                <a:cubicBezTo>
                  <a:pt x="8823" y="412"/>
                  <a:pt x="8763" y="343"/>
                  <a:pt x="8783" y="267"/>
                </a:cubicBezTo>
                <a:cubicBezTo>
                  <a:pt x="8790" y="241"/>
                  <a:pt x="8811" y="197"/>
                  <a:pt x="8800" y="162"/>
                </a:cubicBezTo>
                <a:cubicBezTo>
                  <a:pt x="8767" y="52"/>
                  <a:pt x="8635" y="-1"/>
                  <a:pt x="8459" y="0"/>
                </a:cubicBezTo>
                <a:close/>
                <a:moveTo>
                  <a:pt x="9783" y="16089"/>
                </a:moveTo>
                <a:cubicBezTo>
                  <a:pt x="9851" y="16101"/>
                  <a:pt x="9914" y="16135"/>
                  <a:pt x="9976" y="16175"/>
                </a:cubicBezTo>
                <a:cubicBezTo>
                  <a:pt x="9976" y="16474"/>
                  <a:pt x="9976" y="16799"/>
                  <a:pt x="9976" y="17097"/>
                </a:cubicBezTo>
                <a:cubicBezTo>
                  <a:pt x="9976" y="17096"/>
                  <a:pt x="9882" y="17286"/>
                  <a:pt x="9671" y="17127"/>
                </a:cubicBezTo>
                <a:cubicBezTo>
                  <a:pt x="9541" y="17029"/>
                  <a:pt x="8872" y="16498"/>
                  <a:pt x="8804" y="16444"/>
                </a:cubicBezTo>
                <a:cubicBezTo>
                  <a:pt x="8867" y="16377"/>
                  <a:pt x="8923" y="16299"/>
                  <a:pt x="9020" y="16270"/>
                </a:cubicBezTo>
                <a:cubicBezTo>
                  <a:pt x="9144" y="16233"/>
                  <a:pt x="9233" y="16324"/>
                  <a:pt x="9361" y="16297"/>
                </a:cubicBezTo>
                <a:cubicBezTo>
                  <a:pt x="9503" y="16267"/>
                  <a:pt x="9621" y="16059"/>
                  <a:pt x="9783" y="16089"/>
                </a:cubicBezTo>
                <a:close/>
                <a:moveTo>
                  <a:pt x="12111" y="16270"/>
                </a:moveTo>
                <a:cubicBezTo>
                  <a:pt x="12207" y="16287"/>
                  <a:pt x="12265" y="16333"/>
                  <a:pt x="12337" y="16368"/>
                </a:cubicBezTo>
                <a:cubicBezTo>
                  <a:pt x="12474" y="16434"/>
                  <a:pt x="12782" y="16524"/>
                  <a:pt x="13025" y="16479"/>
                </a:cubicBezTo>
                <a:lnTo>
                  <a:pt x="11863" y="17379"/>
                </a:lnTo>
                <a:cubicBezTo>
                  <a:pt x="11863" y="17379"/>
                  <a:pt x="11551" y="17522"/>
                  <a:pt x="11551" y="17276"/>
                </a:cubicBezTo>
                <a:cubicBezTo>
                  <a:pt x="11551" y="16969"/>
                  <a:pt x="11551" y="16667"/>
                  <a:pt x="11551" y="16388"/>
                </a:cubicBezTo>
                <a:cubicBezTo>
                  <a:pt x="11678" y="16360"/>
                  <a:pt x="11794" y="16339"/>
                  <a:pt x="11916" y="16304"/>
                </a:cubicBezTo>
                <a:cubicBezTo>
                  <a:pt x="11961" y="16290"/>
                  <a:pt x="12043" y="16258"/>
                  <a:pt x="12111" y="16270"/>
                </a:cubicBezTo>
                <a:close/>
              </a:path>
            </a:pathLst>
          </a:custGeom>
          <a:solidFill>
            <a:schemeClr val="accent3">
              <a:hueOff val="-274225"/>
              <a:satOff val="26768"/>
              <a:lumOff val="11368"/>
            </a:schemeClr>
          </a:solidFill>
          <a:ln w="12700">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178" name="Tree"/>
          <p:cNvSpPr/>
          <p:nvPr/>
        </p:nvSpPr>
        <p:spPr>
          <a:xfrm>
            <a:off x="4220189" y="4199544"/>
            <a:ext cx="1396119" cy="1754442"/>
          </a:xfrm>
          <a:custGeom>
            <a:avLst/>
            <a:gdLst/>
            <a:ahLst/>
            <a:cxnLst>
              <a:cxn ang="0">
                <a:pos x="wd2" y="hd2"/>
              </a:cxn>
              <a:cxn ang="5400000">
                <a:pos x="wd2" y="hd2"/>
              </a:cxn>
              <a:cxn ang="10800000">
                <a:pos x="wd2" y="hd2"/>
              </a:cxn>
              <a:cxn ang="16200000">
                <a:pos x="wd2" y="hd2"/>
              </a:cxn>
            </a:cxnLst>
            <a:rect l="0" t="0" r="r" b="b"/>
            <a:pathLst>
              <a:path w="21531" h="21599" extrusionOk="0">
                <a:moveTo>
                  <a:pt x="8459" y="0"/>
                </a:moveTo>
                <a:cubicBezTo>
                  <a:pt x="8430" y="17"/>
                  <a:pt x="8385" y="18"/>
                  <a:pt x="8353" y="33"/>
                </a:cubicBezTo>
                <a:cubicBezTo>
                  <a:pt x="8261" y="78"/>
                  <a:pt x="8167" y="149"/>
                  <a:pt x="8141" y="246"/>
                </a:cubicBezTo>
                <a:cubicBezTo>
                  <a:pt x="8125" y="312"/>
                  <a:pt x="8192" y="361"/>
                  <a:pt x="8214" y="402"/>
                </a:cubicBezTo>
                <a:cubicBezTo>
                  <a:pt x="8257" y="487"/>
                  <a:pt x="8232" y="654"/>
                  <a:pt x="8165" y="695"/>
                </a:cubicBezTo>
                <a:cubicBezTo>
                  <a:pt x="7901" y="855"/>
                  <a:pt x="7751" y="471"/>
                  <a:pt x="7483" y="603"/>
                </a:cubicBezTo>
                <a:cubicBezTo>
                  <a:pt x="7292" y="697"/>
                  <a:pt x="7290" y="946"/>
                  <a:pt x="7099" y="1039"/>
                </a:cubicBezTo>
                <a:cubicBezTo>
                  <a:pt x="6900" y="1137"/>
                  <a:pt x="6622" y="966"/>
                  <a:pt x="6475" y="1136"/>
                </a:cubicBezTo>
                <a:cubicBezTo>
                  <a:pt x="6388" y="1235"/>
                  <a:pt x="6463" y="1349"/>
                  <a:pt x="6426" y="1481"/>
                </a:cubicBezTo>
                <a:cubicBezTo>
                  <a:pt x="6398" y="1579"/>
                  <a:pt x="6346" y="1657"/>
                  <a:pt x="6237" y="1689"/>
                </a:cubicBezTo>
                <a:cubicBezTo>
                  <a:pt x="6076" y="1737"/>
                  <a:pt x="5956" y="1644"/>
                  <a:pt x="5848" y="1611"/>
                </a:cubicBezTo>
                <a:cubicBezTo>
                  <a:pt x="5762" y="1585"/>
                  <a:pt x="5646" y="1565"/>
                  <a:pt x="5539" y="1565"/>
                </a:cubicBezTo>
                <a:cubicBezTo>
                  <a:pt x="5464" y="1624"/>
                  <a:pt x="5379" y="1692"/>
                  <a:pt x="5261" y="1714"/>
                </a:cubicBezTo>
                <a:cubicBezTo>
                  <a:pt x="5120" y="1741"/>
                  <a:pt x="4959" y="1677"/>
                  <a:pt x="4863" y="1734"/>
                </a:cubicBezTo>
                <a:cubicBezTo>
                  <a:pt x="4686" y="1785"/>
                  <a:pt x="4799" y="2053"/>
                  <a:pt x="4700" y="2162"/>
                </a:cubicBezTo>
                <a:cubicBezTo>
                  <a:pt x="4661" y="2206"/>
                  <a:pt x="4580" y="2233"/>
                  <a:pt x="4505" y="2247"/>
                </a:cubicBezTo>
                <a:cubicBezTo>
                  <a:pt x="4434" y="2260"/>
                  <a:pt x="4370" y="2236"/>
                  <a:pt x="4327" y="2267"/>
                </a:cubicBezTo>
                <a:cubicBezTo>
                  <a:pt x="4227" y="2294"/>
                  <a:pt x="4275" y="2389"/>
                  <a:pt x="4238" y="2468"/>
                </a:cubicBezTo>
                <a:cubicBezTo>
                  <a:pt x="4191" y="2569"/>
                  <a:pt x="4058" y="2610"/>
                  <a:pt x="3992" y="2695"/>
                </a:cubicBezTo>
                <a:cubicBezTo>
                  <a:pt x="3972" y="2722"/>
                  <a:pt x="3959" y="2770"/>
                  <a:pt x="3986" y="2798"/>
                </a:cubicBezTo>
                <a:cubicBezTo>
                  <a:pt x="4059" y="2958"/>
                  <a:pt x="4397" y="2807"/>
                  <a:pt x="4547" y="2889"/>
                </a:cubicBezTo>
                <a:cubicBezTo>
                  <a:pt x="4665" y="2953"/>
                  <a:pt x="4571" y="3066"/>
                  <a:pt x="4571" y="3175"/>
                </a:cubicBezTo>
                <a:cubicBezTo>
                  <a:pt x="4590" y="3194"/>
                  <a:pt x="4609" y="3215"/>
                  <a:pt x="4628" y="3234"/>
                </a:cubicBezTo>
                <a:cubicBezTo>
                  <a:pt x="4735" y="3298"/>
                  <a:pt x="4862" y="3330"/>
                  <a:pt x="4848" y="3474"/>
                </a:cubicBezTo>
                <a:cubicBezTo>
                  <a:pt x="4803" y="3508"/>
                  <a:pt x="4772" y="3538"/>
                  <a:pt x="4700" y="3552"/>
                </a:cubicBezTo>
                <a:cubicBezTo>
                  <a:pt x="4588" y="3574"/>
                  <a:pt x="4456" y="3531"/>
                  <a:pt x="4376" y="3513"/>
                </a:cubicBezTo>
                <a:cubicBezTo>
                  <a:pt x="4149" y="3464"/>
                  <a:pt x="3817" y="3477"/>
                  <a:pt x="3709" y="3598"/>
                </a:cubicBezTo>
                <a:cubicBezTo>
                  <a:pt x="3589" y="3731"/>
                  <a:pt x="3770" y="3895"/>
                  <a:pt x="3806" y="4012"/>
                </a:cubicBezTo>
                <a:cubicBezTo>
                  <a:pt x="3803" y="4083"/>
                  <a:pt x="3800" y="4155"/>
                  <a:pt x="3798" y="4227"/>
                </a:cubicBezTo>
                <a:cubicBezTo>
                  <a:pt x="3798" y="4294"/>
                  <a:pt x="3826" y="4376"/>
                  <a:pt x="3783" y="4421"/>
                </a:cubicBezTo>
                <a:cubicBezTo>
                  <a:pt x="3753" y="4488"/>
                  <a:pt x="3639" y="4476"/>
                  <a:pt x="3571" y="4512"/>
                </a:cubicBezTo>
                <a:cubicBezTo>
                  <a:pt x="3490" y="4555"/>
                  <a:pt x="3456" y="4628"/>
                  <a:pt x="3342" y="4649"/>
                </a:cubicBezTo>
                <a:cubicBezTo>
                  <a:pt x="3224" y="4671"/>
                  <a:pt x="3170" y="4580"/>
                  <a:pt x="3130" y="4533"/>
                </a:cubicBezTo>
                <a:cubicBezTo>
                  <a:pt x="3063" y="4453"/>
                  <a:pt x="2866" y="4232"/>
                  <a:pt x="2667" y="4272"/>
                </a:cubicBezTo>
                <a:cubicBezTo>
                  <a:pt x="2585" y="4288"/>
                  <a:pt x="2495" y="4332"/>
                  <a:pt x="2463" y="4389"/>
                </a:cubicBezTo>
                <a:cubicBezTo>
                  <a:pt x="2436" y="4437"/>
                  <a:pt x="2457" y="4490"/>
                  <a:pt x="2440" y="4551"/>
                </a:cubicBezTo>
                <a:cubicBezTo>
                  <a:pt x="2417" y="4634"/>
                  <a:pt x="2376" y="4717"/>
                  <a:pt x="2302" y="4759"/>
                </a:cubicBezTo>
                <a:cubicBezTo>
                  <a:pt x="2247" y="4791"/>
                  <a:pt x="2129" y="4814"/>
                  <a:pt x="2033" y="4791"/>
                </a:cubicBezTo>
                <a:cubicBezTo>
                  <a:pt x="1997" y="4783"/>
                  <a:pt x="1939" y="4759"/>
                  <a:pt x="1879" y="4773"/>
                </a:cubicBezTo>
                <a:cubicBezTo>
                  <a:pt x="1806" y="4789"/>
                  <a:pt x="1753" y="4846"/>
                  <a:pt x="1692" y="4876"/>
                </a:cubicBezTo>
                <a:cubicBezTo>
                  <a:pt x="1601" y="4920"/>
                  <a:pt x="1481" y="4931"/>
                  <a:pt x="1398" y="4981"/>
                </a:cubicBezTo>
                <a:cubicBezTo>
                  <a:pt x="1375" y="4994"/>
                  <a:pt x="1368" y="5021"/>
                  <a:pt x="1349" y="5038"/>
                </a:cubicBezTo>
                <a:cubicBezTo>
                  <a:pt x="1349" y="5065"/>
                  <a:pt x="1351" y="5077"/>
                  <a:pt x="1366" y="5091"/>
                </a:cubicBezTo>
                <a:cubicBezTo>
                  <a:pt x="1388" y="5137"/>
                  <a:pt x="1444" y="5134"/>
                  <a:pt x="1497" y="5155"/>
                </a:cubicBezTo>
                <a:cubicBezTo>
                  <a:pt x="1568" y="5183"/>
                  <a:pt x="1616" y="5214"/>
                  <a:pt x="1644" y="5278"/>
                </a:cubicBezTo>
                <a:cubicBezTo>
                  <a:pt x="1655" y="5305"/>
                  <a:pt x="1666" y="5336"/>
                  <a:pt x="1644" y="5363"/>
                </a:cubicBezTo>
                <a:cubicBezTo>
                  <a:pt x="1612" y="5489"/>
                  <a:pt x="1370" y="5457"/>
                  <a:pt x="1317" y="5571"/>
                </a:cubicBezTo>
                <a:cubicBezTo>
                  <a:pt x="1240" y="5737"/>
                  <a:pt x="1504" y="5899"/>
                  <a:pt x="1635" y="5927"/>
                </a:cubicBezTo>
                <a:cubicBezTo>
                  <a:pt x="1749" y="5952"/>
                  <a:pt x="1826" y="5888"/>
                  <a:pt x="1896" y="5870"/>
                </a:cubicBezTo>
                <a:cubicBezTo>
                  <a:pt x="1942" y="5858"/>
                  <a:pt x="1987" y="5868"/>
                  <a:pt x="2033" y="5870"/>
                </a:cubicBezTo>
                <a:cubicBezTo>
                  <a:pt x="2058" y="5885"/>
                  <a:pt x="2083" y="5900"/>
                  <a:pt x="2107" y="5916"/>
                </a:cubicBezTo>
                <a:cubicBezTo>
                  <a:pt x="2185" y="6007"/>
                  <a:pt x="2091" y="6112"/>
                  <a:pt x="2065" y="6195"/>
                </a:cubicBezTo>
                <a:cubicBezTo>
                  <a:pt x="2036" y="6289"/>
                  <a:pt x="2113" y="6333"/>
                  <a:pt x="2131" y="6389"/>
                </a:cubicBezTo>
                <a:cubicBezTo>
                  <a:pt x="2148" y="6444"/>
                  <a:pt x="2094" y="6496"/>
                  <a:pt x="2082" y="6538"/>
                </a:cubicBezTo>
                <a:cubicBezTo>
                  <a:pt x="2071" y="6575"/>
                  <a:pt x="2092" y="6617"/>
                  <a:pt x="2099" y="6643"/>
                </a:cubicBezTo>
                <a:cubicBezTo>
                  <a:pt x="2126" y="6739"/>
                  <a:pt x="2057" y="6824"/>
                  <a:pt x="1993" y="6851"/>
                </a:cubicBezTo>
                <a:cubicBezTo>
                  <a:pt x="1752" y="6952"/>
                  <a:pt x="1622" y="6709"/>
                  <a:pt x="1383" y="6753"/>
                </a:cubicBezTo>
                <a:cubicBezTo>
                  <a:pt x="1248" y="6777"/>
                  <a:pt x="1071" y="6855"/>
                  <a:pt x="1146" y="7018"/>
                </a:cubicBezTo>
                <a:cubicBezTo>
                  <a:pt x="1189" y="7111"/>
                  <a:pt x="1404" y="7301"/>
                  <a:pt x="1601" y="7265"/>
                </a:cubicBezTo>
                <a:cubicBezTo>
                  <a:pt x="1701" y="7246"/>
                  <a:pt x="1839" y="7157"/>
                  <a:pt x="1959" y="7219"/>
                </a:cubicBezTo>
                <a:cubicBezTo>
                  <a:pt x="2115" y="7300"/>
                  <a:pt x="2032" y="7519"/>
                  <a:pt x="2205" y="7578"/>
                </a:cubicBezTo>
                <a:cubicBezTo>
                  <a:pt x="2424" y="7651"/>
                  <a:pt x="2911" y="7641"/>
                  <a:pt x="2895" y="7868"/>
                </a:cubicBezTo>
                <a:cubicBezTo>
                  <a:pt x="2847" y="7904"/>
                  <a:pt x="2819" y="7933"/>
                  <a:pt x="2741" y="7948"/>
                </a:cubicBezTo>
                <a:cubicBezTo>
                  <a:pt x="2601" y="7974"/>
                  <a:pt x="2449" y="7912"/>
                  <a:pt x="2334" y="7953"/>
                </a:cubicBezTo>
                <a:cubicBezTo>
                  <a:pt x="2209" y="7997"/>
                  <a:pt x="2215" y="8167"/>
                  <a:pt x="2016" y="8207"/>
                </a:cubicBezTo>
                <a:cubicBezTo>
                  <a:pt x="1873" y="8235"/>
                  <a:pt x="1783" y="8132"/>
                  <a:pt x="1707" y="8097"/>
                </a:cubicBezTo>
                <a:cubicBezTo>
                  <a:pt x="1603" y="8048"/>
                  <a:pt x="1436" y="8101"/>
                  <a:pt x="1366" y="8142"/>
                </a:cubicBezTo>
                <a:cubicBezTo>
                  <a:pt x="1342" y="8156"/>
                  <a:pt x="1330" y="8183"/>
                  <a:pt x="1309" y="8200"/>
                </a:cubicBezTo>
                <a:cubicBezTo>
                  <a:pt x="1309" y="8219"/>
                  <a:pt x="1309" y="8239"/>
                  <a:pt x="1309" y="8259"/>
                </a:cubicBezTo>
                <a:cubicBezTo>
                  <a:pt x="1336" y="8280"/>
                  <a:pt x="1353" y="8312"/>
                  <a:pt x="1383" y="8330"/>
                </a:cubicBezTo>
                <a:cubicBezTo>
                  <a:pt x="1433" y="8359"/>
                  <a:pt x="1598" y="8433"/>
                  <a:pt x="1521" y="8513"/>
                </a:cubicBezTo>
                <a:cubicBezTo>
                  <a:pt x="1467" y="8639"/>
                  <a:pt x="1114" y="8542"/>
                  <a:pt x="1048" y="8693"/>
                </a:cubicBezTo>
                <a:cubicBezTo>
                  <a:pt x="995" y="8755"/>
                  <a:pt x="1063" y="8845"/>
                  <a:pt x="1097" y="8881"/>
                </a:cubicBezTo>
                <a:cubicBezTo>
                  <a:pt x="1138" y="8924"/>
                  <a:pt x="1275" y="8996"/>
                  <a:pt x="1334" y="9032"/>
                </a:cubicBezTo>
                <a:cubicBezTo>
                  <a:pt x="1438" y="9094"/>
                  <a:pt x="1502" y="9186"/>
                  <a:pt x="1586" y="9265"/>
                </a:cubicBezTo>
                <a:cubicBezTo>
                  <a:pt x="1587" y="9412"/>
                  <a:pt x="1433" y="9383"/>
                  <a:pt x="1326" y="9441"/>
                </a:cubicBezTo>
                <a:cubicBezTo>
                  <a:pt x="1238" y="9489"/>
                  <a:pt x="1190" y="9573"/>
                  <a:pt x="1082" y="9610"/>
                </a:cubicBezTo>
                <a:cubicBezTo>
                  <a:pt x="989" y="9642"/>
                  <a:pt x="848" y="9610"/>
                  <a:pt x="756" y="9642"/>
                </a:cubicBezTo>
                <a:cubicBezTo>
                  <a:pt x="728" y="9732"/>
                  <a:pt x="793" y="9772"/>
                  <a:pt x="813" y="9855"/>
                </a:cubicBezTo>
                <a:cubicBezTo>
                  <a:pt x="837" y="9954"/>
                  <a:pt x="717" y="10040"/>
                  <a:pt x="782" y="10141"/>
                </a:cubicBezTo>
                <a:cubicBezTo>
                  <a:pt x="836" y="10226"/>
                  <a:pt x="962" y="10210"/>
                  <a:pt x="1091" y="10239"/>
                </a:cubicBezTo>
                <a:cubicBezTo>
                  <a:pt x="1164" y="10260"/>
                  <a:pt x="1236" y="10281"/>
                  <a:pt x="1309" y="10303"/>
                </a:cubicBezTo>
                <a:cubicBezTo>
                  <a:pt x="1361" y="10313"/>
                  <a:pt x="1458" y="10305"/>
                  <a:pt x="1497" y="10298"/>
                </a:cubicBezTo>
                <a:cubicBezTo>
                  <a:pt x="1563" y="10294"/>
                  <a:pt x="1627" y="10289"/>
                  <a:pt x="1692" y="10284"/>
                </a:cubicBezTo>
                <a:cubicBezTo>
                  <a:pt x="1773" y="10268"/>
                  <a:pt x="1865" y="10243"/>
                  <a:pt x="1944" y="10225"/>
                </a:cubicBezTo>
                <a:cubicBezTo>
                  <a:pt x="2121" y="10186"/>
                  <a:pt x="2333" y="10172"/>
                  <a:pt x="2408" y="10291"/>
                </a:cubicBezTo>
                <a:cubicBezTo>
                  <a:pt x="2419" y="10308"/>
                  <a:pt x="2437" y="10354"/>
                  <a:pt x="2423" y="10388"/>
                </a:cubicBezTo>
                <a:cubicBezTo>
                  <a:pt x="2393" y="10463"/>
                  <a:pt x="2281" y="10510"/>
                  <a:pt x="2196" y="10545"/>
                </a:cubicBezTo>
                <a:cubicBezTo>
                  <a:pt x="2041" y="10610"/>
                  <a:pt x="1692" y="10709"/>
                  <a:pt x="1601" y="10810"/>
                </a:cubicBezTo>
                <a:cubicBezTo>
                  <a:pt x="1487" y="10937"/>
                  <a:pt x="1624" y="11126"/>
                  <a:pt x="1383" y="11174"/>
                </a:cubicBezTo>
                <a:cubicBezTo>
                  <a:pt x="1127" y="11225"/>
                  <a:pt x="1060" y="10918"/>
                  <a:pt x="782" y="10986"/>
                </a:cubicBezTo>
                <a:cubicBezTo>
                  <a:pt x="747" y="10994"/>
                  <a:pt x="704" y="11015"/>
                  <a:pt x="676" y="11032"/>
                </a:cubicBezTo>
                <a:cubicBezTo>
                  <a:pt x="608" y="11072"/>
                  <a:pt x="552" y="11164"/>
                  <a:pt x="530" y="11238"/>
                </a:cubicBezTo>
                <a:cubicBezTo>
                  <a:pt x="498" y="11344"/>
                  <a:pt x="549" y="11426"/>
                  <a:pt x="487" y="11505"/>
                </a:cubicBezTo>
                <a:cubicBezTo>
                  <a:pt x="446" y="11557"/>
                  <a:pt x="365" y="11603"/>
                  <a:pt x="284" y="11622"/>
                </a:cubicBezTo>
                <a:cubicBezTo>
                  <a:pt x="199" y="11642"/>
                  <a:pt x="112" y="11633"/>
                  <a:pt x="57" y="11674"/>
                </a:cubicBezTo>
                <a:cubicBezTo>
                  <a:pt x="24" y="11700"/>
                  <a:pt x="-26" y="11764"/>
                  <a:pt x="17" y="11810"/>
                </a:cubicBezTo>
                <a:cubicBezTo>
                  <a:pt x="47" y="11877"/>
                  <a:pt x="152" y="11887"/>
                  <a:pt x="235" y="11914"/>
                </a:cubicBezTo>
                <a:cubicBezTo>
                  <a:pt x="347" y="11951"/>
                  <a:pt x="499" y="11999"/>
                  <a:pt x="553" y="12083"/>
                </a:cubicBezTo>
                <a:cubicBezTo>
                  <a:pt x="646" y="12230"/>
                  <a:pt x="405" y="12289"/>
                  <a:pt x="455" y="12440"/>
                </a:cubicBezTo>
                <a:cubicBezTo>
                  <a:pt x="493" y="12551"/>
                  <a:pt x="631" y="12594"/>
                  <a:pt x="684" y="12694"/>
                </a:cubicBezTo>
                <a:cubicBezTo>
                  <a:pt x="718" y="12759"/>
                  <a:pt x="716" y="12836"/>
                  <a:pt x="782" y="12875"/>
                </a:cubicBezTo>
                <a:cubicBezTo>
                  <a:pt x="881" y="12933"/>
                  <a:pt x="1183" y="12885"/>
                  <a:pt x="1317" y="12861"/>
                </a:cubicBezTo>
                <a:cubicBezTo>
                  <a:pt x="1458" y="12837"/>
                  <a:pt x="1621" y="12875"/>
                  <a:pt x="1650" y="12946"/>
                </a:cubicBezTo>
                <a:cubicBezTo>
                  <a:pt x="1669" y="12967"/>
                  <a:pt x="1661" y="12982"/>
                  <a:pt x="1658" y="13012"/>
                </a:cubicBezTo>
                <a:cubicBezTo>
                  <a:pt x="1638" y="13029"/>
                  <a:pt x="1626" y="13056"/>
                  <a:pt x="1601" y="13069"/>
                </a:cubicBezTo>
                <a:cubicBezTo>
                  <a:pt x="1485" y="13132"/>
                  <a:pt x="1300" y="13128"/>
                  <a:pt x="1171" y="13181"/>
                </a:cubicBezTo>
                <a:cubicBezTo>
                  <a:pt x="1068" y="13223"/>
                  <a:pt x="984" y="13292"/>
                  <a:pt x="871" y="13330"/>
                </a:cubicBezTo>
                <a:cubicBezTo>
                  <a:pt x="732" y="13375"/>
                  <a:pt x="478" y="13423"/>
                  <a:pt x="544" y="13602"/>
                </a:cubicBezTo>
                <a:cubicBezTo>
                  <a:pt x="586" y="13713"/>
                  <a:pt x="766" y="13736"/>
                  <a:pt x="805" y="13849"/>
                </a:cubicBezTo>
                <a:cubicBezTo>
                  <a:pt x="841" y="13952"/>
                  <a:pt x="704" y="14022"/>
                  <a:pt x="782" y="14116"/>
                </a:cubicBezTo>
                <a:cubicBezTo>
                  <a:pt x="893" y="14249"/>
                  <a:pt x="1304" y="14157"/>
                  <a:pt x="1375" y="14322"/>
                </a:cubicBezTo>
                <a:cubicBezTo>
                  <a:pt x="1451" y="14403"/>
                  <a:pt x="1338" y="14495"/>
                  <a:pt x="1286" y="14537"/>
                </a:cubicBezTo>
                <a:cubicBezTo>
                  <a:pt x="1158" y="14637"/>
                  <a:pt x="867" y="14805"/>
                  <a:pt x="985" y="15030"/>
                </a:cubicBezTo>
                <a:cubicBezTo>
                  <a:pt x="1034" y="15123"/>
                  <a:pt x="1204" y="15206"/>
                  <a:pt x="1383" y="15147"/>
                </a:cubicBezTo>
                <a:cubicBezTo>
                  <a:pt x="1445" y="15127"/>
                  <a:pt x="1492" y="15082"/>
                  <a:pt x="1546" y="15056"/>
                </a:cubicBezTo>
                <a:cubicBezTo>
                  <a:pt x="1601" y="15029"/>
                  <a:pt x="1664" y="15018"/>
                  <a:pt x="1701" y="14978"/>
                </a:cubicBezTo>
                <a:cubicBezTo>
                  <a:pt x="1740" y="14936"/>
                  <a:pt x="1766" y="14882"/>
                  <a:pt x="1822" y="14855"/>
                </a:cubicBezTo>
                <a:cubicBezTo>
                  <a:pt x="1866" y="14832"/>
                  <a:pt x="1919" y="14840"/>
                  <a:pt x="1976" y="14843"/>
                </a:cubicBezTo>
                <a:cubicBezTo>
                  <a:pt x="2012" y="14870"/>
                  <a:pt x="2061" y="14888"/>
                  <a:pt x="2082" y="14927"/>
                </a:cubicBezTo>
                <a:cubicBezTo>
                  <a:pt x="2126" y="15008"/>
                  <a:pt x="2106" y="15080"/>
                  <a:pt x="2205" y="15115"/>
                </a:cubicBezTo>
                <a:cubicBezTo>
                  <a:pt x="2262" y="15128"/>
                  <a:pt x="2317" y="15141"/>
                  <a:pt x="2374" y="15154"/>
                </a:cubicBezTo>
                <a:cubicBezTo>
                  <a:pt x="2528" y="15182"/>
                  <a:pt x="2685" y="15064"/>
                  <a:pt x="2766" y="15211"/>
                </a:cubicBezTo>
                <a:cubicBezTo>
                  <a:pt x="2805" y="15281"/>
                  <a:pt x="2763" y="15373"/>
                  <a:pt x="2789" y="15458"/>
                </a:cubicBezTo>
                <a:cubicBezTo>
                  <a:pt x="2827" y="15580"/>
                  <a:pt x="2987" y="15649"/>
                  <a:pt x="2847" y="15796"/>
                </a:cubicBezTo>
                <a:cubicBezTo>
                  <a:pt x="2783" y="15863"/>
                  <a:pt x="2619" y="15863"/>
                  <a:pt x="2569" y="15940"/>
                </a:cubicBezTo>
                <a:cubicBezTo>
                  <a:pt x="2495" y="16055"/>
                  <a:pt x="2618" y="16206"/>
                  <a:pt x="2709" y="16238"/>
                </a:cubicBezTo>
                <a:cubicBezTo>
                  <a:pt x="2909" y="16309"/>
                  <a:pt x="3149" y="16155"/>
                  <a:pt x="3359" y="16226"/>
                </a:cubicBezTo>
                <a:cubicBezTo>
                  <a:pt x="3504" y="16274"/>
                  <a:pt x="3571" y="16386"/>
                  <a:pt x="3774" y="16375"/>
                </a:cubicBezTo>
                <a:cubicBezTo>
                  <a:pt x="3801" y="16353"/>
                  <a:pt x="3841" y="16340"/>
                  <a:pt x="3863" y="16315"/>
                </a:cubicBezTo>
                <a:cubicBezTo>
                  <a:pt x="3898" y="16278"/>
                  <a:pt x="3921" y="16231"/>
                  <a:pt x="3969" y="16206"/>
                </a:cubicBezTo>
                <a:cubicBezTo>
                  <a:pt x="4036" y="16170"/>
                  <a:pt x="4135" y="16164"/>
                  <a:pt x="4204" y="16134"/>
                </a:cubicBezTo>
                <a:cubicBezTo>
                  <a:pt x="4278" y="16102"/>
                  <a:pt x="4392" y="16051"/>
                  <a:pt x="4490" y="16107"/>
                </a:cubicBezTo>
                <a:cubicBezTo>
                  <a:pt x="4612" y="16178"/>
                  <a:pt x="4587" y="16368"/>
                  <a:pt x="4717" y="16432"/>
                </a:cubicBezTo>
                <a:cubicBezTo>
                  <a:pt x="4898" y="16522"/>
                  <a:pt x="5087" y="16369"/>
                  <a:pt x="5270" y="16413"/>
                </a:cubicBezTo>
                <a:cubicBezTo>
                  <a:pt x="5423" y="16451"/>
                  <a:pt x="5447" y="16597"/>
                  <a:pt x="5613" y="16628"/>
                </a:cubicBezTo>
                <a:cubicBezTo>
                  <a:pt x="5738" y="16652"/>
                  <a:pt x="5900" y="16478"/>
                  <a:pt x="5971" y="16432"/>
                </a:cubicBezTo>
                <a:cubicBezTo>
                  <a:pt x="6009" y="16407"/>
                  <a:pt x="6096" y="16366"/>
                  <a:pt x="6157" y="16400"/>
                </a:cubicBezTo>
                <a:cubicBezTo>
                  <a:pt x="6472" y="16448"/>
                  <a:pt x="6063" y="16968"/>
                  <a:pt x="6392" y="17037"/>
                </a:cubicBezTo>
                <a:cubicBezTo>
                  <a:pt x="6492" y="17059"/>
                  <a:pt x="6591" y="16999"/>
                  <a:pt x="6653" y="16978"/>
                </a:cubicBezTo>
                <a:cubicBezTo>
                  <a:pt x="6726" y="16959"/>
                  <a:pt x="6800" y="16938"/>
                  <a:pt x="6873" y="16919"/>
                </a:cubicBezTo>
                <a:cubicBezTo>
                  <a:pt x="7017" y="16869"/>
                  <a:pt x="7108" y="16785"/>
                  <a:pt x="7191" y="16686"/>
                </a:cubicBezTo>
                <a:cubicBezTo>
                  <a:pt x="7250" y="16615"/>
                  <a:pt x="7379" y="16451"/>
                  <a:pt x="7563" y="16491"/>
                </a:cubicBezTo>
                <a:cubicBezTo>
                  <a:pt x="7741" y="16530"/>
                  <a:pt x="7780" y="16745"/>
                  <a:pt x="7873" y="16855"/>
                </a:cubicBezTo>
                <a:cubicBezTo>
                  <a:pt x="7913" y="16902"/>
                  <a:pt x="7983" y="16971"/>
                  <a:pt x="8108" y="16946"/>
                </a:cubicBezTo>
                <a:cubicBezTo>
                  <a:pt x="8208" y="16926"/>
                  <a:pt x="8261" y="16844"/>
                  <a:pt x="8307" y="16762"/>
                </a:cubicBezTo>
                <a:cubicBezTo>
                  <a:pt x="8811" y="17200"/>
                  <a:pt x="9645" y="17976"/>
                  <a:pt x="9645" y="17976"/>
                </a:cubicBezTo>
                <a:cubicBezTo>
                  <a:pt x="9645" y="17976"/>
                  <a:pt x="9976" y="18231"/>
                  <a:pt x="9976" y="18562"/>
                </a:cubicBezTo>
                <a:cubicBezTo>
                  <a:pt x="9976" y="19024"/>
                  <a:pt x="9976" y="19718"/>
                  <a:pt x="9976" y="19945"/>
                </a:cubicBezTo>
                <a:cubicBezTo>
                  <a:pt x="9976" y="20728"/>
                  <a:pt x="9275" y="21597"/>
                  <a:pt x="9275" y="21597"/>
                </a:cubicBezTo>
                <a:cubicBezTo>
                  <a:pt x="9275" y="21597"/>
                  <a:pt x="12156" y="21599"/>
                  <a:pt x="12312" y="21599"/>
                </a:cubicBezTo>
                <a:cubicBezTo>
                  <a:pt x="12136" y="21598"/>
                  <a:pt x="11551" y="20437"/>
                  <a:pt x="11551" y="19800"/>
                </a:cubicBezTo>
                <a:cubicBezTo>
                  <a:pt x="11551" y="19712"/>
                  <a:pt x="11551" y="19149"/>
                  <a:pt x="11551" y="18439"/>
                </a:cubicBezTo>
                <a:cubicBezTo>
                  <a:pt x="11551" y="18313"/>
                  <a:pt x="12770" y="17328"/>
                  <a:pt x="13727" y="16613"/>
                </a:cubicBezTo>
                <a:cubicBezTo>
                  <a:pt x="13783" y="16676"/>
                  <a:pt x="13849" y="16735"/>
                  <a:pt x="13907" y="16763"/>
                </a:cubicBezTo>
                <a:cubicBezTo>
                  <a:pt x="14005" y="16812"/>
                  <a:pt x="14097" y="16760"/>
                  <a:pt x="14159" y="16725"/>
                </a:cubicBezTo>
                <a:cubicBezTo>
                  <a:pt x="14245" y="16674"/>
                  <a:pt x="14295" y="16594"/>
                  <a:pt x="14387" y="16550"/>
                </a:cubicBezTo>
                <a:cubicBezTo>
                  <a:pt x="14448" y="16522"/>
                  <a:pt x="14510" y="16524"/>
                  <a:pt x="14591" y="16510"/>
                </a:cubicBezTo>
                <a:cubicBezTo>
                  <a:pt x="14611" y="16506"/>
                  <a:pt x="14663" y="16499"/>
                  <a:pt x="14697" y="16505"/>
                </a:cubicBezTo>
                <a:cubicBezTo>
                  <a:pt x="14793" y="16523"/>
                  <a:pt x="14859" y="16557"/>
                  <a:pt x="14883" y="16633"/>
                </a:cubicBezTo>
                <a:cubicBezTo>
                  <a:pt x="14913" y="16728"/>
                  <a:pt x="14829" y="16803"/>
                  <a:pt x="14908" y="16880"/>
                </a:cubicBezTo>
                <a:cubicBezTo>
                  <a:pt x="14952" y="16923"/>
                  <a:pt x="15088" y="16931"/>
                  <a:pt x="15169" y="16907"/>
                </a:cubicBezTo>
                <a:cubicBezTo>
                  <a:pt x="15293" y="16870"/>
                  <a:pt x="15350" y="16788"/>
                  <a:pt x="15444" y="16731"/>
                </a:cubicBezTo>
                <a:cubicBezTo>
                  <a:pt x="15470" y="16716"/>
                  <a:pt x="15502" y="16709"/>
                  <a:pt x="15527" y="16692"/>
                </a:cubicBezTo>
                <a:cubicBezTo>
                  <a:pt x="15645" y="16695"/>
                  <a:pt x="15851" y="16792"/>
                  <a:pt x="15883" y="16862"/>
                </a:cubicBezTo>
                <a:cubicBezTo>
                  <a:pt x="15908" y="16916"/>
                  <a:pt x="15860" y="16974"/>
                  <a:pt x="15883" y="17037"/>
                </a:cubicBezTo>
                <a:cubicBezTo>
                  <a:pt x="15904" y="17100"/>
                  <a:pt x="15992" y="17149"/>
                  <a:pt x="16071" y="17166"/>
                </a:cubicBezTo>
                <a:cubicBezTo>
                  <a:pt x="16166" y="17186"/>
                  <a:pt x="16249" y="17147"/>
                  <a:pt x="16298" y="17127"/>
                </a:cubicBezTo>
                <a:cubicBezTo>
                  <a:pt x="16471" y="17055"/>
                  <a:pt x="16644" y="16922"/>
                  <a:pt x="16713" y="16770"/>
                </a:cubicBezTo>
                <a:cubicBezTo>
                  <a:pt x="16744" y="16702"/>
                  <a:pt x="16713" y="16598"/>
                  <a:pt x="16747" y="16530"/>
                </a:cubicBezTo>
                <a:cubicBezTo>
                  <a:pt x="16797" y="16427"/>
                  <a:pt x="16984" y="16405"/>
                  <a:pt x="17062" y="16322"/>
                </a:cubicBezTo>
                <a:cubicBezTo>
                  <a:pt x="17111" y="16271"/>
                  <a:pt x="17151" y="16189"/>
                  <a:pt x="17234" y="16167"/>
                </a:cubicBezTo>
                <a:cubicBezTo>
                  <a:pt x="17325" y="16117"/>
                  <a:pt x="17412" y="16236"/>
                  <a:pt x="17486" y="16251"/>
                </a:cubicBezTo>
                <a:cubicBezTo>
                  <a:pt x="17591" y="16273"/>
                  <a:pt x="17682" y="16172"/>
                  <a:pt x="17778" y="16231"/>
                </a:cubicBezTo>
                <a:cubicBezTo>
                  <a:pt x="17922" y="16272"/>
                  <a:pt x="17836" y="16455"/>
                  <a:pt x="17967" y="16491"/>
                </a:cubicBezTo>
                <a:cubicBezTo>
                  <a:pt x="18062" y="16544"/>
                  <a:pt x="18188" y="16456"/>
                  <a:pt x="18225" y="16413"/>
                </a:cubicBezTo>
                <a:cubicBezTo>
                  <a:pt x="18369" y="16247"/>
                  <a:pt x="18056" y="15975"/>
                  <a:pt x="18299" y="15856"/>
                </a:cubicBezTo>
                <a:cubicBezTo>
                  <a:pt x="18497" y="15758"/>
                  <a:pt x="18746" y="15898"/>
                  <a:pt x="18975" y="15856"/>
                </a:cubicBezTo>
                <a:cubicBezTo>
                  <a:pt x="19040" y="15843"/>
                  <a:pt x="19096" y="15820"/>
                  <a:pt x="19144" y="15796"/>
                </a:cubicBezTo>
                <a:cubicBezTo>
                  <a:pt x="19197" y="15770"/>
                  <a:pt x="19246" y="15756"/>
                  <a:pt x="19267" y="15705"/>
                </a:cubicBezTo>
                <a:cubicBezTo>
                  <a:pt x="19276" y="15694"/>
                  <a:pt x="19276" y="15674"/>
                  <a:pt x="19276" y="15654"/>
                </a:cubicBezTo>
                <a:cubicBezTo>
                  <a:pt x="19224" y="15611"/>
                  <a:pt x="19177" y="15554"/>
                  <a:pt x="19096" y="15536"/>
                </a:cubicBezTo>
                <a:cubicBezTo>
                  <a:pt x="19001" y="15515"/>
                  <a:pt x="18914" y="15560"/>
                  <a:pt x="18829" y="15536"/>
                </a:cubicBezTo>
                <a:cubicBezTo>
                  <a:pt x="18781" y="15522"/>
                  <a:pt x="18759" y="15487"/>
                  <a:pt x="18723" y="15465"/>
                </a:cubicBezTo>
                <a:cubicBezTo>
                  <a:pt x="18697" y="15298"/>
                  <a:pt x="18775" y="15326"/>
                  <a:pt x="18852" y="15225"/>
                </a:cubicBezTo>
                <a:cubicBezTo>
                  <a:pt x="18884" y="15184"/>
                  <a:pt x="18876" y="15123"/>
                  <a:pt x="18901" y="15076"/>
                </a:cubicBezTo>
                <a:cubicBezTo>
                  <a:pt x="18939" y="15004"/>
                  <a:pt x="19021" y="14960"/>
                  <a:pt x="19047" y="14875"/>
                </a:cubicBezTo>
                <a:cubicBezTo>
                  <a:pt x="19079" y="14769"/>
                  <a:pt x="18936" y="14676"/>
                  <a:pt x="18909" y="14596"/>
                </a:cubicBezTo>
                <a:cubicBezTo>
                  <a:pt x="18878" y="14505"/>
                  <a:pt x="18986" y="14364"/>
                  <a:pt x="19038" y="14336"/>
                </a:cubicBezTo>
                <a:cubicBezTo>
                  <a:pt x="19188" y="14255"/>
                  <a:pt x="19464" y="14397"/>
                  <a:pt x="19648" y="14290"/>
                </a:cubicBezTo>
                <a:cubicBezTo>
                  <a:pt x="19715" y="14251"/>
                  <a:pt x="19748" y="14181"/>
                  <a:pt x="19797" y="14128"/>
                </a:cubicBezTo>
                <a:cubicBezTo>
                  <a:pt x="19848" y="14071"/>
                  <a:pt x="19948" y="14048"/>
                  <a:pt x="20000" y="13992"/>
                </a:cubicBezTo>
                <a:cubicBezTo>
                  <a:pt x="20082" y="13905"/>
                  <a:pt x="20098" y="13852"/>
                  <a:pt x="20284" y="13862"/>
                </a:cubicBezTo>
                <a:cubicBezTo>
                  <a:pt x="20307" y="13881"/>
                  <a:pt x="20345" y="13891"/>
                  <a:pt x="20364" y="13913"/>
                </a:cubicBezTo>
                <a:cubicBezTo>
                  <a:pt x="20405" y="13957"/>
                  <a:pt x="20436" y="14034"/>
                  <a:pt x="20470" y="14082"/>
                </a:cubicBezTo>
                <a:cubicBezTo>
                  <a:pt x="20504" y="14089"/>
                  <a:pt x="20534" y="14111"/>
                  <a:pt x="20584" y="14102"/>
                </a:cubicBezTo>
                <a:cubicBezTo>
                  <a:pt x="20716" y="14079"/>
                  <a:pt x="20958" y="13991"/>
                  <a:pt x="20911" y="13835"/>
                </a:cubicBezTo>
                <a:cubicBezTo>
                  <a:pt x="20883" y="13746"/>
                  <a:pt x="20730" y="13595"/>
                  <a:pt x="20633" y="13563"/>
                </a:cubicBezTo>
                <a:cubicBezTo>
                  <a:pt x="20514" y="13523"/>
                  <a:pt x="20416" y="13551"/>
                  <a:pt x="20356" y="13460"/>
                </a:cubicBezTo>
                <a:cubicBezTo>
                  <a:pt x="20335" y="13428"/>
                  <a:pt x="20327" y="13375"/>
                  <a:pt x="20341" y="13336"/>
                </a:cubicBezTo>
                <a:cubicBezTo>
                  <a:pt x="20376" y="13237"/>
                  <a:pt x="20469" y="13174"/>
                  <a:pt x="20576" y="13135"/>
                </a:cubicBezTo>
                <a:cubicBezTo>
                  <a:pt x="20664" y="13103"/>
                  <a:pt x="20760" y="13095"/>
                  <a:pt x="20796" y="13024"/>
                </a:cubicBezTo>
                <a:cubicBezTo>
                  <a:pt x="20849" y="12922"/>
                  <a:pt x="20717" y="12799"/>
                  <a:pt x="20779" y="12726"/>
                </a:cubicBezTo>
                <a:cubicBezTo>
                  <a:pt x="20805" y="12612"/>
                  <a:pt x="21085" y="12606"/>
                  <a:pt x="21211" y="12564"/>
                </a:cubicBezTo>
                <a:cubicBezTo>
                  <a:pt x="21300" y="12534"/>
                  <a:pt x="21324" y="12488"/>
                  <a:pt x="21381" y="12433"/>
                </a:cubicBezTo>
                <a:cubicBezTo>
                  <a:pt x="21375" y="12253"/>
                  <a:pt x="21127" y="12307"/>
                  <a:pt x="21146" y="12095"/>
                </a:cubicBezTo>
                <a:cubicBezTo>
                  <a:pt x="21181" y="12068"/>
                  <a:pt x="21204" y="12029"/>
                  <a:pt x="21243" y="12006"/>
                </a:cubicBezTo>
                <a:cubicBezTo>
                  <a:pt x="21334" y="11951"/>
                  <a:pt x="21358" y="11930"/>
                  <a:pt x="21430" y="11862"/>
                </a:cubicBezTo>
                <a:cubicBezTo>
                  <a:pt x="21431" y="11683"/>
                  <a:pt x="21194" y="11716"/>
                  <a:pt x="21048" y="11654"/>
                </a:cubicBezTo>
                <a:cubicBezTo>
                  <a:pt x="21015" y="11640"/>
                  <a:pt x="21000" y="11610"/>
                  <a:pt x="20974" y="11590"/>
                </a:cubicBezTo>
                <a:cubicBezTo>
                  <a:pt x="20974" y="11572"/>
                  <a:pt x="20974" y="11555"/>
                  <a:pt x="20974" y="11537"/>
                </a:cubicBezTo>
                <a:cubicBezTo>
                  <a:pt x="21002" y="11514"/>
                  <a:pt x="21021" y="11484"/>
                  <a:pt x="21057" y="11466"/>
                </a:cubicBezTo>
                <a:cubicBezTo>
                  <a:pt x="21168" y="11413"/>
                  <a:pt x="21322" y="11415"/>
                  <a:pt x="21423" y="11356"/>
                </a:cubicBezTo>
                <a:cubicBezTo>
                  <a:pt x="21495" y="11315"/>
                  <a:pt x="21574" y="11174"/>
                  <a:pt x="21504" y="11083"/>
                </a:cubicBezTo>
                <a:cubicBezTo>
                  <a:pt x="21448" y="11009"/>
                  <a:pt x="21318" y="10959"/>
                  <a:pt x="21203" y="10934"/>
                </a:cubicBezTo>
                <a:cubicBezTo>
                  <a:pt x="20983" y="10886"/>
                  <a:pt x="20840" y="11005"/>
                  <a:pt x="20690" y="11044"/>
                </a:cubicBezTo>
                <a:cubicBezTo>
                  <a:pt x="20593" y="11057"/>
                  <a:pt x="20496" y="11070"/>
                  <a:pt x="20398" y="11083"/>
                </a:cubicBezTo>
                <a:cubicBezTo>
                  <a:pt x="20326" y="11101"/>
                  <a:pt x="20194" y="11158"/>
                  <a:pt x="20089" y="11121"/>
                </a:cubicBezTo>
                <a:cubicBezTo>
                  <a:pt x="20051" y="11108"/>
                  <a:pt x="20039" y="11075"/>
                  <a:pt x="20015" y="11050"/>
                </a:cubicBezTo>
                <a:cubicBezTo>
                  <a:pt x="20022" y="10894"/>
                  <a:pt x="20237" y="10890"/>
                  <a:pt x="20332" y="10804"/>
                </a:cubicBezTo>
                <a:cubicBezTo>
                  <a:pt x="20396" y="10746"/>
                  <a:pt x="20378" y="10623"/>
                  <a:pt x="20430" y="10557"/>
                </a:cubicBezTo>
                <a:cubicBezTo>
                  <a:pt x="20491" y="10479"/>
                  <a:pt x="20614" y="10442"/>
                  <a:pt x="20682" y="10369"/>
                </a:cubicBezTo>
                <a:cubicBezTo>
                  <a:pt x="20800" y="10242"/>
                  <a:pt x="20905" y="9931"/>
                  <a:pt x="20756" y="9765"/>
                </a:cubicBezTo>
                <a:cubicBezTo>
                  <a:pt x="20696" y="9699"/>
                  <a:pt x="20530" y="9623"/>
                  <a:pt x="20356" y="9654"/>
                </a:cubicBezTo>
                <a:cubicBezTo>
                  <a:pt x="20278" y="9668"/>
                  <a:pt x="20170" y="9709"/>
                  <a:pt x="20063" y="9688"/>
                </a:cubicBezTo>
                <a:cubicBezTo>
                  <a:pt x="19964" y="9668"/>
                  <a:pt x="19869" y="9604"/>
                  <a:pt x="19820" y="9544"/>
                </a:cubicBezTo>
                <a:cubicBezTo>
                  <a:pt x="19804" y="9524"/>
                  <a:pt x="19805" y="9498"/>
                  <a:pt x="19788" y="9480"/>
                </a:cubicBezTo>
                <a:cubicBezTo>
                  <a:pt x="19802" y="9355"/>
                  <a:pt x="19965" y="9347"/>
                  <a:pt x="20063" y="9290"/>
                </a:cubicBezTo>
                <a:cubicBezTo>
                  <a:pt x="20154" y="9238"/>
                  <a:pt x="20162" y="9145"/>
                  <a:pt x="20210" y="9057"/>
                </a:cubicBezTo>
                <a:cubicBezTo>
                  <a:pt x="20248" y="8987"/>
                  <a:pt x="20323" y="8927"/>
                  <a:pt x="20349" y="8849"/>
                </a:cubicBezTo>
                <a:cubicBezTo>
                  <a:pt x="20367" y="8796"/>
                  <a:pt x="20338" y="8733"/>
                  <a:pt x="20315" y="8707"/>
                </a:cubicBezTo>
                <a:cubicBezTo>
                  <a:pt x="20282" y="8669"/>
                  <a:pt x="20121" y="8573"/>
                  <a:pt x="20023" y="8590"/>
                </a:cubicBezTo>
                <a:cubicBezTo>
                  <a:pt x="19929" y="8607"/>
                  <a:pt x="19800" y="8655"/>
                  <a:pt x="19682" y="8616"/>
                </a:cubicBezTo>
                <a:cubicBezTo>
                  <a:pt x="19551" y="8572"/>
                  <a:pt x="19540" y="8435"/>
                  <a:pt x="19396" y="8408"/>
                </a:cubicBezTo>
                <a:cubicBezTo>
                  <a:pt x="19339" y="8397"/>
                  <a:pt x="19267" y="8425"/>
                  <a:pt x="19227" y="8435"/>
                </a:cubicBezTo>
                <a:cubicBezTo>
                  <a:pt x="19110" y="8463"/>
                  <a:pt x="18998" y="8489"/>
                  <a:pt x="18884" y="8513"/>
                </a:cubicBezTo>
                <a:cubicBezTo>
                  <a:pt x="18798" y="8530"/>
                  <a:pt x="18647" y="8510"/>
                  <a:pt x="18680" y="8421"/>
                </a:cubicBezTo>
                <a:cubicBezTo>
                  <a:pt x="18716" y="8326"/>
                  <a:pt x="18917" y="8321"/>
                  <a:pt x="19015" y="8272"/>
                </a:cubicBezTo>
                <a:cubicBezTo>
                  <a:pt x="19101" y="8230"/>
                  <a:pt x="19177" y="8169"/>
                  <a:pt x="19276" y="8136"/>
                </a:cubicBezTo>
                <a:cubicBezTo>
                  <a:pt x="19349" y="8123"/>
                  <a:pt x="19421" y="8110"/>
                  <a:pt x="19494" y="8097"/>
                </a:cubicBezTo>
                <a:cubicBezTo>
                  <a:pt x="19560" y="8069"/>
                  <a:pt x="19588" y="7998"/>
                  <a:pt x="19648" y="7966"/>
                </a:cubicBezTo>
                <a:cubicBezTo>
                  <a:pt x="19707" y="7935"/>
                  <a:pt x="19811" y="7945"/>
                  <a:pt x="19869" y="7914"/>
                </a:cubicBezTo>
                <a:cubicBezTo>
                  <a:pt x="19919" y="7887"/>
                  <a:pt x="19939" y="7825"/>
                  <a:pt x="19974" y="7786"/>
                </a:cubicBezTo>
                <a:cubicBezTo>
                  <a:pt x="20058" y="7694"/>
                  <a:pt x="20177" y="7675"/>
                  <a:pt x="20178" y="7512"/>
                </a:cubicBezTo>
                <a:cubicBezTo>
                  <a:pt x="20145" y="7485"/>
                  <a:pt x="20127" y="7450"/>
                  <a:pt x="20080" y="7434"/>
                </a:cubicBezTo>
                <a:cubicBezTo>
                  <a:pt x="19906" y="7374"/>
                  <a:pt x="19754" y="7417"/>
                  <a:pt x="19771" y="7214"/>
                </a:cubicBezTo>
                <a:cubicBezTo>
                  <a:pt x="19797" y="7193"/>
                  <a:pt x="19815" y="7158"/>
                  <a:pt x="19845" y="7141"/>
                </a:cubicBezTo>
                <a:cubicBezTo>
                  <a:pt x="19901" y="7111"/>
                  <a:pt x="19996" y="7097"/>
                  <a:pt x="20055" y="7070"/>
                </a:cubicBezTo>
                <a:cubicBezTo>
                  <a:pt x="20096" y="6931"/>
                  <a:pt x="19905" y="6922"/>
                  <a:pt x="19797" y="6862"/>
                </a:cubicBezTo>
                <a:cubicBezTo>
                  <a:pt x="19769" y="6847"/>
                  <a:pt x="19755" y="6817"/>
                  <a:pt x="19731" y="6798"/>
                </a:cubicBezTo>
                <a:cubicBezTo>
                  <a:pt x="19732" y="6640"/>
                  <a:pt x="19875" y="6495"/>
                  <a:pt x="20000" y="6435"/>
                </a:cubicBezTo>
                <a:cubicBezTo>
                  <a:pt x="20065" y="6403"/>
                  <a:pt x="20143" y="6397"/>
                  <a:pt x="20203" y="6364"/>
                </a:cubicBezTo>
                <a:cubicBezTo>
                  <a:pt x="20250" y="6338"/>
                  <a:pt x="20345" y="6239"/>
                  <a:pt x="20284" y="6174"/>
                </a:cubicBezTo>
                <a:cubicBezTo>
                  <a:pt x="20236" y="6070"/>
                  <a:pt x="20002" y="6150"/>
                  <a:pt x="19894" y="6096"/>
                </a:cubicBezTo>
                <a:cubicBezTo>
                  <a:pt x="19759" y="6029"/>
                  <a:pt x="19842" y="5898"/>
                  <a:pt x="19763" y="5804"/>
                </a:cubicBezTo>
                <a:cubicBezTo>
                  <a:pt x="19685" y="5712"/>
                  <a:pt x="19435" y="5747"/>
                  <a:pt x="19348" y="5662"/>
                </a:cubicBezTo>
                <a:cubicBezTo>
                  <a:pt x="19286" y="5601"/>
                  <a:pt x="19328" y="5473"/>
                  <a:pt x="19324" y="5376"/>
                </a:cubicBezTo>
                <a:cubicBezTo>
                  <a:pt x="19322" y="5322"/>
                  <a:pt x="19289" y="5260"/>
                  <a:pt x="19333" y="5221"/>
                </a:cubicBezTo>
                <a:cubicBezTo>
                  <a:pt x="19369" y="5147"/>
                  <a:pt x="19504" y="5176"/>
                  <a:pt x="19608" y="5155"/>
                </a:cubicBezTo>
                <a:cubicBezTo>
                  <a:pt x="19732" y="5129"/>
                  <a:pt x="19829" y="5087"/>
                  <a:pt x="19886" y="5006"/>
                </a:cubicBezTo>
                <a:cubicBezTo>
                  <a:pt x="19908" y="4973"/>
                  <a:pt x="19942" y="4888"/>
                  <a:pt x="19900" y="4844"/>
                </a:cubicBezTo>
                <a:cubicBezTo>
                  <a:pt x="19856" y="4743"/>
                  <a:pt x="19645" y="4794"/>
                  <a:pt x="19600" y="4661"/>
                </a:cubicBezTo>
                <a:cubicBezTo>
                  <a:pt x="19559" y="4540"/>
                  <a:pt x="19793" y="4409"/>
                  <a:pt x="19706" y="4220"/>
                </a:cubicBezTo>
                <a:cubicBezTo>
                  <a:pt x="19669" y="4140"/>
                  <a:pt x="19571" y="4119"/>
                  <a:pt x="19494" y="4071"/>
                </a:cubicBezTo>
                <a:cubicBezTo>
                  <a:pt x="19311" y="4076"/>
                  <a:pt x="19342" y="4233"/>
                  <a:pt x="19178" y="4259"/>
                </a:cubicBezTo>
                <a:cubicBezTo>
                  <a:pt x="19016" y="4284"/>
                  <a:pt x="18946" y="4083"/>
                  <a:pt x="18812" y="4057"/>
                </a:cubicBezTo>
                <a:cubicBezTo>
                  <a:pt x="18693" y="4034"/>
                  <a:pt x="18536" y="4154"/>
                  <a:pt x="18428" y="4078"/>
                </a:cubicBezTo>
                <a:cubicBezTo>
                  <a:pt x="18300" y="4042"/>
                  <a:pt x="18371" y="3914"/>
                  <a:pt x="18331" y="3806"/>
                </a:cubicBezTo>
                <a:cubicBezTo>
                  <a:pt x="18320" y="3777"/>
                  <a:pt x="18291" y="3756"/>
                  <a:pt x="18274" y="3733"/>
                </a:cubicBezTo>
                <a:cubicBezTo>
                  <a:pt x="18073" y="3697"/>
                  <a:pt x="17900" y="3831"/>
                  <a:pt x="17818" y="3934"/>
                </a:cubicBezTo>
                <a:cubicBezTo>
                  <a:pt x="17747" y="4025"/>
                  <a:pt x="17715" y="4124"/>
                  <a:pt x="17543" y="4117"/>
                </a:cubicBezTo>
                <a:cubicBezTo>
                  <a:pt x="17504" y="4086"/>
                  <a:pt x="17455" y="4066"/>
                  <a:pt x="17429" y="4025"/>
                </a:cubicBezTo>
                <a:cubicBezTo>
                  <a:pt x="17175" y="3638"/>
                  <a:pt x="17816" y="3597"/>
                  <a:pt x="17950" y="3363"/>
                </a:cubicBezTo>
                <a:cubicBezTo>
                  <a:pt x="18043" y="3198"/>
                  <a:pt x="17875" y="3120"/>
                  <a:pt x="17844" y="2999"/>
                </a:cubicBezTo>
                <a:cubicBezTo>
                  <a:pt x="17832" y="2953"/>
                  <a:pt x="17869" y="2904"/>
                  <a:pt x="17884" y="2876"/>
                </a:cubicBezTo>
                <a:cubicBezTo>
                  <a:pt x="17926" y="2796"/>
                  <a:pt x="17963" y="2687"/>
                  <a:pt x="17909" y="2603"/>
                </a:cubicBezTo>
                <a:cubicBezTo>
                  <a:pt x="17892" y="2575"/>
                  <a:pt x="17877" y="2547"/>
                  <a:pt x="17844" y="2532"/>
                </a:cubicBezTo>
                <a:cubicBezTo>
                  <a:pt x="17709" y="2474"/>
                  <a:pt x="17609" y="2576"/>
                  <a:pt x="17552" y="2624"/>
                </a:cubicBezTo>
                <a:cubicBezTo>
                  <a:pt x="17512" y="2657"/>
                  <a:pt x="17458" y="2687"/>
                  <a:pt x="17397" y="2701"/>
                </a:cubicBezTo>
                <a:cubicBezTo>
                  <a:pt x="17350" y="2713"/>
                  <a:pt x="17317" y="2708"/>
                  <a:pt x="17283" y="2727"/>
                </a:cubicBezTo>
                <a:cubicBezTo>
                  <a:pt x="17212" y="2767"/>
                  <a:pt x="17207" y="2853"/>
                  <a:pt x="17111" y="2876"/>
                </a:cubicBezTo>
                <a:cubicBezTo>
                  <a:pt x="17078" y="2894"/>
                  <a:pt x="17010" y="2890"/>
                  <a:pt x="16973" y="2876"/>
                </a:cubicBezTo>
                <a:cubicBezTo>
                  <a:pt x="16909" y="2850"/>
                  <a:pt x="16868" y="2791"/>
                  <a:pt x="16795" y="2772"/>
                </a:cubicBezTo>
                <a:cubicBezTo>
                  <a:pt x="16728" y="2770"/>
                  <a:pt x="16660" y="2768"/>
                  <a:pt x="16592" y="2766"/>
                </a:cubicBezTo>
                <a:cubicBezTo>
                  <a:pt x="16545" y="2756"/>
                  <a:pt x="16513" y="2732"/>
                  <a:pt x="16478" y="2713"/>
                </a:cubicBezTo>
                <a:cubicBezTo>
                  <a:pt x="16451" y="2618"/>
                  <a:pt x="16475" y="2530"/>
                  <a:pt x="16526" y="2461"/>
                </a:cubicBezTo>
                <a:cubicBezTo>
                  <a:pt x="16559" y="2418"/>
                  <a:pt x="16625" y="2348"/>
                  <a:pt x="16584" y="2267"/>
                </a:cubicBezTo>
                <a:cubicBezTo>
                  <a:pt x="16547" y="2194"/>
                  <a:pt x="16449" y="2144"/>
                  <a:pt x="16346" y="2123"/>
                </a:cubicBezTo>
                <a:cubicBezTo>
                  <a:pt x="16283" y="2110"/>
                  <a:pt x="16232" y="2121"/>
                  <a:pt x="16185" y="2098"/>
                </a:cubicBezTo>
                <a:cubicBezTo>
                  <a:pt x="16118" y="2065"/>
                  <a:pt x="16116" y="2001"/>
                  <a:pt x="16080" y="1942"/>
                </a:cubicBezTo>
                <a:cubicBezTo>
                  <a:pt x="16012" y="1834"/>
                  <a:pt x="15839" y="1731"/>
                  <a:pt x="15982" y="1584"/>
                </a:cubicBezTo>
                <a:cubicBezTo>
                  <a:pt x="16067" y="1497"/>
                  <a:pt x="16221" y="1541"/>
                  <a:pt x="16315" y="1488"/>
                </a:cubicBezTo>
                <a:cubicBezTo>
                  <a:pt x="16329" y="1479"/>
                  <a:pt x="16334" y="1459"/>
                  <a:pt x="16346" y="1449"/>
                </a:cubicBezTo>
                <a:cubicBezTo>
                  <a:pt x="16345" y="1308"/>
                  <a:pt x="16182" y="1228"/>
                  <a:pt x="16071" y="1170"/>
                </a:cubicBezTo>
                <a:cubicBezTo>
                  <a:pt x="16035" y="1151"/>
                  <a:pt x="15973" y="1108"/>
                  <a:pt x="15900" y="1124"/>
                </a:cubicBezTo>
                <a:cubicBezTo>
                  <a:pt x="15810" y="1143"/>
                  <a:pt x="15768" y="1215"/>
                  <a:pt x="15679" y="1234"/>
                </a:cubicBezTo>
                <a:cubicBezTo>
                  <a:pt x="15543" y="1263"/>
                  <a:pt x="15377" y="1155"/>
                  <a:pt x="15224" y="1156"/>
                </a:cubicBezTo>
                <a:cubicBezTo>
                  <a:pt x="15203" y="1173"/>
                  <a:pt x="15170" y="1182"/>
                  <a:pt x="15152" y="1202"/>
                </a:cubicBezTo>
                <a:cubicBezTo>
                  <a:pt x="15113" y="1245"/>
                  <a:pt x="15093" y="1302"/>
                  <a:pt x="15038" y="1332"/>
                </a:cubicBezTo>
                <a:cubicBezTo>
                  <a:pt x="15005" y="1349"/>
                  <a:pt x="14944" y="1355"/>
                  <a:pt x="14900" y="1344"/>
                </a:cubicBezTo>
                <a:cubicBezTo>
                  <a:pt x="14721" y="1297"/>
                  <a:pt x="14723" y="1134"/>
                  <a:pt x="14786" y="994"/>
                </a:cubicBezTo>
                <a:cubicBezTo>
                  <a:pt x="14798" y="967"/>
                  <a:pt x="14816" y="916"/>
                  <a:pt x="14802" y="877"/>
                </a:cubicBezTo>
                <a:cubicBezTo>
                  <a:pt x="14781" y="815"/>
                  <a:pt x="14716" y="751"/>
                  <a:pt x="14680" y="695"/>
                </a:cubicBezTo>
                <a:cubicBezTo>
                  <a:pt x="14616" y="597"/>
                  <a:pt x="14568" y="511"/>
                  <a:pt x="14445" y="461"/>
                </a:cubicBezTo>
                <a:cubicBezTo>
                  <a:pt x="14405" y="446"/>
                  <a:pt x="14318" y="428"/>
                  <a:pt x="14273" y="454"/>
                </a:cubicBezTo>
                <a:cubicBezTo>
                  <a:pt x="14150" y="490"/>
                  <a:pt x="14245" y="677"/>
                  <a:pt x="14087" y="715"/>
                </a:cubicBezTo>
                <a:cubicBezTo>
                  <a:pt x="14039" y="740"/>
                  <a:pt x="13955" y="721"/>
                  <a:pt x="13915" y="701"/>
                </a:cubicBezTo>
                <a:cubicBezTo>
                  <a:pt x="13864" y="676"/>
                  <a:pt x="13828" y="629"/>
                  <a:pt x="13777" y="603"/>
                </a:cubicBezTo>
                <a:cubicBezTo>
                  <a:pt x="13583" y="506"/>
                  <a:pt x="13180" y="500"/>
                  <a:pt x="13199" y="740"/>
                </a:cubicBezTo>
                <a:cubicBezTo>
                  <a:pt x="13212" y="750"/>
                  <a:pt x="13220" y="770"/>
                  <a:pt x="13233" y="779"/>
                </a:cubicBezTo>
                <a:cubicBezTo>
                  <a:pt x="13274" y="806"/>
                  <a:pt x="13333" y="809"/>
                  <a:pt x="13379" y="831"/>
                </a:cubicBezTo>
                <a:cubicBezTo>
                  <a:pt x="13410" y="847"/>
                  <a:pt x="13429" y="873"/>
                  <a:pt x="13460" y="889"/>
                </a:cubicBezTo>
                <a:cubicBezTo>
                  <a:pt x="13473" y="933"/>
                  <a:pt x="13480" y="958"/>
                  <a:pt x="13477" y="1007"/>
                </a:cubicBezTo>
                <a:cubicBezTo>
                  <a:pt x="13434" y="1043"/>
                  <a:pt x="13412" y="1080"/>
                  <a:pt x="13345" y="1097"/>
                </a:cubicBezTo>
                <a:cubicBezTo>
                  <a:pt x="13281" y="1113"/>
                  <a:pt x="13191" y="1095"/>
                  <a:pt x="13136" y="1117"/>
                </a:cubicBezTo>
                <a:cubicBezTo>
                  <a:pt x="13114" y="1135"/>
                  <a:pt x="13092" y="1152"/>
                  <a:pt x="13070" y="1170"/>
                </a:cubicBezTo>
                <a:cubicBezTo>
                  <a:pt x="13047" y="1183"/>
                  <a:pt x="13018" y="1188"/>
                  <a:pt x="12996" y="1202"/>
                </a:cubicBezTo>
                <a:cubicBezTo>
                  <a:pt x="12787" y="1196"/>
                  <a:pt x="12751" y="1051"/>
                  <a:pt x="12526" y="1065"/>
                </a:cubicBezTo>
                <a:cubicBezTo>
                  <a:pt x="12507" y="1076"/>
                  <a:pt x="12487" y="1086"/>
                  <a:pt x="12468" y="1097"/>
                </a:cubicBezTo>
                <a:cubicBezTo>
                  <a:pt x="12416" y="1158"/>
                  <a:pt x="12434" y="1275"/>
                  <a:pt x="12377" y="1337"/>
                </a:cubicBezTo>
                <a:cubicBezTo>
                  <a:pt x="12349" y="1368"/>
                  <a:pt x="12267" y="1407"/>
                  <a:pt x="12183" y="1389"/>
                </a:cubicBezTo>
                <a:cubicBezTo>
                  <a:pt x="12147" y="1382"/>
                  <a:pt x="12104" y="1351"/>
                  <a:pt x="12045" y="1364"/>
                </a:cubicBezTo>
                <a:cubicBezTo>
                  <a:pt x="11986" y="1377"/>
                  <a:pt x="11955" y="1430"/>
                  <a:pt x="11899" y="1449"/>
                </a:cubicBezTo>
                <a:cubicBezTo>
                  <a:pt x="11796" y="1482"/>
                  <a:pt x="11667" y="1415"/>
                  <a:pt x="11630" y="1371"/>
                </a:cubicBezTo>
                <a:cubicBezTo>
                  <a:pt x="11494" y="1210"/>
                  <a:pt x="11773" y="1107"/>
                  <a:pt x="11736" y="962"/>
                </a:cubicBezTo>
                <a:cubicBezTo>
                  <a:pt x="11722" y="907"/>
                  <a:pt x="11689" y="885"/>
                  <a:pt x="11655" y="850"/>
                </a:cubicBezTo>
                <a:cubicBezTo>
                  <a:pt x="11429" y="841"/>
                  <a:pt x="11409" y="1030"/>
                  <a:pt x="11143" y="1019"/>
                </a:cubicBezTo>
                <a:cubicBezTo>
                  <a:pt x="11101" y="988"/>
                  <a:pt x="11051" y="976"/>
                  <a:pt x="11028" y="928"/>
                </a:cubicBezTo>
                <a:cubicBezTo>
                  <a:pt x="11010" y="890"/>
                  <a:pt x="11038" y="836"/>
                  <a:pt x="11020" y="793"/>
                </a:cubicBezTo>
                <a:cubicBezTo>
                  <a:pt x="11012" y="773"/>
                  <a:pt x="10984" y="757"/>
                  <a:pt x="10971" y="740"/>
                </a:cubicBezTo>
                <a:cubicBezTo>
                  <a:pt x="10582" y="661"/>
                  <a:pt x="10663" y="935"/>
                  <a:pt x="10427" y="1012"/>
                </a:cubicBezTo>
                <a:cubicBezTo>
                  <a:pt x="10354" y="1036"/>
                  <a:pt x="10272" y="1017"/>
                  <a:pt x="10183" y="1033"/>
                </a:cubicBezTo>
                <a:cubicBezTo>
                  <a:pt x="10082" y="1050"/>
                  <a:pt x="9895" y="1094"/>
                  <a:pt x="9800" y="1046"/>
                </a:cubicBezTo>
                <a:cubicBezTo>
                  <a:pt x="9719" y="1006"/>
                  <a:pt x="9715" y="891"/>
                  <a:pt x="9630" y="857"/>
                </a:cubicBezTo>
                <a:cubicBezTo>
                  <a:pt x="9563" y="853"/>
                  <a:pt x="9495" y="849"/>
                  <a:pt x="9427" y="845"/>
                </a:cubicBezTo>
                <a:cubicBezTo>
                  <a:pt x="9377" y="834"/>
                  <a:pt x="9351" y="800"/>
                  <a:pt x="9313" y="779"/>
                </a:cubicBezTo>
                <a:cubicBezTo>
                  <a:pt x="9306" y="752"/>
                  <a:pt x="9282" y="710"/>
                  <a:pt x="9296" y="669"/>
                </a:cubicBezTo>
                <a:cubicBezTo>
                  <a:pt x="9306" y="639"/>
                  <a:pt x="9340" y="607"/>
                  <a:pt x="9353" y="578"/>
                </a:cubicBezTo>
                <a:cubicBezTo>
                  <a:pt x="9388" y="500"/>
                  <a:pt x="9324" y="409"/>
                  <a:pt x="9256" y="390"/>
                </a:cubicBezTo>
                <a:cubicBezTo>
                  <a:pt x="9145" y="337"/>
                  <a:pt x="9007" y="506"/>
                  <a:pt x="8881" y="429"/>
                </a:cubicBezTo>
                <a:cubicBezTo>
                  <a:pt x="8823" y="412"/>
                  <a:pt x="8763" y="343"/>
                  <a:pt x="8783" y="267"/>
                </a:cubicBezTo>
                <a:cubicBezTo>
                  <a:pt x="8790" y="241"/>
                  <a:pt x="8811" y="197"/>
                  <a:pt x="8800" y="162"/>
                </a:cubicBezTo>
                <a:cubicBezTo>
                  <a:pt x="8767" y="52"/>
                  <a:pt x="8635" y="-1"/>
                  <a:pt x="8459" y="0"/>
                </a:cubicBezTo>
                <a:close/>
                <a:moveTo>
                  <a:pt x="9783" y="16089"/>
                </a:moveTo>
                <a:cubicBezTo>
                  <a:pt x="9851" y="16101"/>
                  <a:pt x="9914" y="16135"/>
                  <a:pt x="9976" y="16175"/>
                </a:cubicBezTo>
                <a:cubicBezTo>
                  <a:pt x="9976" y="16474"/>
                  <a:pt x="9976" y="16799"/>
                  <a:pt x="9976" y="17097"/>
                </a:cubicBezTo>
                <a:cubicBezTo>
                  <a:pt x="9976" y="17096"/>
                  <a:pt x="9882" y="17286"/>
                  <a:pt x="9671" y="17127"/>
                </a:cubicBezTo>
                <a:cubicBezTo>
                  <a:pt x="9541" y="17029"/>
                  <a:pt x="8872" y="16498"/>
                  <a:pt x="8804" y="16444"/>
                </a:cubicBezTo>
                <a:cubicBezTo>
                  <a:pt x="8867" y="16377"/>
                  <a:pt x="8923" y="16299"/>
                  <a:pt x="9020" y="16270"/>
                </a:cubicBezTo>
                <a:cubicBezTo>
                  <a:pt x="9144" y="16233"/>
                  <a:pt x="9233" y="16324"/>
                  <a:pt x="9361" y="16297"/>
                </a:cubicBezTo>
                <a:cubicBezTo>
                  <a:pt x="9503" y="16267"/>
                  <a:pt x="9621" y="16059"/>
                  <a:pt x="9783" y="16089"/>
                </a:cubicBezTo>
                <a:close/>
                <a:moveTo>
                  <a:pt x="12111" y="16270"/>
                </a:moveTo>
                <a:cubicBezTo>
                  <a:pt x="12207" y="16287"/>
                  <a:pt x="12265" y="16333"/>
                  <a:pt x="12337" y="16368"/>
                </a:cubicBezTo>
                <a:cubicBezTo>
                  <a:pt x="12474" y="16434"/>
                  <a:pt x="12782" y="16524"/>
                  <a:pt x="13025" y="16479"/>
                </a:cubicBezTo>
                <a:lnTo>
                  <a:pt x="11863" y="17379"/>
                </a:lnTo>
                <a:cubicBezTo>
                  <a:pt x="11863" y="17379"/>
                  <a:pt x="11551" y="17522"/>
                  <a:pt x="11551" y="17276"/>
                </a:cubicBezTo>
                <a:cubicBezTo>
                  <a:pt x="11551" y="16969"/>
                  <a:pt x="11551" y="16667"/>
                  <a:pt x="11551" y="16388"/>
                </a:cubicBezTo>
                <a:cubicBezTo>
                  <a:pt x="11678" y="16360"/>
                  <a:pt x="11794" y="16339"/>
                  <a:pt x="11916" y="16304"/>
                </a:cubicBezTo>
                <a:cubicBezTo>
                  <a:pt x="11961" y="16290"/>
                  <a:pt x="12043" y="16258"/>
                  <a:pt x="12111" y="16270"/>
                </a:cubicBezTo>
                <a:close/>
              </a:path>
            </a:pathLst>
          </a:custGeom>
          <a:solidFill>
            <a:schemeClr val="accent3">
              <a:hueOff val="362282"/>
              <a:satOff val="31803"/>
              <a:lumOff val="-18242"/>
            </a:schemeClr>
          </a:solidFill>
          <a:ln w="12700">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179" name="Tree"/>
          <p:cNvSpPr/>
          <p:nvPr/>
        </p:nvSpPr>
        <p:spPr>
          <a:xfrm>
            <a:off x="5890120" y="4005991"/>
            <a:ext cx="1396118" cy="1754442"/>
          </a:xfrm>
          <a:custGeom>
            <a:avLst/>
            <a:gdLst/>
            <a:ahLst/>
            <a:cxnLst>
              <a:cxn ang="0">
                <a:pos x="wd2" y="hd2"/>
              </a:cxn>
              <a:cxn ang="5400000">
                <a:pos x="wd2" y="hd2"/>
              </a:cxn>
              <a:cxn ang="10800000">
                <a:pos x="wd2" y="hd2"/>
              </a:cxn>
              <a:cxn ang="16200000">
                <a:pos x="wd2" y="hd2"/>
              </a:cxn>
            </a:cxnLst>
            <a:rect l="0" t="0" r="r" b="b"/>
            <a:pathLst>
              <a:path w="21531" h="21599" extrusionOk="0">
                <a:moveTo>
                  <a:pt x="8459" y="0"/>
                </a:moveTo>
                <a:cubicBezTo>
                  <a:pt x="8430" y="17"/>
                  <a:pt x="8385" y="18"/>
                  <a:pt x="8353" y="33"/>
                </a:cubicBezTo>
                <a:cubicBezTo>
                  <a:pt x="8261" y="78"/>
                  <a:pt x="8167" y="149"/>
                  <a:pt x="8141" y="246"/>
                </a:cubicBezTo>
                <a:cubicBezTo>
                  <a:pt x="8125" y="312"/>
                  <a:pt x="8192" y="361"/>
                  <a:pt x="8214" y="402"/>
                </a:cubicBezTo>
                <a:cubicBezTo>
                  <a:pt x="8257" y="487"/>
                  <a:pt x="8232" y="654"/>
                  <a:pt x="8165" y="695"/>
                </a:cubicBezTo>
                <a:cubicBezTo>
                  <a:pt x="7901" y="855"/>
                  <a:pt x="7751" y="471"/>
                  <a:pt x="7483" y="603"/>
                </a:cubicBezTo>
                <a:cubicBezTo>
                  <a:pt x="7292" y="697"/>
                  <a:pt x="7290" y="946"/>
                  <a:pt x="7099" y="1039"/>
                </a:cubicBezTo>
                <a:cubicBezTo>
                  <a:pt x="6900" y="1137"/>
                  <a:pt x="6622" y="966"/>
                  <a:pt x="6475" y="1136"/>
                </a:cubicBezTo>
                <a:cubicBezTo>
                  <a:pt x="6388" y="1235"/>
                  <a:pt x="6463" y="1349"/>
                  <a:pt x="6426" y="1481"/>
                </a:cubicBezTo>
                <a:cubicBezTo>
                  <a:pt x="6398" y="1579"/>
                  <a:pt x="6346" y="1657"/>
                  <a:pt x="6237" y="1689"/>
                </a:cubicBezTo>
                <a:cubicBezTo>
                  <a:pt x="6076" y="1737"/>
                  <a:pt x="5956" y="1644"/>
                  <a:pt x="5848" y="1611"/>
                </a:cubicBezTo>
                <a:cubicBezTo>
                  <a:pt x="5762" y="1585"/>
                  <a:pt x="5646" y="1565"/>
                  <a:pt x="5539" y="1565"/>
                </a:cubicBezTo>
                <a:cubicBezTo>
                  <a:pt x="5464" y="1624"/>
                  <a:pt x="5379" y="1692"/>
                  <a:pt x="5261" y="1714"/>
                </a:cubicBezTo>
                <a:cubicBezTo>
                  <a:pt x="5120" y="1741"/>
                  <a:pt x="4959" y="1677"/>
                  <a:pt x="4863" y="1734"/>
                </a:cubicBezTo>
                <a:cubicBezTo>
                  <a:pt x="4686" y="1785"/>
                  <a:pt x="4799" y="2053"/>
                  <a:pt x="4700" y="2162"/>
                </a:cubicBezTo>
                <a:cubicBezTo>
                  <a:pt x="4661" y="2206"/>
                  <a:pt x="4580" y="2233"/>
                  <a:pt x="4505" y="2247"/>
                </a:cubicBezTo>
                <a:cubicBezTo>
                  <a:pt x="4434" y="2260"/>
                  <a:pt x="4370" y="2236"/>
                  <a:pt x="4327" y="2267"/>
                </a:cubicBezTo>
                <a:cubicBezTo>
                  <a:pt x="4227" y="2294"/>
                  <a:pt x="4275" y="2389"/>
                  <a:pt x="4238" y="2468"/>
                </a:cubicBezTo>
                <a:cubicBezTo>
                  <a:pt x="4191" y="2569"/>
                  <a:pt x="4058" y="2610"/>
                  <a:pt x="3992" y="2695"/>
                </a:cubicBezTo>
                <a:cubicBezTo>
                  <a:pt x="3972" y="2722"/>
                  <a:pt x="3959" y="2770"/>
                  <a:pt x="3986" y="2798"/>
                </a:cubicBezTo>
                <a:cubicBezTo>
                  <a:pt x="4059" y="2958"/>
                  <a:pt x="4397" y="2807"/>
                  <a:pt x="4547" y="2889"/>
                </a:cubicBezTo>
                <a:cubicBezTo>
                  <a:pt x="4665" y="2953"/>
                  <a:pt x="4571" y="3066"/>
                  <a:pt x="4571" y="3175"/>
                </a:cubicBezTo>
                <a:cubicBezTo>
                  <a:pt x="4590" y="3194"/>
                  <a:pt x="4609" y="3215"/>
                  <a:pt x="4628" y="3234"/>
                </a:cubicBezTo>
                <a:cubicBezTo>
                  <a:pt x="4735" y="3298"/>
                  <a:pt x="4862" y="3330"/>
                  <a:pt x="4848" y="3474"/>
                </a:cubicBezTo>
                <a:cubicBezTo>
                  <a:pt x="4803" y="3508"/>
                  <a:pt x="4772" y="3538"/>
                  <a:pt x="4700" y="3552"/>
                </a:cubicBezTo>
                <a:cubicBezTo>
                  <a:pt x="4588" y="3574"/>
                  <a:pt x="4456" y="3531"/>
                  <a:pt x="4376" y="3513"/>
                </a:cubicBezTo>
                <a:cubicBezTo>
                  <a:pt x="4149" y="3464"/>
                  <a:pt x="3817" y="3477"/>
                  <a:pt x="3709" y="3598"/>
                </a:cubicBezTo>
                <a:cubicBezTo>
                  <a:pt x="3589" y="3731"/>
                  <a:pt x="3770" y="3895"/>
                  <a:pt x="3806" y="4012"/>
                </a:cubicBezTo>
                <a:cubicBezTo>
                  <a:pt x="3803" y="4083"/>
                  <a:pt x="3800" y="4155"/>
                  <a:pt x="3798" y="4227"/>
                </a:cubicBezTo>
                <a:cubicBezTo>
                  <a:pt x="3798" y="4294"/>
                  <a:pt x="3826" y="4376"/>
                  <a:pt x="3783" y="4421"/>
                </a:cubicBezTo>
                <a:cubicBezTo>
                  <a:pt x="3753" y="4488"/>
                  <a:pt x="3639" y="4476"/>
                  <a:pt x="3571" y="4512"/>
                </a:cubicBezTo>
                <a:cubicBezTo>
                  <a:pt x="3490" y="4555"/>
                  <a:pt x="3456" y="4628"/>
                  <a:pt x="3342" y="4649"/>
                </a:cubicBezTo>
                <a:cubicBezTo>
                  <a:pt x="3224" y="4671"/>
                  <a:pt x="3170" y="4580"/>
                  <a:pt x="3130" y="4533"/>
                </a:cubicBezTo>
                <a:cubicBezTo>
                  <a:pt x="3063" y="4453"/>
                  <a:pt x="2866" y="4232"/>
                  <a:pt x="2667" y="4272"/>
                </a:cubicBezTo>
                <a:cubicBezTo>
                  <a:pt x="2585" y="4288"/>
                  <a:pt x="2495" y="4332"/>
                  <a:pt x="2463" y="4389"/>
                </a:cubicBezTo>
                <a:cubicBezTo>
                  <a:pt x="2436" y="4437"/>
                  <a:pt x="2457" y="4490"/>
                  <a:pt x="2440" y="4551"/>
                </a:cubicBezTo>
                <a:cubicBezTo>
                  <a:pt x="2417" y="4634"/>
                  <a:pt x="2376" y="4717"/>
                  <a:pt x="2302" y="4759"/>
                </a:cubicBezTo>
                <a:cubicBezTo>
                  <a:pt x="2247" y="4791"/>
                  <a:pt x="2129" y="4814"/>
                  <a:pt x="2033" y="4791"/>
                </a:cubicBezTo>
                <a:cubicBezTo>
                  <a:pt x="1997" y="4783"/>
                  <a:pt x="1939" y="4759"/>
                  <a:pt x="1879" y="4773"/>
                </a:cubicBezTo>
                <a:cubicBezTo>
                  <a:pt x="1806" y="4789"/>
                  <a:pt x="1753" y="4846"/>
                  <a:pt x="1692" y="4876"/>
                </a:cubicBezTo>
                <a:cubicBezTo>
                  <a:pt x="1601" y="4920"/>
                  <a:pt x="1481" y="4931"/>
                  <a:pt x="1398" y="4981"/>
                </a:cubicBezTo>
                <a:cubicBezTo>
                  <a:pt x="1375" y="4994"/>
                  <a:pt x="1368" y="5021"/>
                  <a:pt x="1349" y="5038"/>
                </a:cubicBezTo>
                <a:cubicBezTo>
                  <a:pt x="1349" y="5065"/>
                  <a:pt x="1351" y="5077"/>
                  <a:pt x="1366" y="5091"/>
                </a:cubicBezTo>
                <a:cubicBezTo>
                  <a:pt x="1388" y="5137"/>
                  <a:pt x="1444" y="5134"/>
                  <a:pt x="1497" y="5155"/>
                </a:cubicBezTo>
                <a:cubicBezTo>
                  <a:pt x="1568" y="5183"/>
                  <a:pt x="1616" y="5214"/>
                  <a:pt x="1644" y="5278"/>
                </a:cubicBezTo>
                <a:cubicBezTo>
                  <a:pt x="1655" y="5305"/>
                  <a:pt x="1666" y="5336"/>
                  <a:pt x="1644" y="5363"/>
                </a:cubicBezTo>
                <a:cubicBezTo>
                  <a:pt x="1612" y="5489"/>
                  <a:pt x="1370" y="5457"/>
                  <a:pt x="1317" y="5571"/>
                </a:cubicBezTo>
                <a:cubicBezTo>
                  <a:pt x="1240" y="5737"/>
                  <a:pt x="1504" y="5899"/>
                  <a:pt x="1635" y="5927"/>
                </a:cubicBezTo>
                <a:cubicBezTo>
                  <a:pt x="1749" y="5952"/>
                  <a:pt x="1826" y="5888"/>
                  <a:pt x="1896" y="5870"/>
                </a:cubicBezTo>
                <a:cubicBezTo>
                  <a:pt x="1942" y="5858"/>
                  <a:pt x="1987" y="5868"/>
                  <a:pt x="2033" y="5870"/>
                </a:cubicBezTo>
                <a:cubicBezTo>
                  <a:pt x="2058" y="5885"/>
                  <a:pt x="2083" y="5900"/>
                  <a:pt x="2107" y="5916"/>
                </a:cubicBezTo>
                <a:cubicBezTo>
                  <a:pt x="2185" y="6007"/>
                  <a:pt x="2091" y="6112"/>
                  <a:pt x="2065" y="6195"/>
                </a:cubicBezTo>
                <a:cubicBezTo>
                  <a:pt x="2036" y="6289"/>
                  <a:pt x="2113" y="6333"/>
                  <a:pt x="2131" y="6389"/>
                </a:cubicBezTo>
                <a:cubicBezTo>
                  <a:pt x="2148" y="6444"/>
                  <a:pt x="2094" y="6496"/>
                  <a:pt x="2082" y="6538"/>
                </a:cubicBezTo>
                <a:cubicBezTo>
                  <a:pt x="2071" y="6575"/>
                  <a:pt x="2092" y="6617"/>
                  <a:pt x="2099" y="6643"/>
                </a:cubicBezTo>
                <a:cubicBezTo>
                  <a:pt x="2126" y="6739"/>
                  <a:pt x="2057" y="6824"/>
                  <a:pt x="1993" y="6851"/>
                </a:cubicBezTo>
                <a:cubicBezTo>
                  <a:pt x="1752" y="6952"/>
                  <a:pt x="1622" y="6709"/>
                  <a:pt x="1383" y="6753"/>
                </a:cubicBezTo>
                <a:cubicBezTo>
                  <a:pt x="1248" y="6777"/>
                  <a:pt x="1071" y="6855"/>
                  <a:pt x="1146" y="7018"/>
                </a:cubicBezTo>
                <a:cubicBezTo>
                  <a:pt x="1189" y="7111"/>
                  <a:pt x="1404" y="7301"/>
                  <a:pt x="1601" y="7265"/>
                </a:cubicBezTo>
                <a:cubicBezTo>
                  <a:pt x="1701" y="7246"/>
                  <a:pt x="1839" y="7157"/>
                  <a:pt x="1959" y="7219"/>
                </a:cubicBezTo>
                <a:cubicBezTo>
                  <a:pt x="2115" y="7300"/>
                  <a:pt x="2032" y="7519"/>
                  <a:pt x="2205" y="7578"/>
                </a:cubicBezTo>
                <a:cubicBezTo>
                  <a:pt x="2424" y="7651"/>
                  <a:pt x="2911" y="7641"/>
                  <a:pt x="2895" y="7868"/>
                </a:cubicBezTo>
                <a:cubicBezTo>
                  <a:pt x="2847" y="7904"/>
                  <a:pt x="2819" y="7933"/>
                  <a:pt x="2741" y="7948"/>
                </a:cubicBezTo>
                <a:cubicBezTo>
                  <a:pt x="2601" y="7974"/>
                  <a:pt x="2449" y="7912"/>
                  <a:pt x="2334" y="7953"/>
                </a:cubicBezTo>
                <a:cubicBezTo>
                  <a:pt x="2209" y="7997"/>
                  <a:pt x="2215" y="8167"/>
                  <a:pt x="2016" y="8207"/>
                </a:cubicBezTo>
                <a:cubicBezTo>
                  <a:pt x="1873" y="8235"/>
                  <a:pt x="1783" y="8132"/>
                  <a:pt x="1707" y="8097"/>
                </a:cubicBezTo>
                <a:cubicBezTo>
                  <a:pt x="1603" y="8048"/>
                  <a:pt x="1436" y="8101"/>
                  <a:pt x="1366" y="8142"/>
                </a:cubicBezTo>
                <a:cubicBezTo>
                  <a:pt x="1342" y="8156"/>
                  <a:pt x="1330" y="8183"/>
                  <a:pt x="1309" y="8200"/>
                </a:cubicBezTo>
                <a:cubicBezTo>
                  <a:pt x="1309" y="8219"/>
                  <a:pt x="1309" y="8239"/>
                  <a:pt x="1309" y="8259"/>
                </a:cubicBezTo>
                <a:cubicBezTo>
                  <a:pt x="1336" y="8280"/>
                  <a:pt x="1353" y="8312"/>
                  <a:pt x="1383" y="8330"/>
                </a:cubicBezTo>
                <a:cubicBezTo>
                  <a:pt x="1433" y="8359"/>
                  <a:pt x="1598" y="8433"/>
                  <a:pt x="1521" y="8513"/>
                </a:cubicBezTo>
                <a:cubicBezTo>
                  <a:pt x="1467" y="8639"/>
                  <a:pt x="1114" y="8542"/>
                  <a:pt x="1048" y="8693"/>
                </a:cubicBezTo>
                <a:cubicBezTo>
                  <a:pt x="995" y="8755"/>
                  <a:pt x="1063" y="8845"/>
                  <a:pt x="1097" y="8881"/>
                </a:cubicBezTo>
                <a:cubicBezTo>
                  <a:pt x="1138" y="8924"/>
                  <a:pt x="1275" y="8996"/>
                  <a:pt x="1334" y="9032"/>
                </a:cubicBezTo>
                <a:cubicBezTo>
                  <a:pt x="1438" y="9094"/>
                  <a:pt x="1502" y="9186"/>
                  <a:pt x="1586" y="9265"/>
                </a:cubicBezTo>
                <a:cubicBezTo>
                  <a:pt x="1587" y="9412"/>
                  <a:pt x="1433" y="9383"/>
                  <a:pt x="1326" y="9441"/>
                </a:cubicBezTo>
                <a:cubicBezTo>
                  <a:pt x="1238" y="9489"/>
                  <a:pt x="1190" y="9573"/>
                  <a:pt x="1082" y="9610"/>
                </a:cubicBezTo>
                <a:cubicBezTo>
                  <a:pt x="989" y="9642"/>
                  <a:pt x="848" y="9610"/>
                  <a:pt x="756" y="9642"/>
                </a:cubicBezTo>
                <a:cubicBezTo>
                  <a:pt x="728" y="9732"/>
                  <a:pt x="793" y="9772"/>
                  <a:pt x="813" y="9855"/>
                </a:cubicBezTo>
                <a:cubicBezTo>
                  <a:pt x="837" y="9954"/>
                  <a:pt x="717" y="10040"/>
                  <a:pt x="782" y="10141"/>
                </a:cubicBezTo>
                <a:cubicBezTo>
                  <a:pt x="836" y="10226"/>
                  <a:pt x="962" y="10210"/>
                  <a:pt x="1091" y="10239"/>
                </a:cubicBezTo>
                <a:cubicBezTo>
                  <a:pt x="1164" y="10260"/>
                  <a:pt x="1236" y="10281"/>
                  <a:pt x="1309" y="10303"/>
                </a:cubicBezTo>
                <a:cubicBezTo>
                  <a:pt x="1361" y="10313"/>
                  <a:pt x="1458" y="10305"/>
                  <a:pt x="1497" y="10298"/>
                </a:cubicBezTo>
                <a:cubicBezTo>
                  <a:pt x="1563" y="10294"/>
                  <a:pt x="1627" y="10289"/>
                  <a:pt x="1692" y="10284"/>
                </a:cubicBezTo>
                <a:cubicBezTo>
                  <a:pt x="1773" y="10268"/>
                  <a:pt x="1865" y="10243"/>
                  <a:pt x="1944" y="10225"/>
                </a:cubicBezTo>
                <a:cubicBezTo>
                  <a:pt x="2121" y="10186"/>
                  <a:pt x="2333" y="10172"/>
                  <a:pt x="2408" y="10291"/>
                </a:cubicBezTo>
                <a:cubicBezTo>
                  <a:pt x="2419" y="10308"/>
                  <a:pt x="2437" y="10354"/>
                  <a:pt x="2423" y="10388"/>
                </a:cubicBezTo>
                <a:cubicBezTo>
                  <a:pt x="2393" y="10463"/>
                  <a:pt x="2281" y="10510"/>
                  <a:pt x="2196" y="10545"/>
                </a:cubicBezTo>
                <a:cubicBezTo>
                  <a:pt x="2041" y="10610"/>
                  <a:pt x="1692" y="10709"/>
                  <a:pt x="1601" y="10810"/>
                </a:cubicBezTo>
                <a:cubicBezTo>
                  <a:pt x="1487" y="10937"/>
                  <a:pt x="1624" y="11126"/>
                  <a:pt x="1383" y="11174"/>
                </a:cubicBezTo>
                <a:cubicBezTo>
                  <a:pt x="1127" y="11225"/>
                  <a:pt x="1060" y="10918"/>
                  <a:pt x="782" y="10986"/>
                </a:cubicBezTo>
                <a:cubicBezTo>
                  <a:pt x="747" y="10994"/>
                  <a:pt x="704" y="11015"/>
                  <a:pt x="676" y="11032"/>
                </a:cubicBezTo>
                <a:cubicBezTo>
                  <a:pt x="608" y="11072"/>
                  <a:pt x="552" y="11164"/>
                  <a:pt x="530" y="11238"/>
                </a:cubicBezTo>
                <a:cubicBezTo>
                  <a:pt x="498" y="11344"/>
                  <a:pt x="549" y="11426"/>
                  <a:pt x="487" y="11505"/>
                </a:cubicBezTo>
                <a:cubicBezTo>
                  <a:pt x="446" y="11557"/>
                  <a:pt x="365" y="11603"/>
                  <a:pt x="284" y="11622"/>
                </a:cubicBezTo>
                <a:cubicBezTo>
                  <a:pt x="199" y="11642"/>
                  <a:pt x="112" y="11633"/>
                  <a:pt x="57" y="11674"/>
                </a:cubicBezTo>
                <a:cubicBezTo>
                  <a:pt x="24" y="11700"/>
                  <a:pt x="-26" y="11764"/>
                  <a:pt x="17" y="11810"/>
                </a:cubicBezTo>
                <a:cubicBezTo>
                  <a:pt x="47" y="11877"/>
                  <a:pt x="152" y="11887"/>
                  <a:pt x="235" y="11914"/>
                </a:cubicBezTo>
                <a:cubicBezTo>
                  <a:pt x="347" y="11951"/>
                  <a:pt x="499" y="11999"/>
                  <a:pt x="553" y="12083"/>
                </a:cubicBezTo>
                <a:cubicBezTo>
                  <a:pt x="646" y="12230"/>
                  <a:pt x="405" y="12289"/>
                  <a:pt x="455" y="12440"/>
                </a:cubicBezTo>
                <a:cubicBezTo>
                  <a:pt x="493" y="12551"/>
                  <a:pt x="631" y="12594"/>
                  <a:pt x="684" y="12694"/>
                </a:cubicBezTo>
                <a:cubicBezTo>
                  <a:pt x="718" y="12759"/>
                  <a:pt x="716" y="12836"/>
                  <a:pt x="782" y="12875"/>
                </a:cubicBezTo>
                <a:cubicBezTo>
                  <a:pt x="881" y="12933"/>
                  <a:pt x="1183" y="12885"/>
                  <a:pt x="1317" y="12861"/>
                </a:cubicBezTo>
                <a:cubicBezTo>
                  <a:pt x="1458" y="12837"/>
                  <a:pt x="1621" y="12875"/>
                  <a:pt x="1650" y="12946"/>
                </a:cubicBezTo>
                <a:cubicBezTo>
                  <a:pt x="1669" y="12967"/>
                  <a:pt x="1661" y="12982"/>
                  <a:pt x="1658" y="13012"/>
                </a:cubicBezTo>
                <a:cubicBezTo>
                  <a:pt x="1638" y="13029"/>
                  <a:pt x="1626" y="13056"/>
                  <a:pt x="1601" y="13069"/>
                </a:cubicBezTo>
                <a:cubicBezTo>
                  <a:pt x="1485" y="13132"/>
                  <a:pt x="1300" y="13128"/>
                  <a:pt x="1171" y="13181"/>
                </a:cubicBezTo>
                <a:cubicBezTo>
                  <a:pt x="1068" y="13223"/>
                  <a:pt x="984" y="13292"/>
                  <a:pt x="871" y="13330"/>
                </a:cubicBezTo>
                <a:cubicBezTo>
                  <a:pt x="732" y="13375"/>
                  <a:pt x="478" y="13423"/>
                  <a:pt x="544" y="13602"/>
                </a:cubicBezTo>
                <a:cubicBezTo>
                  <a:pt x="586" y="13713"/>
                  <a:pt x="766" y="13736"/>
                  <a:pt x="805" y="13849"/>
                </a:cubicBezTo>
                <a:cubicBezTo>
                  <a:pt x="841" y="13952"/>
                  <a:pt x="704" y="14022"/>
                  <a:pt x="782" y="14116"/>
                </a:cubicBezTo>
                <a:cubicBezTo>
                  <a:pt x="893" y="14249"/>
                  <a:pt x="1304" y="14157"/>
                  <a:pt x="1375" y="14322"/>
                </a:cubicBezTo>
                <a:cubicBezTo>
                  <a:pt x="1451" y="14403"/>
                  <a:pt x="1338" y="14495"/>
                  <a:pt x="1286" y="14537"/>
                </a:cubicBezTo>
                <a:cubicBezTo>
                  <a:pt x="1158" y="14637"/>
                  <a:pt x="867" y="14805"/>
                  <a:pt x="985" y="15030"/>
                </a:cubicBezTo>
                <a:cubicBezTo>
                  <a:pt x="1034" y="15123"/>
                  <a:pt x="1204" y="15206"/>
                  <a:pt x="1383" y="15147"/>
                </a:cubicBezTo>
                <a:cubicBezTo>
                  <a:pt x="1445" y="15127"/>
                  <a:pt x="1492" y="15082"/>
                  <a:pt x="1546" y="15056"/>
                </a:cubicBezTo>
                <a:cubicBezTo>
                  <a:pt x="1601" y="15029"/>
                  <a:pt x="1664" y="15018"/>
                  <a:pt x="1701" y="14978"/>
                </a:cubicBezTo>
                <a:cubicBezTo>
                  <a:pt x="1740" y="14936"/>
                  <a:pt x="1766" y="14882"/>
                  <a:pt x="1822" y="14855"/>
                </a:cubicBezTo>
                <a:cubicBezTo>
                  <a:pt x="1866" y="14832"/>
                  <a:pt x="1919" y="14840"/>
                  <a:pt x="1976" y="14843"/>
                </a:cubicBezTo>
                <a:cubicBezTo>
                  <a:pt x="2012" y="14870"/>
                  <a:pt x="2061" y="14888"/>
                  <a:pt x="2082" y="14927"/>
                </a:cubicBezTo>
                <a:cubicBezTo>
                  <a:pt x="2126" y="15008"/>
                  <a:pt x="2106" y="15080"/>
                  <a:pt x="2205" y="15115"/>
                </a:cubicBezTo>
                <a:cubicBezTo>
                  <a:pt x="2262" y="15128"/>
                  <a:pt x="2317" y="15141"/>
                  <a:pt x="2374" y="15154"/>
                </a:cubicBezTo>
                <a:cubicBezTo>
                  <a:pt x="2528" y="15182"/>
                  <a:pt x="2685" y="15064"/>
                  <a:pt x="2766" y="15211"/>
                </a:cubicBezTo>
                <a:cubicBezTo>
                  <a:pt x="2805" y="15281"/>
                  <a:pt x="2763" y="15373"/>
                  <a:pt x="2789" y="15458"/>
                </a:cubicBezTo>
                <a:cubicBezTo>
                  <a:pt x="2827" y="15580"/>
                  <a:pt x="2987" y="15649"/>
                  <a:pt x="2847" y="15796"/>
                </a:cubicBezTo>
                <a:cubicBezTo>
                  <a:pt x="2783" y="15863"/>
                  <a:pt x="2619" y="15863"/>
                  <a:pt x="2569" y="15940"/>
                </a:cubicBezTo>
                <a:cubicBezTo>
                  <a:pt x="2495" y="16055"/>
                  <a:pt x="2618" y="16206"/>
                  <a:pt x="2709" y="16238"/>
                </a:cubicBezTo>
                <a:cubicBezTo>
                  <a:pt x="2909" y="16309"/>
                  <a:pt x="3149" y="16155"/>
                  <a:pt x="3359" y="16226"/>
                </a:cubicBezTo>
                <a:cubicBezTo>
                  <a:pt x="3504" y="16274"/>
                  <a:pt x="3571" y="16386"/>
                  <a:pt x="3774" y="16375"/>
                </a:cubicBezTo>
                <a:cubicBezTo>
                  <a:pt x="3801" y="16353"/>
                  <a:pt x="3841" y="16340"/>
                  <a:pt x="3863" y="16315"/>
                </a:cubicBezTo>
                <a:cubicBezTo>
                  <a:pt x="3898" y="16278"/>
                  <a:pt x="3921" y="16231"/>
                  <a:pt x="3969" y="16206"/>
                </a:cubicBezTo>
                <a:cubicBezTo>
                  <a:pt x="4036" y="16170"/>
                  <a:pt x="4135" y="16164"/>
                  <a:pt x="4204" y="16134"/>
                </a:cubicBezTo>
                <a:cubicBezTo>
                  <a:pt x="4278" y="16102"/>
                  <a:pt x="4392" y="16051"/>
                  <a:pt x="4490" y="16107"/>
                </a:cubicBezTo>
                <a:cubicBezTo>
                  <a:pt x="4612" y="16178"/>
                  <a:pt x="4587" y="16368"/>
                  <a:pt x="4717" y="16432"/>
                </a:cubicBezTo>
                <a:cubicBezTo>
                  <a:pt x="4898" y="16522"/>
                  <a:pt x="5087" y="16369"/>
                  <a:pt x="5270" y="16413"/>
                </a:cubicBezTo>
                <a:cubicBezTo>
                  <a:pt x="5423" y="16451"/>
                  <a:pt x="5447" y="16597"/>
                  <a:pt x="5613" y="16628"/>
                </a:cubicBezTo>
                <a:cubicBezTo>
                  <a:pt x="5738" y="16652"/>
                  <a:pt x="5900" y="16478"/>
                  <a:pt x="5971" y="16432"/>
                </a:cubicBezTo>
                <a:cubicBezTo>
                  <a:pt x="6009" y="16407"/>
                  <a:pt x="6096" y="16366"/>
                  <a:pt x="6157" y="16400"/>
                </a:cubicBezTo>
                <a:cubicBezTo>
                  <a:pt x="6472" y="16448"/>
                  <a:pt x="6063" y="16968"/>
                  <a:pt x="6392" y="17037"/>
                </a:cubicBezTo>
                <a:cubicBezTo>
                  <a:pt x="6492" y="17059"/>
                  <a:pt x="6591" y="16999"/>
                  <a:pt x="6653" y="16978"/>
                </a:cubicBezTo>
                <a:cubicBezTo>
                  <a:pt x="6726" y="16959"/>
                  <a:pt x="6800" y="16938"/>
                  <a:pt x="6873" y="16919"/>
                </a:cubicBezTo>
                <a:cubicBezTo>
                  <a:pt x="7017" y="16869"/>
                  <a:pt x="7108" y="16785"/>
                  <a:pt x="7191" y="16686"/>
                </a:cubicBezTo>
                <a:cubicBezTo>
                  <a:pt x="7250" y="16615"/>
                  <a:pt x="7379" y="16451"/>
                  <a:pt x="7563" y="16491"/>
                </a:cubicBezTo>
                <a:cubicBezTo>
                  <a:pt x="7741" y="16530"/>
                  <a:pt x="7780" y="16745"/>
                  <a:pt x="7873" y="16855"/>
                </a:cubicBezTo>
                <a:cubicBezTo>
                  <a:pt x="7913" y="16902"/>
                  <a:pt x="7983" y="16971"/>
                  <a:pt x="8108" y="16946"/>
                </a:cubicBezTo>
                <a:cubicBezTo>
                  <a:pt x="8208" y="16926"/>
                  <a:pt x="8261" y="16844"/>
                  <a:pt x="8307" y="16762"/>
                </a:cubicBezTo>
                <a:cubicBezTo>
                  <a:pt x="8811" y="17200"/>
                  <a:pt x="9645" y="17976"/>
                  <a:pt x="9645" y="17976"/>
                </a:cubicBezTo>
                <a:cubicBezTo>
                  <a:pt x="9645" y="17976"/>
                  <a:pt x="9976" y="18231"/>
                  <a:pt x="9976" y="18562"/>
                </a:cubicBezTo>
                <a:cubicBezTo>
                  <a:pt x="9976" y="19024"/>
                  <a:pt x="9976" y="19718"/>
                  <a:pt x="9976" y="19945"/>
                </a:cubicBezTo>
                <a:cubicBezTo>
                  <a:pt x="9976" y="20728"/>
                  <a:pt x="9275" y="21597"/>
                  <a:pt x="9275" y="21597"/>
                </a:cubicBezTo>
                <a:cubicBezTo>
                  <a:pt x="9275" y="21597"/>
                  <a:pt x="12156" y="21599"/>
                  <a:pt x="12312" y="21599"/>
                </a:cubicBezTo>
                <a:cubicBezTo>
                  <a:pt x="12136" y="21598"/>
                  <a:pt x="11551" y="20437"/>
                  <a:pt x="11551" y="19800"/>
                </a:cubicBezTo>
                <a:cubicBezTo>
                  <a:pt x="11551" y="19712"/>
                  <a:pt x="11551" y="19149"/>
                  <a:pt x="11551" y="18439"/>
                </a:cubicBezTo>
                <a:cubicBezTo>
                  <a:pt x="11551" y="18313"/>
                  <a:pt x="12770" y="17328"/>
                  <a:pt x="13727" y="16613"/>
                </a:cubicBezTo>
                <a:cubicBezTo>
                  <a:pt x="13783" y="16676"/>
                  <a:pt x="13849" y="16735"/>
                  <a:pt x="13907" y="16763"/>
                </a:cubicBezTo>
                <a:cubicBezTo>
                  <a:pt x="14005" y="16812"/>
                  <a:pt x="14097" y="16760"/>
                  <a:pt x="14159" y="16725"/>
                </a:cubicBezTo>
                <a:cubicBezTo>
                  <a:pt x="14245" y="16674"/>
                  <a:pt x="14295" y="16594"/>
                  <a:pt x="14387" y="16550"/>
                </a:cubicBezTo>
                <a:cubicBezTo>
                  <a:pt x="14448" y="16522"/>
                  <a:pt x="14510" y="16524"/>
                  <a:pt x="14591" y="16510"/>
                </a:cubicBezTo>
                <a:cubicBezTo>
                  <a:pt x="14611" y="16506"/>
                  <a:pt x="14663" y="16499"/>
                  <a:pt x="14697" y="16505"/>
                </a:cubicBezTo>
                <a:cubicBezTo>
                  <a:pt x="14793" y="16523"/>
                  <a:pt x="14859" y="16557"/>
                  <a:pt x="14883" y="16633"/>
                </a:cubicBezTo>
                <a:cubicBezTo>
                  <a:pt x="14913" y="16728"/>
                  <a:pt x="14829" y="16803"/>
                  <a:pt x="14908" y="16880"/>
                </a:cubicBezTo>
                <a:cubicBezTo>
                  <a:pt x="14952" y="16923"/>
                  <a:pt x="15088" y="16931"/>
                  <a:pt x="15169" y="16907"/>
                </a:cubicBezTo>
                <a:cubicBezTo>
                  <a:pt x="15293" y="16870"/>
                  <a:pt x="15350" y="16788"/>
                  <a:pt x="15444" y="16731"/>
                </a:cubicBezTo>
                <a:cubicBezTo>
                  <a:pt x="15470" y="16716"/>
                  <a:pt x="15502" y="16709"/>
                  <a:pt x="15527" y="16692"/>
                </a:cubicBezTo>
                <a:cubicBezTo>
                  <a:pt x="15645" y="16695"/>
                  <a:pt x="15851" y="16792"/>
                  <a:pt x="15883" y="16862"/>
                </a:cubicBezTo>
                <a:cubicBezTo>
                  <a:pt x="15908" y="16916"/>
                  <a:pt x="15860" y="16974"/>
                  <a:pt x="15883" y="17037"/>
                </a:cubicBezTo>
                <a:cubicBezTo>
                  <a:pt x="15904" y="17100"/>
                  <a:pt x="15992" y="17149"/>
                  <a:pt x="16071" y="17166"/>
                </a:cubicBezTo>
                <a:cubicBezTo>
                  <a:pt x="16166" y="17186"/>
                  <a:pt x="16249" y="17147"/>
                  <a:pt x="16298" y="17127"/>
                </a:cubicBezTo>
                <a:cubicBezTo>
                  <a:pt x="16471" y="17055"/>
                  <a:pt x="16644" y="16922"/>
                  <a:pt x="16713" y="16770"/>
                </a:cubicBezTo>
                <a:cubicBezTo>
                  <a:pt x="16744" y="16702"/>
                  <a:pt x="16713" y="16598"/>
                  <a:pt x="16747" y="16530"/>
                </a:cubicBezTo>
                <a:cubicBezTo>
                  <a:pt x="16797" y="16427"/>
                  <a:pt x="16984" y="16405"/>
                  <a:pt x="17062" y="16322"/>
                </a:cubicBezTo>
                <a:cubicBezTo>
                  <a:pt x="17111" y="16271"/>
                  <a:pt x="17151" y="16189"/>
                  <a:pt x="17234" y="16167"/>
                </a:cubicBezTo>
                <a:cubicBezTo>
                  <a:pt x="17325" y="16117"/>
                  <a:pt x="17412" y="16236"/>
                  <a:pt x="17486" y="16251"/>
                </a:cubicBezTo>
                <a:cubicBezTo>
                  <a:pt x="17591" y="16273"/>
                  <a:pt x="17682" y="16172"/>
                  <a:pt x="17778" y="16231"/>
                </a:cubicBezTo>
                <a:cubicBezTo>
                  <a:pt x="17922" y="16272"/>
                  <a:pt x="17836" y="16455"/>
                  <a:pt x="17967" y="16491"/>
                </a:cubicBezTo>
                <a:cubicBezTo>
                  <a:pt x="18062" y="16544"/>
                  <a:pt x="18188" y="16456"/>
                  <a:pt x="18225" y="16413"/>
                </a:cubicBezTo>
                <a:cubicBezTo>
                  <a:pt x="18369" y="16247"/>
                  <a:pt x="18056" y="15975"/>
                  <a:pt x="18299" y="15856"/>
                </a:cubicBezTo>
                <a:cubicBezTo>
                  <a:pt x="18497" y="15758"/>
                  <a:pt x="18746" y="15898"/>
                  <a:pt x="18975" y="15856"/>
                </a:cubicBezTo>
                <a:cubicBezTo>
                  <a:pt x="19040" y="15843"/>
                  <a:pt x="19096" y="15820"/>
                  <a:pt x="19144" y="15796"/>
                </a:cubicBezTo>
                <a:cubicBezTo>
                  <a:pt x="19197" y="15770"/>
                  <a:pt x="19246" y="15756"/>
                  <a:pt x="19267" y="15705"/>
                </a:cubicBezTo>
                <a:cubicBezTo>
                  <a:pt x="19276" y="15694"/>
                  <a:pt x="19276" y="15674"/>
                  <a:pt x="19276" y="15654"/>
                </a:cubicBezTo>
                <a:cubicBezTo>
                  <a:pt x="19224" y="15611"/>
                  <a:pt x="19177" y="15554"/>
                  <a:pt x="19096" y="15536"/>
                </a:cubicBezTo>
                <a:cubicBezTo>
                  <a:pt x="19001" y="15515"/>
                  <a:pt x="18914" y="15560"/>
                  <a:pt x="18829" y="15536"/>
                </a:cubicBezTo>
                <a:cubicBezTo>
                  <a:pt x="18781" y="15522"/>
                  <a:pt x="18759" y="15487"/>
                  <a:pt x="18723" y="15465"/>
                </a:cubicBezTo>
                <a:cubicBezTo>
                  <a:pt x="18697" y="15298"/>
                  <a:pt x="18775" y="15326"/>
                  <a:pt x="18852" y="15225"/>
                </a:cubicBezTo>
                <a:cubicBezTo>
                  <a:pt x="18884" y="15184"/>
                  <a:pt x="18876" y="15123"/>
                  <a:pt x="18901" y="15076"/>
                </a:cubicBezTo>
                <a:cubicBezTo>
                  <a:pt x="18939" y="15004"/>
                  <a:pt x="19021" y="14960"/>
                  <a:pt x="19047" y="14875"/>
                </a:cubicBezTo>
                <a:cubicBezTo>
                  <a:pt x="19079" y="14769"/>
                  <a:pt x="18936" y="14676"/>
                  <a:pt x="18909" y="14596"/>
                </a:cubicBezTo>
                <a:cubicBezTo>
                  <a:pt x="18878" y="14505"/>
                  <a:pt x="18986" y="14364"/>
                  <a:pt x="19038" y="14336"/>
                </a:cubicBezTo>
                <a:cubicBezTo>
                  <a:pt x="19188" y="14255"/>
                  <a:pt x="19464" y="14397"/>
                  <a:pt x="19648" y="14290"/>
                </a:cubicBezTo>
                <a:cubicBezTo>
                  <a:pt x="19715" y="14251"/>
                  <a:pt x="19748" y="14181"/>
                  <a:pt x="19797" y="14128"/>
                </a:cubicBezTo>
                <a:cubicBezTo>
                  <a:pt x="19848" y="14071"/>
                  <a:pt x="19948" y="14048"/>
                  <a:pt x="20000" y="13992"/>
                </a:cubicBezTo>
                <a:cubicBezTo>
                  <a:pt x="20082" y="13905"/>
                  <a:pt x="20098" y="13852"/>
                  <a:pt x="20284" y="13862"/>
                </a:cubicBezTo>
                <a:cubicBezTo>
                  <a:pt x="20307" y="13881"/>
                  <a:pt x="20345" y="13891"/>
                  <a:pt x="20364" y="13913"/>
                </a:cubicBezTo>
                <a:cubicBezTo>
                  <a:pt x="20405" y="13957"/>
                  <a:pt x="20436" y="14034"/>
                  <a:pt x="20470" y="14082"/>
                </a:cubicBezTo>
                <a:cubicBezTo>
                  <a:pt x="20504" y="14089"/>
                  <a:pt x="20534" y="14111"/>
                  <a:pt x="20584" y="14102"/>
                </a:cubicBezTo>
                <a:cubicBezTo>
                  <a:pt x="20716" y="14079"/>
                  <a:pt x="20958" y="13991"/>
                  <a:pt x="20911" y="13835"/>
                </a:cubicBezTo>
                <a:cubicBezTo>
                  <a:pt x="20883" y="13746"/>
                  <a:pt x="20730" y="13595"/>
                  <a:pt x="20633" y="13563"/>
                </a:cubicBezTo>
                <a:cubicBezTo>
                  <a:pt x="20514" y="13523"/>
                  <a:pt x="20416" y="13551"/>
                  <a:pt x="20356" y="13460"/>
                </a:cubicBezTo>
                <a:cubicBezTo>
                  <a:pt x="20335" y="13428"/>
                  <a:pt x="20327" y="13375"/>
                  <a:pt x="20341" y="13336"/>
                </a:cubicBezTo>
                <a:cubicBezTo>
                  <a:pt x="20376" y="13237"/>
                  <a:pt x="20469" y="13174"/>
                  <a:pt x="20576" y="13135"/>
                </a:cubicBezTo>
                <a:cubicBezTo>
                  <a:pt x="20664" y="13103"/>
                  <a:pt x="20760" y="13095"/>
                  <a:pt x="20796" y="13024"/>
                </a:cubicBezTo>
                <a:cubicBezTo>
                  <a:pt x="20849" y="12922"/>
                  <a:pt x="20717" y="12799"/>
                  <a:pt x="20779" y="12726"/>
                </a:cubicBezTo>
                <a:cubicBezTo>
                  <a:pt x="20805" y="12612"/>
                  <a:pt x="21085" y="12606"/>
                  <a:pt x="21211" y="12564"/>
                </a:cubicBezTo>
                <a:cubicBezTo>
                  <a:pt x="21300" y="12534"/>
                  <a:pt x="21324" y="12488"/>
                  <a:pt x="21381" y="12433"/>
                </a:cubicBezTo>
                <a:cubicBezTo>
                  <a:pt x="21375" y="12253"/>
                  <a:pt x="21127" y="12307"/>
                  <a:pt x="21146" y="12095"/>
                </a:cubicBezTo>
                <a:cubicBezTo>
                  <a:pt x="21181" y="12068"/>
                  <a:pt x="21204" y="12029"/>
                  <a:pt x="21243" y="12006"/>
                </a:cubicBezTo>
                <a:cubicBezTo>
                  <a:pt x="21334" y="11951"/>
                  <a:pt x="21358" y="11930"/>
                  <a:pt x="21430" y="11862"/>
                </a:cubicBezTo>
                <a:cubicBezTo>
                  <a:pt x="21431" y="11683"/>
                  <a:pt x="21194" y="11716"/>
                  <a:pt x="21048" y="11654"/>
                </a:cubicBezTo>
                <a:cubicBezTo>
                  <a:pt x="21015" y="11640"/>
                  <a:pt x="21000" y="11610"/>
                  <a:pt x="20974" y="11590"/>
                </a:cubicBezTo>
                <a:cubicBezTo>
                  <a:pt x="20974" y="11572"/>
                  <a:pt x="20974" y="11555"/>
                  <a:pt x="20974" y="11537"/>
                </a:cubicBezTo>
                <a:cubicBezTo>
                  <a:pt x="21002" y="11514"/>
                  <a:pt x="21021" y="11484"/>
                  <a:pt x="21057" y="11466"/>
                </a:cubicBezTo>
                <a:cubicBezTo>
                  <a:pt x="21168" y="11413"/>
                  <a:pt x="21322" y="11415"/>
                  <a:pt x="21423" y="11356"/>
                </a:cubicBezTo>
                <a:cubicBezTo>
                  <a:pt x="21495" y="11315"/>
                  <a:pt x="21574" y="11174"/>
                  <a:pt x="21504" y="11083"/>
                </a:cubicBezTo>
                <a:cubicBezTo>
                  <a:pt x="21448" y="11009"/>
                  <a:pt x="21318" y="10959"/>
                  <a:pt x="21203" y="10934"/>
                </a:cubicBezTo>
                <a:cubicBezTo>
                  <a:pt x="20983" y="10886"/>
                  <a:pt x="20840" y="11005"/>
                  <a:pt x="20690" y="11044"/>
                </a:cubicBezTo>
                <a:cubicBezTo>
                  <a:pt x="20593" y="11057"/>
                  <a:pt x="20496" y="11070"/>
                  <a:pt x="20398" y="11083"/>
                </a:cubicBezTo>
                <a:cubicBezTo>
                  <a:pt x="20326" y="11101"/>
                  <a:pt x="20194" y="11158"/>
                  <a:pt x="20089" y="11121"/>
                </a:cubicBezTo>
                <a:cubicBezTo>
                  <a:pt x="20051" y="11108"/>
                  <a:pt x="20039" y="11075"/>
                  <a:pt x="20015" y="11050"/>
                </a:cubicBezTo>
                <a:cubicBezTo>
                  <a:pt x="20022" y="10894"/>
                  <a:pt x="20237" y="10890"/>
                  <a:pt x="20332" y="10804"/>
                </a:cubicBezTo>
                <a:cubicBezTo>
                  <a:pt x="20396" y="10746"/>
                  <a:pt x="20378" y="10623"/>
                  <a:pt x="20430" y="10557"/>
                </a:cubicBezTo>
                <a:cubicBezTo>
                  <a:pt x="20491" y="10479"/>
                  <a:pt x="20614" y="10442"/>
                  <a:pt x="20682" y="10369"/>
                </a:cubicBezTo>
                <a:cubicBezTo>
                  <a:pt x="20800" y="10242"/>
                  <a:pt x="20905" y="9931"/>
                  <a:pt x="20756" y="9765"/>
                </a:cubicBezTo>
                <a:cubicBezTo>
                  <a:pt x="20696" y="9699"/>
                  <a:pt x="20530" y="9623"/>
                  <a:pt x="20356" y="9654"/>
                </a:cubicBezTo>
                <a:cubicBezTo>
                  <a:pt x="20278" y="9668"/>
                  <a:pt x="20170" y="9709"/>
                  <a:pt x="20063" y="9688"/>
                </a:cubicBezTo>
                <a:cubicBezTo>
                  <a:pt x="19964" y="9668"/>
                  <a:pt x="19869" y="9604"/>
                  <a:pt x="19820" y="9544"/>
                </a:cubicBezTo>
                <a:cubicBezTo>
                  <a:pt x="19804" y="9524"/>
                  <a:pt x="19805" y="9498"/>
                  <a:pt x="19788" y="9480"/>
                </a:cubicBezTo>
                <a:cubicBezTo>
                  <a:pt x="19802" y="9355"/>
                  <a:pt x="19965" y="9347"/>
                  <a:pt x="20063" y="9290"/>
                </a:cubicBezTo>
                <a:cubicBezTo>
                  <a:pt x="20154" y="9238"/>
                  <a:pt x="20162" y="9145"/>
                  <a:pt x="20210" y="9057"/>
                </a:cubicBezTo>
                <a:cubicBezTo>
                  <a:pt x="20248" y="8987"/>
                  <a:pt x="20323" y="8927"/>
                  <a:pt x="20349" y="8849"/>
                </a:cubicBezTo>
                <a:cubicBezTo>
                  <a:pt x="20367" y="8796"/>
                  <a:pt x="20338" y="8733"/>
                  <a:pt x="20315" y="8707"/>
                </a:cubicBezTo>
                <a:cubicBezTo>
                  <a:pt x="20282" y="8669"/>
                  <a:pt x="20121" y="8573"/>
                  <a:pt x="20023" y="8590"/>
                </a:cubicBezTo>
                <a:cubicBezTo>
                  <a:pt x="19929" y="8607"/>
                  <a:pt x="19800" y="8655"/>
                  <a:pt x="19682" y="8616"/>
                </a:cubicBezTo>
                <a:cubicBezTo>
                  <a:pt x="19551" y="8572"/>
                  <a:pt x="19540" y="8435"/>
                  <a:pt x="19396" y="8408"/>
                </a:cubicBezTo>
                <a:cubicBezTo>
                  <a:pt x="19339" y="8397"/>
                  <a:pt x="19267" y="8425"/>
                  <a:pt x="19227" y="8435"/>
                </a:cubicBezTo>
                <a:cubicBezTo>
                  <a:pt x="19110" y="8463"/>
                  <a:pt x="18998" y="8489"/>
                  <a:pt x="18884" y="8513"/>
                </a:cubicBezTo>
                <a:cubicBezTo>
                  <a:pt x="18798" y="8530"/>
                  <a:pt x="18647" y="8510"/>
                  <a:pt x="18680" y="8421"/>
                </a:cubicBezTo>
                <a:cubicBezTo>
                  <a:pt x="18716" y="8326"/>
                  <a:pt x="18917" y="8321"/>
                  <a:pt x="19015" y="8272"/>
                </a:cubicBezTo>
                <a:cubicBezTo>
                  <a:pt x="19101" y="8230"/>
                  <a:pt x="19177" y="8169"/>
                  <a:pt x="19276" y="8136"/>
                </a:cubicBezTo>
                <a:cubicBezTo>
                  <a:pt x="19349" y="8123"/>
                  <a:pt x="19421" y="8110"/>
                  <a:pt x="19494" y="8097"/>
                </a:cubicBezTo>
                <a:cubicBezTo>
                  <a:pt x="19560" y="8069"/>
                  <a:pt x="19588" y="7998"/>
                  <a:pt x="19648" y="7966"/>
                </a:cubicBezTo>
                <a:cubicBezTo>
                  <a:pt x="19707" y="7935"/>
                  <a:pt x="19811" y="7945"/>
                  <a:pt x="19869" y="7914"/>
                </a:cubicBezTo>
                <a:cubicBezTo>
                  <a:pt x="19919" y="7887"/>
                  <a:pt x="19939" y="7825"/>
                  <a:pt x="19974" y="7786"/>
                </a:cubicBezTo>
                <a:cubicBezTo>
                  <a:pt x="20058" y="7694"/>
                  <a:pt x="20177" y="7675"/>
                  <a:pt x="20178" y="7512"/>
                </a:cubicBezTo>
                <a:cubicBezTo>
                  <a:pt x="20145" y="7485"/>
                  <a:pt x="20127" y="7450"/>
                  <a:pt x="20080" y="7434"/>
                </a:cubicBezTo>
                <a:cubicBezTo>
                  <a:pt x="19906" y="7374"/>
                  <a:pt x="19754" y="7417"/>
                  <a:pt x="19771" y="7214"/>
                </a:cubicBezTo>
                <a:cubicBezTo>
                  <a:pt x="19797" y="7193"/>
                  <a:pt x="19815" y="7158"/>
                  <a:pt x="19845" y="7141"/>
                </a:cubicBezTo>
                <a:cubicBezTo>
                  <a:pt x="19901" y="7111"/>
                  <a:pt x="19996" y="7097"/>
                  <a:pt x="20055" y="7070"/>
                </a:cubicBezTo>
                <a:cubicBezTo>
                  <a:pt x="20096" y="6931"/>
                  <a:pt x="19905" y="6922"/>
                  <a:pt x="19797" y="6862"/>
                </a:cubicBezTo>
                <a:cubicBezTo>
                  <a:pt x="19769" y="6847"/>
                  <a:pt x="19755" y="6817"/>
                  <a:pt x="19731" y="6798"/>
                </a:cubicBezTo>
                <a:cubicBezTo>
                  <a:pt x="19732" y="6640"/>
                  <a:pt x="19875" y="6495"/>
                  <a:pt x="20000" y="6435"/>
                </a:cubicBezTo>
                <a:cubicBezTo>
                  <a:pt x="20065" y="6403"/>
                  <a:pt x="20143" y="6397"/>
                  <a:pt x="20203" y="6364"/>
                </a:cubicBezTo>
                <a:cubicBezTo>
                  <a:pt x="20250" y="6338"/>
                  <a:pt x="20345" y="6239"/>
                  <a:pt x="20284" y="6174"/>
                </a:cubicBezTo>
                <a:cubicBezTo>
                  <a:pt x="20236" y="6070"/>
                  <a:pt x="20002" y="6150"/>
                  <a:pt x="19894" y="6096"/>
                </a:cubicBezTo>
                <a:cubicBezTo>
                  <a:pt x="19759" y="6029"/>
                  <a:pt x="19842" y="5898"/>
                  <a:pt x="19763" y="5804"/>
                </a:cubicBezTo>
                <a:cubicBezTo>
                  <a:pt x="19685" y="5712"/>
                  <a:pt x="19435" y="5747"/>
                  <a:pt x="19348" y="5662"/>
                </a:cubicBezTo>
                <a:cubicBezTo>
                  <a:pt x="19286" y="5601"/>
                  <a:pt x="19328" y="5473"/>
                  <a:pt x="19324" y="5376"/>
                </a:cubicBezTo>
                <a:cubicBezTo>
                  <a:pt x="19322" y="5322"/>
                  <a:pt x="19289" y="5260"/>
                  <a:pt x="19333" y="5221"/>
                </a:cubicBezTo>
                <a:cubicBezTo>
                  <a:pt x="19369" y="5147"/>
                  <a:pt x="19504" y="5176"/>
                  <a:pt x="19608" y="5155"/>
                </a:cubicBezTo>
                <a:cubicBezTo>
                  <a:pt x="19732" y="5129"/>
                  <a:pt x="19829" y="5087"/>
                  <a:pt x="19886" y="5006"/>
                </a:cubicBezTo>
                <a:cubicBezTo>
                  <a:pt x="19908" y="4973"/>
                  <a:pt x="19942" y="4888"/>
                  <a:pt x="19900" y="4844"/>
                </a:cubicBezTo>
                <a:cubicBezTo>
                  <a:pt x="19856" y="4743"/>
                  <a:pt x="19645" y="4794"/>
                  <a:pt x="19600" y="4661"/>
                </a:cubicBezTo>
                <a:cubicBezTo>
                  <a:pt x="19559" y="4540"/>
                  <a:pt x="19793" y="4409"/>
                  <a:pt x="19706" y="4220"/>
                </a:cubicBezTo>
                <a:cubicBezTo>
                  <a:pt x="19669" y="4140"/>
                  <a:pt x="19571" y="4119"/>
                  <a:pt x="19494" y="4071"/>
                </a:cubicBezTo>
                <a:cubicBezTo>
                  <a:pt x="19311" y="4076"/>
                  <a:pt x="19342" y="4233"/>
                  <a:pt x="19178" y="4259"/>
                </a:cubicBezTo>
                <a:cubicBezTo>
                  <a:pt x="19016" y="4284"/>
                  <a:pt x="18946" y="4083"/>
                  <a:pt x="18812" y="4057"/>
                </a:cubicBezTo>
                <a:cubicBezTo>
                  <a:pt x="18693" y="4034"/>
                  <a:pt x="18536" y="4154"/>
                  <a:pt x="18428" y="4078"/>
                </a:cubicBezTo>
                <a:cubicBezTo>
                  <a:pt x="18300" y="4042"/>
                  <a:pt x="18371" y="3914"/>
                  <a:pt x="18331" y="3806"/>
                </a:cubicBezTo>
                <a:cubicBezTo>
                  <a:pt x="18320" y="3777"/>
                  <a:pt x="18291" y="3756"/>
                  <a:pt x="18274" y="3733"/>
                </a:cubicBezTo>
                <a:cubicBezTo>
                  <a:pt x="18073" y="3697"/>
                  <a:pt x="17900" y="3831"/>
                  <a:pt x="17818" y="3934"/>
                </a:cubicBezTo>
                <a:cubicBezTo>
                  <a:pt x="17747" y="4025"/>
                  <a:pt x="17715" y="4124"/>
                  <a:pt x="17543" y="4117"/>
                </a:cubicBezTo>
                <a:cubicBezTo>
                  <a:pt x="17504" y="4086"/>
                  <a:pt x="17455" y="4066"/>
                  <a:pt x="17429" y="4025"/>
                </a:cubicBezTo>
                <a:cubicBezTo>
                  <a:pt x="17175" y="3638"/>
                  <a:pt x="17816" y="3597"/>
                  <a:pt x="17950" y="3363"/>
                </a:cubicBezTo>
                <a:cubicBezTo>
                  <a:pt x="18043" y="3198"/>
                  <a:pt x="17875" y="3120"/>
                  <a:pt x="17844" y="2999"/>
                </a:cubicBezTo>
                <a:cubicBezTo>
                  <a:pt x="17832" y="2953"/>
                  <a:pt x="17869" y="2904"/>
                  <a:pt x="17884" y="2876"/>
                </a:cubicBezTo>
                <a:cubicBezTo>
                  <a:pt x="17926" y="2796"/>
                  <a:pt x="17963" y="2687"/>
                  <a:pt x="17909" y="2603"/>
                </a:cubicBezTo>
                <a:cubicBezTo>
                  <a:pt x="17892" y="2575"/>
                  <a:pt x="17877" y="2547"/>
                  <a:pt x="17844" y="2532"/>
                </a:cubicBezTo>
                <a:cubicBezTo>
                  <a:pt x="17709" y="2474"/>
                  <a:pt x="17609" y="2576"/>
                  <a:pt x="17552" y="2624"/>
                </a:cubicBezTo>
                <a:cubicBezTo>
                  <a:pt x="17512" y="2657"/>
                  <a:pt x="17458" y="2687"/>
                  <a:pt x="17397" y="2701"/>
                </a:cubicBezTo>
                <a:cubicBezTo>
                  <a:pt x="17350" y="2713"/>
                  <a:pt x="17317" y="2708"/>
                  <a:pt x="17283" y="2727"/>
                </a:cubicBezTo>
                <a:cubicBezTo>
                  <a:pt x="17212" y="2767"/>
                  <a:pt x="17207" y="2853"/>
                  <a:pt x="17111" y="2876"/>
                </a:cubicBezTo>
                <a:cubicBezTo>
                  <a:pt x="17078" y="2894"/>
                  <a:pt x="17010" y="2890"/>
                  <a:pt x="16973" y="2876"/>
                </a:cubicBezTo>
                <a:cubicBezTo>
                  <a:pt x="16909" y="2850"/>
                  <a:pt x="16868" y="2791"/>
                  <a:pt x="16795" y="2772"/>
                </a:cubicBezTo>
                <a:cubicBezTo>
                  <a:pt x="16728" y="2770"/>
                  <a:pt x="16660" y="2768"/>
                  <a:pt x="16592" y="2766"/>
                </a:cubicBezTo>
                <a:cubicBezTo>
                  <a:pt x="16545" y="2756"/>
                  <a:pt x="16513" y="2732"/>
                  <a:pt x="16478" y="2713"/>
                </a:cubicBezTo>
                <a:cubicBezTo>
                  <a:pt x="16451" y="2618"/>
                  <a:pt x="16475" y="2530"/>
                  <a:pt x="16526" y="2461"/>
                </a:cubicBezTo>
                <a:cubicBezTo>
                  <a:pt x="16559" y="2418"/>
                  <a:pt x="16625" y="2348"/>
                  <a:pt x="16584" y="2267"/>
                </a:cubicBezTo>
                <a:cubicBezTo>
                  <a:pt x="16547" y="2194"/>
                  <a:pt x="16449" y="2144"/>
                  <a:pt x="16346" y="2123"/>
                </a:cubicBezTo>
                <a:cubicBezTo>
                  <a:pt x="16283" y="2110"/>
                  <a:pt x="16232" y="2121"/>
                  <a:pt x="16185" y="2098"/>
                </a:cubicBezTo>
                <a:cubicBezTo>
                  <a:pt x="16118" y="2065"/>
                  <a:pt x="16116" y="2001"/>
                  <a:pt x="16080" y="1942"/>
                </a:cubicBezTo>
                <a:cubicBezTo>
                  <a:pt x="16012" y="1834"/>
                  <a:pt x="15839" y="1731"/>
                  <a:pt x="15982" y="1584"/>
                </a:cubicBezTo>
                <a:cubicBezTo>
                  <a:pt x="16067" y="1497"/>
                  <a:pt x="16221" y="1541"/>
                  <a:pt x="16315" y="1488"/>
                </a:cubicBezTo>
                <a:cubicBezTo>
                  <a:pt x="16329" y="1479"/>
                  <a:pt x="16334" y="1459"/>
                  <a:pt x="16346" y="1449"/>
                </a:cubicBezTo>
                <a:cubicBezTo>
                  <a:pt x="16345" y="1308"/>
                  <a:pt x="16182" y="1228"/>
                  <a:pt x="16071" y="1170"/>
                </a:cubicBezTo>
                <a:cubicBezTo>
                  <a:pt x="16035" y="1151"/>
                  <a:pt x="15973" y="1108"/>
                  <a:pt x="15900" y="1124"/>
                </a:cubicBezTo>
                <a:cubicBezTo>
                  <a:pt x="15810" y="1143"/>
                  <a:pt x="15768" y="1215"/>
                  <a:pt x="15679" y="1234"/>
                </a:cubicBezTo>
                <a:cubicBezTo>
                  <a:pt x="15543" y="1263"/>
                  <a:pt x="15377" y="1155"/>
                  <a:pt x="15224" y="1156"/>
                </a:cubicBezTo>
                <a:cubicBezTo>
                  <a:pt x="15203" y="1173"/>
                  <a:pt x="15170" y="1182"/>
                  <a:pt x="15152" y="1202"/>
                </a:cubicBezTo>
                <a:cubicBezTo>
                  <a:pt x="15113" y="1245"/>
                  <a:pt x="15093" y="1302"/>
                  <a:pt x="15038" y="1332"/>
                </a:cubicBezTo>
                <a:cubicBezTo>
                  <a:pt x="15005" y="1349"/>
                  <a:pt x="14944" y="1355"/>
                  <a:pt x="14900" y="1344"/>
                </a:cubicBezTo>
                <a:cubicBezTo>
                  <a:pt x="14721" y="1297"/>
                  <a:pt x="14723" y="1134"/>
                  <a:pt x="14786" y="994"/>
                </a:cubicBezTo>
                <a:cubicBezTo>
                  <a:pt x="14798" y="967"/>
                  <a:pt x="14816" y="916"/>
                  <a:pt x="14802" y="877"/>
                </a:cubicBezTo>
                <a:cubicBezTo>
                  <a:pt x="14781" y="815"/>
                  <a:pt x="14716" y="751"/>
                  <a:pt x="14680" y="695"/>
                </a:cubicBezTo>
                <a:cubicBezTo>
                  <a:pt x="14616" y="597"/>
                  <a:pt x="14568" y="511"/>
                  <a:pt x="14445" y="461"/>
                </a:cubicBezTo>
                <a:cubicBezTo>
                  <a:pt x="14405" y="446"/>
                  <a:pt x="14318" y="428"/>
                  <a:pt x="14273" y="454"/>
                </a:cubicBezTo>
                <a:cubicBezTo>
                  <a:pt x="14150" y="490"/>
                  <a:pt x="14245" y="677"/>
                  <a:pt x="14087" y="715"/>
                </a:cubicBezTo>
                <a:cubicBezTo>
                  <a:pt x="14039" y="740"/>
                  <a:pt x="13955" y="721"/>
                  <a:pt x="13915" y="701"/>
                </a:cubicBezTo>
                <a:cubicBezTo>
                  <a:pt x="13864" y="676"/>
                  <a:pt x="13828" y="629"/>
                  <a:pt x="13777" y="603"/>
                </a:cubicBezTo>
                <a:cubicBezTo>
                  <a:pt x="13583" y="506"/>
                  <a:pt x="13180" y="500"/>
                  <a:pt x="13199" y="740"/>
                </a:cubicBezTo>
                <a:cubicBezTo>
                  <a:pt x="13212" y="750"/>
                  <a:pt x="13220" y="770"/>
                  <a:pt x="13233" y="779"/>
                </a:cubicBezTo>
                <a:cubicBezTo>
                  <a:pt x="13274" y="806"/>
                  <a:pt x="13333" y="809"/>
                  <a:pt x="13379" y="831"/>
                </a:cubicBezTo>
                <a:cubicBezTo>
                  <a:pt x="13410" y="847"/>
                  <a:pt x="13429" y="873"/>
                  <a:pt x="13460" y="889"/>
                </a:cubicBezTo>
                <a:cubicBezTo>
                  <a:pt x="13473" y="933"/>
                  <a:pt x="13480" y="958"/>
                  <a:pt x="13477" y="1007"/>
                </a:cubicBezTo>
                <a:cubicBezTo>
                  <a:pt x="13434" y="1043"/>
                  <a:pt x="13412" y="1080"/>
                  <a:pt x="13345" y="1097"/>
                </a:cubicBezTo>
                <a:cubicBezTo>
                  <a:pt x="13281" y="1113"/>
                  <a:pt x="13191" y="1095"/>
                  <a:pt x="13136" y="1117"/>
                </a:cubicBezTo>
                <a:cubicBezTo>
                  <a:pt x="13114" y="1135"/>
                  <a:pt x="13092" y="1152"/>
                  <a:pt x="13070" y="1170"/>
                </a:cubicBezTo>
                <a:cubicBezTo>
                  <a:pt x="13047" y="1183"/>
                  <a:pt x="13018" y="1188"/>
                  <a:pt x="12996" y="1202"/>
                </a:cubicBezTo>
                <a:cubicBezTo>
                  <a:pt x="12787" y="1196"/>
                  <a:pt x="12751" y="1051"/>
                  <a:pt x="12526" y="1065"/>
                </a:cubicBezTo>
                <a:cubicBezTo>
                  <a:pt x="12507" y="1076"/>
                  <a:pt x="12487" y="1086"/>
                  <a:pt x="12468" y="1097"/>
                </a:cubicBezTo>
                <a:cubicBezTo>
                  <a:pt x="12416" y="1158"/>
                  <a:pt x="12434" y="1275"/>
                  <a:pt x="12377" y="1337"/>
                </a:cubicBezTo>
                <a:cubicBezTo>
                  <a:pt x="12349" y="1368"/>
                  <a:pt x="12267" y="1407"/>
                  <a:pt x="12183" y="1389"/>
                </a:cubicBezTo>
                <a:cubicBezTo>
                  <a:pt x="12147" y="1382"/>
                  <a:pt x="12104" y="1351"/>
                  <a:pt x="12045" y="1364"/>
                </a:cubicBezTo>
                <a:cubicBezTo>
                  <a:pt x="11986" y="1377"/>
                  <a:pt x="11955" y="1430"/>
                  <a:pt x="11899" y="1449"/>
                </a:cubicBezTo>
                <a:cubicBezTo>
                  <a:pt x="11796" y="1482"/>
                  <a:pt x="11667" y="1415"/>
                  <a:pt x="11630" y="1371"/>
                </a:cubicBezTo>
                <a:cubicBezTo>
                  <a:pt x="11494" y="1210"/>
                  <a:pt x="11773" y="1107"/>
                  <a:pt x="11736" y="962"/>
                </a:cubicBezTo>
                <a:cubicBezTo>
                  <a:pt x="11722" y="907"/>
                  <a:pt x="11689" y="885"/>
                  <a:pt x="11655" y="850"/>
                </a:cubicBezTo>
                <a:cubicBezTo>
                  <a:pt x="11429" y="841"/>
                  <a:pt x="11409" y="1030"/>
                  <a:pt x="11143" y="1019"/>
                </a:cubicBezTo>
                <a:cubicBezTo>
                  <a:pt x="11101" y="988"/>
                  <a:pt x="11051" y="976"/>
                  <a:pt x="11028" y="928"/>
                </a:cubicBezTo>
                <a:cubicBezTo>
                  <a:pt x="11010" y="890"/>
                  <a:pt x="11038" y="836"/>
                  <a:pt x="11020" y="793"/>
                </a:cubicBezTo>
                <a:cubicBezTo>
                  <a:pt x="11012" y="773"/>
                  <a:pt x="10984" y="757"/>
                  <a:pt x="10971" y="740"/>
                </a:cubicBezTo>
                <a:cubicBezTo>
                  <a:pt x="10582" y="661"/>
                  <a:pt x="10663" y="935"/>
                  <a:pt x="10427" y="1012"/>
                </a:cubicBezTo>
                <a:cubicBezTo>
                  <a:pt x="10354" y="1036"/>
                  <a:pt x="10272" y="1017"/>
                  <a:pt x="10183" y="1033"/>
                </a:cubicBezTo>
                <a:cubicBezTo>
                  <a:pt x="10082" y="1050"/>
                  <a:pt x="9895" y="1094"/>
                  <a:pt x="9800" y="1046"/>
                </a:cubicBezTo>
                <a:cubicBezTo>
                  <a:pt x="9719" y="1006"/>
                  <a:pt x="9715" y="891"/>
                  <a:pt x="9630" y="857"/>
                </a:cubicBezTo>
                <a:cubicBezTo>
                  <a:pt x="9563" y="853"/>
                  <a:pt x="9495" y="849"/>
                  <a:pt x="9427" y="845"/>
                </a:cubicBezTo>
                <a:cubicBezTo>
                  <a:pt x="9377" y="834"/>
                  <a:pt x="9351" y="800"/>
                  <a:pt x="9313" y="779"/>
                </a:cubicBezTo>
                <a:cubicBezTo>
                  <a:pt x="9306" y="752"/>
                  <a:pt x="9282" y="710"/>
                  <a:pt x="9296" y="669"/>
                </a:cubicBezTo>
                <a:cubicBezTo>
                  <a:pt x="9306" y="639"/>
                  <a:pt x="9340" y="607"/>
                  <a:pt x="9353" y="578"/>
                </a:cubicBezTo>
                <a:cubicBezTo>
                  <a:pt x="9388" y="500"/>
                  <a:pt x="9324" y="409"/>
                  <a:pt x="9256" y="390"/>
                </a:cubicBezTo>
                <a:cubicBezTo>
                  <a:pt x="9145" y="337"/>
                  <a:pt x="9007" y="506"/>
                  <a:pt x="8881" y="429"/>
                </a:cubicBezTo>
                <a:cubicBezTo>
                  <a:pt x="8823" y="412"/>
                  <a:pt x="8763" y="343"/>
                  <a:pt x="8783" y="267"/>
                </a:cubicBezTo>
                <a:cubicBezTo>
                  <a:pt x="8790" y="241"/>
                  <a:pt x="8811" y="197"/>
                  <a:pt x="8800" y="162"/>
                </a:cubicBezTo>
                <a:cubicBezTo>
                  <a:pt x="8767" y="52"/>
                  <a:pt x="8635" y="-1"/>
                  <a:pt x="8459" y="0"/>
                </a:cubicBezTo>
                <a:close/>
                <a:moveTo>
                  <a:pt x="9783" y="16089"/>
                </a:moveTo>
                <a:cubicBezTo>
                  <a:pt x="9851" y="16101"/>
                  <a:pt x="9914" y="16135"/>
                  <a:pt x="9976" y="16175"/>
                </a:cubicBezTo>
                <a:cubicBezTo>
                  <a:pt x="9976" y="16474"/>
                  <a:pt x="9976" y="16799"/>
                  <a:pt x="9976" y="17097"/>
                </a:cubicBezTo>
                <a:cubicBezTo>
                  <a:pt x="9976" y="17096"/>
                  <a:pt x="9882" y="17286"/>
                  <a:pt x="9671" y="17127"/>
                </a:cubicBezTo>
                <a:cubicBezTo>
                  <a:pt x="9541" y="17029"/>
                  <a:pt x="8872" y="16498"/>
                  <a:pt x="8804" y="16444"/>
                </a:cubicBezTo>
                <a:cubicBezTo>
                  <a:pt x="8867" y="16377"/>
                  <a:pt x="8923" y="16299"/>
                  <a:pt x="9020" y="16270"/>
                </a:cubicBezTo>
                <a:cubicBezTo>
                  <a:pt x="9144" y="16233"/>
                  <a:pt x="9233" y="16324"/>
                  <a:pt x="9361" y="16297"/>
                </a:cubicBezTo>
                <a:cubicBezTo>
                  <a:pt x="9503" y="16267"/>
                  <a:pt x="9621" y="16059"/>
                  <a:pt x="9783" y="16089"/>
                </a:cubicBezTo>
                <a:close/>
                <a:moveTo>
                  <a:pt x="12111" y="16270"/>
                </a:moveTo>
                <a:cubicBezTo>
                  <a:pt x="12207" y="16287"/>
                  <a:pt x="12265" y="16333"/>
                  <a:pt x="12337" y="16368"/>
                </a:cubicBezTo>
                <a:cubicBezTo>
                  <a:pt x="12474" y="16434"/>
                  <a:pt x="12782" y="16524"/>
                  <a:pt x="13025" y="16479"/>
                </a:cubicBezTo>
                <a:lnTo>
                  <a:pt x="11863" y="17379"/>
                </a:lnTo>
                <a:cubicBezTo>
                  <a:pt x="11863" y="17379"/>
                  <a:pt x="11551" y="17522"/>
                  <a:pt x="11551" y="17276"/>
                </a:cubicBezTo>
                <a:cubicBezTo>
                  <a:pt x="11551" y="16969"/>
                  <a:pt x="11551" y="16667"/>
                  <a:pt x="11551" y="16388"/>
                </a:cubicBezTo>
                <a:cubicBezTo>
                  <a:pt x="11678" y="16360"/>
                  <a:pt x="11794" y="16339"/>
                  <a:pt x="11916" y="16304"/>
                </a:cubicBezTo>
                <a:cubicBezTo>
                  <a:pt x="11961" y="16290"/>
                  <a:pt x="12043" y="16258"/>
                  <a:pt x="12111" y="16270"/>
                </a:cubicBezTo>
                <a:close/>
              </a:path>
            </a:pathLst>
          </a:custGeom>
          <a:solidFill>
            <a:schemeClr val="accent3">
              <a:hueOff val="362282"/>
              <a:satOff val="31803"/>
              <a:lumOff val="-18242"/>
            </a:schemeClr>
          </a:solidFill>
          <a:ln w="12700">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180" name="Tree"/>
          <p:cNvSpPr/>
          <p:nvPr/>
        </p:nvSpPr>
        <p:spPr>
          <a:xfrm>
            <a:off x="5007283" y="3649415"/>
            <a:ext cx="1396119" cy="1754442"/>
          </a:xfrm>
          <a:custGeom>
            <a:avLst/>
            <a:gdLst/>
            <a:ahLst/>
            <a:cxnLst>
              <a:cxn ang="0">
                <a:pos x="wd2" y="hd2"/>
              </a:cxn>
              <a:cxn ang="5400000">
                <a:pos x="wd2" y="hd2"/>
              </a:cxn>
              <a:cxn ang="10800000">
                <a:pos x="wd2" y="hd2"/>
              </a:cxn>
              <a:cxn ang="16200000">
                <a:pos x="wd2" y="hd2"/>
              </a:cxn>
            </a:cxnLst>
            <a:rect l="0" t="0" r="r" b="b"/>
            <a:pathLst>
              <a:path w="21531" h="21599" extrusionOk="0">
                <a:moveTo>
                  <a:pt x="8459" y="0"/>
                </a:moveTo>
                <a:cubicBezTo>
                  <a:pt x="8430" y="17"/>
                  <a:pt x="8385" y="18"/>
                  <a:pt x="8353" y="33"/>
                </a:cubicBezTo>
                <a:cubicBezTo>
                  <a:pt x="8261" y="78"/>
                  <a:pt x="8167" y="149"/>
                  <a:pt x="8141" y="246"/>
                </a:cubicBezTo>
                <a:cubicBezTo>
                  <a:pt x="8125" y="312"/>
                  <a:pt x="8192" y="361"/>
                  <a:pt x="8214" y="402"/>
                </a:cubicBezTo>
                <a:cubicBezTo>
                  <a:pt x="8257" y="487"/>
                  <a:pt x="8232" y="654"/>
                  <a:pt x="8165" y="695"/>
                </a:cubicBezTo>
                <a:cubicBezTo>
                  <a:pt x="7901" y="855"/>
                  <a:pt x="7751" y="471"/>
                  <a:pt x="7483" y="603"/>
                </a:cubicBezTo>
                <a:cubicBezTo>
                  <a:pt x="7292" y="697"/>
                  <a:pt x="7290" y="946"/>
                  <a:pt x="7099" y="1039"/>
                </a:cubicBezTo>
                <a:cubicBezTo>
                  <a:pt x="6900" y="1137"/>
                  <a:pt x="6622" y="966"/>
                  <a:pt x="6475" y="1136"/>
                </a:cubicBezTo>
                <a:cubicBezTo>
                  <a:pt x="6388" y="1235"/>
                  <a:pt x="6463" y="1349"/>
                  <a:pt x="6426" y="1481"/>
                </a:cubicBezTo>
                <a:cubicBezTo>
                  <a:pt x="6398" y="1579"/>
                  <a:pt x="6346" y="1657"/>
                  <a:pt x="6237" y="1689"/>
                </a:cubicBezTo>
                <a:cubicBezTo>
                  <a:pt x="6076" y="1737"/>
                  <a:pt x="5956" y="1644"/>
                  <a:pt x="5848" y="1611"/>
                </a:cubicBezTo>
                <a:cubicBezTo>
                  <a:pt x="5762" y="1585"/>
                  <a:pt x="5646" y="1565"/>
                  <a:pt x="5539" y="1565"/>
                </a:cubicBezTo>
                <a:cubicBezTo>
                  <a:pt x="5464" y="1624"/>
                  <a:pt x="5379" y="1692"/>
                  <a:pt x="5261" y="1714"/>
                </a:cubicBezTo>
                <a:cubicBezTo>
                  <a:pt x="5120" y="1741"/>
                  <a:pt x="4959" y="1677"/>
                  <a:pt x="4863" y="1734"/>
                </a:cubicBezTo>
                <a:cubicBezTo>
                  <a:pt x="4686" y="1785"/>
                  <a:pt x="4799" y="2053"/>
                  <a:pt x="4700" y="2162"/>
                </a:cubicBezTo>
                <a:cubicBezTo>
                  <a:pt x="4661" y="2206"/>
                  <a:pt x="4580" y="2233"/>
                  <a:pt x="4505" y="2247"/>
                </a:cubicBezTo>
                <a:cubicBezTo>
                  <a:pt x="4434" y="2260"/>
                  <a:pt x="4370" y="2236"/>
                  <a:pt x="4327" y="2267"/>
                </a:cubicBezTo>
                <a:cubicBezTo>
                  <a:pt x="4227" y="2294"/>
                  <a:pt x="4275" y="2389"/>
                  <a:pt x="4238" y="2468"/>
                </a:cubicBezTo>
                <a:cubicBezTo>
                  <a:pt x="4191" y="2569"/>
                  <a:pt x="4058" y="2610"/>
                  <a:pt x="3992" y="2695"/>
                </a:cubicBezTo>
                <a:cubicBezTo>
                  <a:pt x="3972" y="2722"/>
                  <a:pt x="3959" y="2770"/>
                  <a:pt x="3986" y="2798"/>
                </a:cubicBezTo>
                <a:cubicBezTo>
                  <a:pt x="4059" y="2958"/>
                  <a:pt x="4397" y="2807"/>
                  <a:pt x="4547" y="2889"/>
                </a:cubicBezTo>
                <a:cubicBezTo>
                  <a:pt x="4665" y="2953"/>
                  <a:pt x="4571" y="3066"/>
                  <a:pt x="4571" y="3175"/>
                </a:cubicBezTo>
                <a:cubicBezTo>
                  <a:pt x="4590" y="3194"/>
                  <a:pt x="4609" y="3215"/>
                  <a:pt x="4628" y="3234"/>
                </a:cubicBezTo>
                <a:cubicBezTo>
                  <a:pt x="4735" y="3298"/>
                  <a:pt x="4862" y="3330"/>
                  <a:pt x="4848" y="3474"/>
                </a:cubicBezTo>
                <a:cubicBezTo>
                  <a:pt x="4803" y="3508"/>
                  <a:pt x="4772" y="3538"/>
                  <a:pt x="4700" y="3552"/>
                </a:cubicBezTo>
                <a:cubicBezTo>
                  <a:pt x="4588" y="3574"/>
                  <a:pt x="4456" y="3531"/>
                  <a:pt x="4376" y="3513"/>
                </a:cubicBezTo>
                <a:cubicBezTo>
                  <a:pt x="4149" y="3464"/>
                  <a:pt x="3817" y="3477"/>
                  <a:pt x="3709" y="3598"/>
                </a:cubicBezTo>
                <a:cubicBezTo>
                  <a:pt x="3589" y="3731"/>
                  <a:pt x="3770" y="3895"/>
                  <a:pt x="3806" y="4012"/>
                </a:cubicBezTo>
                <a:cubicBezTo>
                  <a:pt x="3803" y="4083"/>
                  <a:pt x="3800" y="4155"/>
                  <a:pt x="3798" y="4227"/>
                </a:cubicBezTo>
                <a:cubicBezTo>
                  <a:pt x="3798" y="4294"/>
                  <a:pt x="3826" y="4376"/>
                  <a:pt x="3783" y="4421"/>
                </a:cubicBezTo>
                <a:cubicBezTo>
                  <a:pt x="3753" y="4488"/>
                  <a:pt x="3639" y="4476"/>
                  <a:pt x="3571" y="4512"/>
                </a:cubicBezTo>
                <a:cubicBezTo>
                  <a:pt x="3490" y="4555"/>
                  <a:pt x="3456" y="4628"/>
                  <a:pt x="3342" y="4649"/>
                </a:cubicBezTo>
                <a:cubicBezTo>
                  <a:pt x="3224" y="4671"/>
                  <a:pt x="3170" y="4580"/>
                  <a:pt x="3130" y="4533"/>
                </a:cubicBezTo>
                <a:cubicBezTo>
                  <a:pt x="3063" y="4453"/>
                  <a:pt x="2866" y="4232"/>
                  <a:pt x="2667" y="4272"/>
                </a:cubicBezTo>
                <a:cubicBezTo>
                  <a:pt x="2585" y="4288"/>
                  <a:pt x="2495" y="4332"/>
                  <a:pt x="2463" y="4389"/>
                </a:cubicBezTo>
                <a:cubicBezTo>
                  <a:pt x="2436" y="4437"/>
                  <a:pt x="2457" y="4490"/>
                  <a:pt x="2440" y="4551"/>
                </a:cubicBezTo>
                <a:cubicBezTo>
                  <a:pt x="2417" y="4634"/>
                  <a:pt x="2376" y="4717"/>
                  <a:pt x="2302" y="4759"/>
                </a:cubicBezTo>
                <a:cubicBezTo>
                  <a:pt x="2247" y="4791"/>
                  <a:pt x="2129" y="4814"/>
                  <a:pt x="2033" y="4791"/>
                </a:cubicBezTo>
                <a:cubicBezTo>
                  <a:pt x="1997" y="4783"/>
                  <a:pt x="1939" y="4759"/>
                  <a:pt x="1879" y="4773"/>
                </a:cubicBezTo>
                <a:cubicBezTo>
                  <a:pt x="1806" y="4789"/>
                  <a:pt x="1753" y="4846"/>
                  <a:pt x="1692" y="4876"/>
                </a:cubicBezTo>
                <a:cubicBezTo>
                  <a:pt x="1601" y="4920"/>
                  <a:pt x="1481" y="4931"/>
                  <a:pt x="1398" y="4981"/>
                </a:cubicBezTo>
                <a:cubicBezTo>
                  <a:pt x="1375" y="4994"/>
                  <a:pt x="1368" y="5021"/>
                  <a:pt x="1349" y="5038"/>
                </a:cubicBezTo>
                <a:cubicBezTo>
                  <a:pt x="1349" y="5065"/>
                  <a:pt x="1351" y="5077"/>
                  <a:pt x="1366" y="5091"/>
                </a:cubicBezTo>
                <a:cubicBezTo>
                  <a:pt x="1388" y="5137"/>
                  <a:pt x="1444" y="5134"/>
                  <a:pt x="1497" y="5155"/>
                </a:cubicBezTo>
                <a:cubicBezTo>
                  <a:pt x="1568" y="5183"/>
                  <a:pt x="1616" y="5214"/>
                  <a:pt x="1644" y="5278"/>
                </a:cubicBezTo>
                <a:cubicBezTo>
                  <a:pt x="1655" y="5305"/>
                  <a:pt x="1666" y="5336"/>
                  <a:pt x="1644" y="5363"/>
                </a:cubicBezTo>
                <a:cubicBezTo>
                  <a:pt x="1612" y="5489"/>
                  <a:pt x="1370" y="5457"/>
                  <a:pt x="1317" y="5571"/>
                </a:cubicBezTo>
                <a:cubicBezTo>
                  <a:pt x="1240" y="5737"/>
                  <a:pt x="1504" y="5899"/>
                  <a:pt x="1635" y="5927"/>
                </a:cubicBezTo>
                <a:cubicBezTo>
                  <a:pt x="1749" y="5952"/>
                  <a:pt x="1826" y="5888"/>
                  <a:pt x="1896" y="5870"/>
                </a:cubicBezTo>
                <a:cubicBezTo>
                  <a:pt x="1942" y="5858"/>
                  <a:pt x="1987" y="5868"/>
                  <a:pt x="2033" y="5870"/>
                </a:cubicBezTo>
                <a:cubicBezTo>
                  <a:pt x="2058" y="5885"/>
                  <a:pt x="2083" y="5900"/>
                  <a:pt x="2107" y="5916"/>
                </a:cubicBezTo>
                <a:cubicBezTo>
                  <a:pt x="2185" y="6007"/>
                  <a:pt x="2091" y="6112"/>
                  <a:pt x="2065" y="6195"/>
                </a:cubicBezTo>
                <a:cubicBezTo>
                  <a:pt x="2036" y="6289"/>
                  <a:pt x="2113" y="6333"/>
                  <a:pt x="2131" y="6389"/>
                </a:cubicBezTo>
                <a:cubicBezTo>
                  <a:pt x="2148" y="6444"/>
                  <a:pt x="2094" y="6496"/>
                  <a:pt x="2082" y="6538"/>
                </a:cubicBezTo>
                <a:cubicBezTo>
                  <a:pt x="2071" y="6575"/>
                  <a:pt x="2092" y="6617"/>
                  <a:pt x="2099" y="6643"/>
                </a:cubicBezTo>
                <a:cubicBezTo>
                  <a:pt x="2126" y="6739"/>
                  <a:pt x="2057" y="6824"/>
                  <a:pt x="1993" y="6851"/>
                </a:cubicBezTo>
                <a:cubicBezTo>
                  <a:pt x="1752" y="6952"/>
                  <a:pt x="1622" y="6709"/>
                  <a:pt x="1383" y="6753"/>
                </a:cubicBezTo>
                <a:cubicBezTo>
                  <a:pt x="1248" y="6777"/>
                  <a:pt x="1071" y="6855"/>
                  <a:pt x="1146" y="7018"/>
                </a:cubicBezTo>
                <a:cubicBezTo>
                  <a:pt x="1189" y="7111"/>
                  <a:pt x="1404" y="7301"/>
                  <a:pt x="1601" y="7265"/>
                </a:cubicBezTo>
                <a:cubicBezTo>
                  <a:pt x="1701" y="7246"/>
                  <a:pt x="1839" y="7157"/>
                  <a:pt x="1959" y="7219"/>
                </a:cubicBezTo>
                <a:cubicBezTo>
                  <a:pt x="2115" y="7300"/>
                  <a:pt x="2032" y="7519"/>
                  <a:pt x="2205" y="7578"/>
                </a:cubicBezTo>
                <a:cubicBezTo>
                  <a:pt x="2424" y="7651"/>
                  <a:pt x="2911" y="7641"/>
                  <a:pt x="2895" y="7868"/>
                </a:cubicBezTo>
                <a:cubicBezTo>
                  <a:pt x="2847" y="7904"/>
                  <a:pt x="2819" y="7933"/>
                  <a:pt x="2741" y="7948"/>
                </a:cubicBezTo>
                <a:cubicBezTo>
                  <a:pt x="2601" y="7974"/>
                  <a:pt x="2449" y="7912"/>
                  <a:pt x="2334" y="7953"/>
                </a:cubicBezTo>
                <a:cubicBezTo>
                  <a:pt x="2209" y="7997"/>
                  <a:pt x="2215" y="8167"/>
                  <a:pt x="2016" y="8207"/>
                </a:cubicBezTo>
                <a:cubicBezTo>
                  <a:pt x="1873" y="8235"/>
                  <a:pt x="1783" y="8132"/>
                  <a:pt x="1707" y="8097"/>
                </a:cubicBezTo>
                <a:cubicBezTo>
                  <a:pt x="1603" y="8048"/>
                  <a:pt x="1436" y="8101"/>
                  <a:pt x="1366" y="8142"/>
                </a:cubicBezTo>
                <a:cubicBezTo>
                  <a:pt x="1342" y="8156"/>
                  <a:pt x="1330" y="8183"/>
                  <a:pt x="1309" y="8200"/>
                </a:cubicBezTo>
                <a:cubicBezTo>
                  <a:pt x="1309" y="8219"/>
                  <a:pt x="1309" y="8239"/>
                  <a:pt x="1309" y="8259"/>
                </a:cubicBezTo>
                <a:cubicBezTo>
                  <a:pt x="1336" y="8280"/>
                  <a:pt x="1353" y="8312"/>
                  <a:pt x="1383" y="8330"/>
                </a:cubicBezTo>
                <a:cubicBezTo>
                  <a:pt x="1433" y="8359"/>
                  <a:pt x="1598" y="8433"/>
                  <a:pt x="1521" y="8513"/>
                </a:cubicBezTo>
                <a:cubicBezTo>
                  <a:pt x="1467" y="8639"/>
                  <a:pt x="1114" y="8542"/>
                  <a:pt x="1048" y="8693"/>
                </a:cubicBezTo>
                <a:cubicBezTo>
                  <a:pt x="995" y="8755"/>
                  <a:pt x="1063" y="8845"/>
                  <a:pt x="1097" y="8881"/>
                </a:cubicBezTo>
                <a:cubicBezTo>
                  <a:pt x="1138" y="8924"/>
                  <a:pt x="1275" y="8996"/>
                  <a:pt x="1334" y="9032"/>
                </a:cubicBezTo>
                <a:cubicBezTo>
                  <a:pt x="1438" y="9094"/>
                  <a:pt x="1502" y="9186"/>
                  <a:pt x="1586" y="9265"/>
                </a:cubicBezTo>
                <a:cubicBezTo>
                  <a:pt x="1587" y="9412"/>
                  <a:pt x="1433" y="9383"/>
                  <a:pt x="1326" y="9441"/>
                </a:cubicBezTo>
                <a:cubicBezTo>
                  <a:pt x="1238" y="9489"/>
                  <a:pt x="1190" y="9573"/>
                  <a:pt x="1082" y="9610"/>
                </a:cubicBezTo>
                <a:cubicBezTo>
                  <a:pt x="989" y="9642"/>
                  <a:pt x="848" y="9610"/>
                  <a:pt x="756" y="9642"/>
                </a:cubicBezTo>
                <a:cubicBezTo>
                  <a:pt x="728" y="9732"/>
                  <a:pt x="793" y="9772"/>
                  <a:pt x="813" y="9855"/>
                </a:cubicBezTo>
                <a:cubicBezTo>
                  <a:pt x="837" y="9954"/>
                  <a:pt x="717" y="10040"/>
                  <a:pt x="782" y="10141"/>
                </a:cubicBezTo>
                <a:cubicBezTo>
                  <a:pt x="836" y="10226"/>
                  <a:pt x="962" y="10210"/>
                  <a:pt x="1091" y="10239"/>
                </a:cubicBezTo>
                <a:cubicBezTo>
                  <a:pt x="1164" y="10260"/>
                  <a:pt x="1236" y="10281"/>
                  <a:pt x="1309" y="10303"/>
                </a:cubicBezTo>
                <a:cubicBezTo>
                  <a:pt x="1361" y="10313"/>
                  <a:pt x="1458" y="10305"/>
                  <a:pt x="1497" y="10298"/>
                </a:cubicBezTo>
                <a:cubicBezTo>
                  <a:pt x="1563" y="10294"/>
                  <a:pt x="1627" y="10289"/>
                  <a:pt x="1692" y="10284"/>
                </a:cubicBezTo>
                <a:cubicBezTo>
                  <a:pt x="1773" y="10268"/>
                  <a:pt x="1865" y="10243"/>
                  <a:pt x="1944" y="10225"/>
                </a:cubicBezTo>
                <a:cubicBezTo>
                  <a:pt x="2121" y="10186"/>
                  <a:pt x="2333" y="10172"/>
                  <a:pt x="2408" y="10291"/>
                </a:cubicBezTo>
                <a:cubicBezTo>
                  <a:pt x="2419" y="10308"/>
                  <a:pt x="2437" y="10354"/>
                  <a:pt x="2423" y="10388"/>
                </a:cubicBezTo>
                <a:cubicBezTo>
                  <a:pt x="2393" y="10463"/>
                  <a:pt x="2281" y="10510"/>
                  <a:pt x="2196" y="10545"/>
                </a:cubicBezTo>
                <a:cubicBezTo>
                  <a:pt x="2041" y="10610"/>
                  <a:pt x="1692" y="10709"/>
                  <a:pt x="1601" y="10810"/>
                </a:cubicBezTo>
                <a:cubicBezTo>
                  <a:pt x="1487" y="10937"/>
                  <a:pt x="1624" y="11126"/>
                  <a:pt x="1383" y="11174"/>
                </a:cubicBezTo>
                <a:cubicBezTo>
                  <a:pt x="1127" y="11225"/>
                  <a:pt x="1060" y="10918"/>
                  <a:pt x="782" y="10986"/>
                </a:cubicBezTo>
                <a:cubicBezTo>
                  <a:pt x="747" y="10994"/>
                  <a:pt x="704" y="11015"/>
                  <a:pt x="676" y="11032"/>
                </a:cubicBezTo>
                <a:cubicBezTo>
                  <a:pt x="608" y="11072"/>
                  <a:pt x="552" y="11164"/>
                  <a:pt x="530" y="11238"/>
                </a:cubicBezTo>
                <a:cubicBezTo>
                  <a:pt x="498" y="11344"/>
                  <a:pt x="549" y="11426"/>
                  <a:pt x="487" y="11505"/>
                </a:cubicBezTo>
                <a:cubicBezTo>
                  <a:pt x="446" y="11557"/>
                  <a:pt x="365" y="11603"/>
                  <a:pt x="284" y="11622"/>
                </a:cubicBezTo>
                <a:cubicBezTo>
                  <a:pt x="199" y="11642"/>
                  <a:pt x="112" y="11633"/>
                  <a:pt x="57" y="11674"/>
                </a:cubicBezTo>
                <a:cubicBezTo>
                  <a:pt x="24" y="11700"/>
                  <a:pt x="-26" y="11764"/>
                  <a:pt x="17" y="11810"/>
                </a:cubicBezTo>
                <a:cubicBezTo>
                  <a:pt x="47" y="11877"/>
                  <a:pt x="152" y="11887"/>
                  <a:pt x="235" y="11914"/>
                </a:cubicBezTo>
                <a:cubicBezTo>
                  <a:pt x="347" y="11951"/>
                  <a:pt x="499" y="11999"/>
                  <a:pt x="553" y="12083"/>
                </a:cubicBezTo>
                <a:cubicBezTo>
                  <a:pt x="646" y="12230"/>
                  <a:pt x="405" y="12289"/>
                  <a:pt x="455" y="12440"/>
                </a:cubicBezTo>
                <a:cubicBezTo>
                  <a:pt x="493" y="12551"/>
                  <a:pt x="631" y="12594"/>
                  <a:pt x="684" y="12694"/>
                </a:cubicBezTo>
                <a:cubicBezTo>
                  <a:pt x="718" y="12759"/>
                  <a:pt x="716" y="12836"/>
                  <a:pt x="782" y="12875"/>
                </a:cubicBezTo>
                <a:cubicBezTo>
                  <a:pt x="881" y="12933"/>
                  <a:pt x="1183" y="12885"/>
                  <a:pt x="1317" y="12861"/>
                </a:cubicBezTo>
                <a:cubicBezTo>
                  <a:pt x="1458" y="12837"/>
                  <a:pt x="1621" y="12875"/>
                  <a:pt x="1650" y="12946"/>
                </a:cubicBezTo>
                <a:cubicBezTo>
                  <a:pt x="1669" y="12967"/>
                  <a:pt x="1661" y="12982"/>
                  <a:pt x="1658" y="13012"/>
                </a:cubicBezTo>
                <a:cubicBezTo>
                  <a:pt x="1638" y="13029"/>
                  <a:pt x="1626" y="13056"/>
                  <a:pt x="1601" y="13069"/>
                </a:cubicBezTo>
                <a:cubicBezTo>
                  <a:pt x="1485" y="13132"/>
                  <a:pt x="1300" y="13128"/>
                  <a:pt x="1171" y="13181"/>
                </a:cubicBezTo>
                <a:cubicBezTo>
                  <a:pt x="1068" y="13223"/>
                  <a:pt x="984" y="13292"/>
                  <a:pt x="871" y="13330"/>
                </a:cubicBezTo>
                <a:cubicBezTo>
                  <a:pt x="732" y="13375"/>
                  <a:pt x="478" y="13423"/>
                  <a:pt x="544" y="13602"/>
                </a:cubicBezTo>
                <a:cubicBezTo>
                  <a:pt x="586" y="13713"/>
                  <a:pt x="766" y="13736"/>
                  <a:pt x="805" y="13849"/>
                </a:cubicBezTo>
                <a:cubicBezTo>
                  <a:pt x="841" y="13952"/>
                  <a:pt x="704" y="14022"/>
                  <a:pt x="782" y="14116"/>
                </a:cubicBezTo>
                <a:cubicBezTo>
                  <a:pt x="893" y="14249"/>
                  <a:pt x="1304" y="14157"/>
                  <a:pt x="1375" y="14322"/>
                </a:cubicBezTo>
                <a:cubicBezTo>
                  <a:pt x="1451" y="14403"/>
                  <a:pt x="1338" y="14495"/>
                  <a:pt x="1286" y="14537"/>
                </a:cubicBezTo>
                <a:cubicBezTo>
                  <a:pt x="1158" y="14637"/>
                  <a:pt x="867" y="14805"/>
                  <a:pt x="985" y="15030"/>
                </a:cubicBezTo>
                <a:cubicBezTo>
                  <a:pt x="1034" y="15123"/>
                  <a:pt x="1204" y="15206"/>
                  <a:pt x="1383" y="15147"/>
                </a:cubicBezTo>
                <a:cubicBezTo>
                  <a:pt x="1445" y="15127"/>
                  <a:pt x="1492" y="15082"/>
                  <a:pt x="1546" y="15056"/>
                </a:cubicBezTo>
                <a:cubicBezTo>
                  <a:pt x="1601" y="15029"/>
                  <a:pt x="1664" y="15018"/>
                  <a:pt x="1701" y="14978"/>
                </a:cubicBezTo>
                <a:cubicBezTo>
                  <a:pt x="1740" y="14936"/>
                  <a:pt x="1766" y="14882"/>
                  <a:pt x="1822" y="14855"/>
                </a:cubicBezTo>
                <a:cubicBezTo>
                  <a:pt x="1866" y="14832"/>
                  <a:pt x="1919" y="14840"/>
                  <a:pt x="1976" y="14843"/>
                </a:cubicBezTo>
                <a:cubicBezTo>
                  <a:pt x="2012" y="14870"/>
                  <a:pt x="2061" y="14888"/>
                  <a:pt x="2082" y="14927"/>
                </a:cubicBezTo>
                <a:cubicBezTo>
                  <a:pt x="2126" y="15008"/>
                  <a:pt x="2106" y="15080"/>
                  <a:pt x="2205" y="15115"/>
                </a:cubicBezTo>
                <a:cubicBezTo>
                  <a:pt x="2262" y="15128"/>
                  <a:pt x="2317" y="15141"/>
                  <a:pt x="2374" y="15154"/>
                </a:cubicBezTo>
                <a:cubicBezTo>
                  <a:pt x="2528" y="15182"/>
                  <a:pt x="2685" y="15064"/>
                  <a:pt x="2766" y="15211"/>
                </a:cubicBezTo>
                <a:cubicBezTo>
                  <a:pt x="2805" y="15281"/>
                  <a:pt x="2763" y="15373"/>
                  <a:pt x="2789" y="15458"/>
                </a:cubicBezTo>
                <a:cubicBezTo>
                  <a:pt x="2827" y="15580"/>
                  <a:pt x="2987" y="15649"/>
                  <a:pt x="2847" y="15796"/>
                </a:cubicBezTo>
                <a:cubicBezTo>
                  <a:pt x="2783" y="15863"/>
                  <a:pt x="2619" y="15863"/>
                  <a:pt x="2569" y="15940"/>
                </a:cubicBezTo>
                <a:cubicBezTo>
                  <a:pt x="2495" y="16055"/>
                  <a:pt x="2618" y="16206"/>
                  <a:pt x="2709" y="16238"/>
                </a:cubicBezTo>
                <a:cubicBezTo>
                  <a:pt x="2909" y="16309"/>
                  <a:pt x="3149" y="16155"/>
                  <a:pt x="3359" y="16226"/>
                </a:cubicBezTo>
                <a:cubicBezTo>
                  <a:pt x="3504" y="16274"/>
                  <a:pt x="3571" y="16386"/>
                  <a:pt x="3774" y="16375"/>
                </a:cubicBezTo>
                <a:cubicBezTo>
                  <a:pt x="3801" y="16353"/>
                  <a:pt x="3841" y="16340"/>
                  <a:pt x="3863" y="16315"/>
                </a:cubicBezTo>
                <a:cubicBezTo>
                  <a:pt x="3898" y="16278"/>
                  <a:pt x="3921" y="16231"/>
                  <a:pt x="3969" y="16206"/>
                </a:cubicBezTo>
                <a:cubicBezTo>
                  <a:pt x="4036" y="16170"/>
                  <a:pt x="4135" y="16164"/>
                  <a:pt x="4204" y="16134"/>
                </a:cubicBezTo>
                <a:cubicBezTo>
                  <a:pt x="4278" y="16102"/>
                  <a:pt x="4392" y="16051"/>
                  <a:pt x="4490" y="16107"/>
                </a:cubicBezTo>
                <a:cubicBezTo>
                  <a:pt x="4612" y="16178"/>
                  <a:pt x="4587" y="16368"/>
                  <a:pt x="4717" y="16432"/>
                </a:cubicBezTo>
                <a:cubicBezTo>
                  <a:pt x="4898" y="16522"/>
                  <a:pt x="5087" y="16369"/>
                  <a:pt x="5270" y="16413"/>
                </a:cubicBezTo>
                <a:cubicBezTo>
                  <a:pt x="5423" y="16451"/>
                  <a:pt x="5447" y="16597"/>
                  <a:pt x="5613" y="16628"/>
                </a:cubicBezTo>
                <a:cubicBezTo>
                  <a:pt x="5738" y="16652"/>
                  <a:pt x="5900" y="16478"/>
                  <a:pt x="5971" y="16432"/>
                </a:cubicBezTo>
                <a:cubicBezTo>
                  <a:pt x="6009" y="16407"/>
                  <a:pt x="6096" y="16366"/>
                  <a:pt x="6157" y="16400"/>
                </a:cubicBezTo>
                <a:cubicBezTo>
                  <a:pt x="6472" y="16448"/>
                  <a:pt x="6063" y="16968"/>
                  <a:pt x="6392" y="17037"/>
                </a:cubicBezTo>
                <a:cubicBezTo>
                  <a:pt x="6492" y="17059"/>
                  <a:pt x="6591" y="16999"/>
                  <a:pt x="6653" y="16978"/>
                </a:cubicBezTo>
                <a:cubicBezTo>
                  <a:pt x="6726" y="16959"/>
                  <a:pt x="6800" y="16938"/>
                  <a:pt x="6873" y="16919"/>
                </a:cubicBezTo>
                <a:cubicBezTo>
                  <a:pt x="7017" y="16869"/>
                  <a:pt x="7108" y="16785"/>
                  <a:pt x="7191" y="16686"/>
                </a:cubicBezTo>
                <a:cubicBezTo>
                  <a:pt x="7250" y="16615"/>
                  <a:pt x="7379" y="16451"/>
                  <a:pt x="7563" y="16491"/>
                </a:cubicBezTo>
                <a:cubicBezTo>
                  <a:pt x="7741" y="16530"/>
                  <a:pt x="7780" y="16745"/>
                  <a:pt x="7873" y="16855"/>
                </a:cubicBezTo>
                <a:cubicBezTo>
                  <a:pt x="7913" y="16902"/>
                  <a:pt x="7983" y="16971"/>
                  <a:pt x="8108" y="16946"/>
                </a:cubicBezTo>
                <a:cubicBezTo>
                  <a:pt x="8208" y="16926"/>
                  <a:pt x="8261" y="16844"/>
                  <a:pt x="8307" y="16762"/>
                </a:cubicBezTo>
                <a:cubicBezTo>
                  <a:pt x="8811" y="17200"/>
                  <a:pt x="9645" y="17976"/>
                  <a:pt x="9645" y="17976"/>
                </a:cubicBezTo>
                <a:cubicBezTo>
                  <a:pt x="9645" y="17976"/>
                  <a:pt x="9976" y="18231"/>
                  <a:pt x="9976" y="18562"/>
                </a:cubicBezTo>
                <a:cubicBezTo>
                  <a:pt x="9976" y="19024"/>
                  <a:pt x="9976" y="19718"/>
                  <a:pt x="9976" y="19945"/>
                </a:cubicBezTo>
                <a:cubicBezTo>
                  <a:pt x="9976" y="20728"/>
                  <a:pt x="9275" y="21597"/>
                  <a:pt x="9275" y="21597"/>
                </a:cubicBezTo>
                <a:cubicBezTo>
                  <a:pt x="9275" y="21597"/>
                  <a:pt x="12156" y="21599"/>
                  <a:pt x="12312" y="21599"/>
                </a:cubicBezTo>
                <a:cubicBezTo>
                  <a:pt x="12136" y="21598"/>
                  <a:pt x="11551" y="20437"/>
                  <a:pt x="11551" y="19800"/>
                </a:cubicBezTo>
                <a:cubicBezTo>
                  <a:pt x="11551" y="19712"/>
                  <a:pt x="11551" y="19149"/>
                  <a:pt x="11551" y="18439"/>
                </a:cubicBezTo>
                <a:cubicBezTo>
                  <a:pt x="11551" y="18313"/>
                  <a:pt x="12770" y="17328"/>
                  <a:pt x="13727" y="16613"/>
                </a:cubicBezTo>
                <a:cubicBezTo>
                  <a:pt x="13783" y="16676"/>
                  <a:pt x="13849" y="16735"/>
                  <a:pt x="13907" y="16763"/>
                </a:cubicBezTo>
                <a:cubicBezTo>
                  <a:pt x="14005" y="16812"/>
                  <a:pt x="14097" y="16760"/>
                  <a:pt x="14159" y="16725"/>
                </a:cubicBezTo>
                <a:cubicBezTo>
                  <a:pt x="14245" y="16674"/>
                  <a:pt x="14295" y="16594"/>
                  <a:pt x="14387" y="16550"/>
                </a:cubicBezTo>
                <a:cubicBezTo>
                  <a:pt x="14448" y="16522"/>
                  <a:pt x="14510" y="16524"/>
                  <a:pt x="14591" y="16510"/>
                </a:cubicBezTo>
                <a:cubicBezTo>
                  <a:pt x="14611" y="16506"/>
                  <a:pt x="14663" y="16499"/>
                  <a:pt x="14697" y="16505"/>
                </a:cubicBezTo>
                <a:cubicBezTo>
                  <a:pt x="14793" y="16523"/>
                  <a:pt x="14859" y="16557"/>
                  <a:pt x="14883" y="16633"/>
                </a:cubicBezTo>
                <a:cubicBezTo>
                  <a:pt x="14913" y="16728"/>
                  <a:pt x="14829" y="16803"/>
                  <a:pt x="14908" y="16880"/>
                </a:cubicBezTo>
                <a:cubicBezTo>
                  <a:pt x="14952" y="16923"/>
                  <a:pt x="15088" y="16931"/>
                  <a:pt x="15169" y="16907"/>
                </a:cubicBezTo>
                <a:cubicBezTo>
                  <a:pt x="15293" y="16870"/>
                  <a:pt x="15350" y="16788"/>
                  <a:pt x="15444" y="16731"/>
                </a:cubicBezTo>
                <a:cubicBezTo>
                  <a:pt x="15470" y="16716"/>
                  <a:pt x="15502" y="16709"/>
                  <a:pt x="15527" y="16692"/>
                </a:cubicBezTo>
                <a:cubicBezTo>
                  <a:pt x="15645" y="16695"/>
                  <a:pt x="15851" y="16792"/>
                  <a:pt x="15883" y="16862"/>
                </a:cubicBezTo>
                <a:cubicBezTo>
                  <a:pt x="15908" y="16916"/>
                  <a:pt x="15860" y="16974"/>
                  <a:pt x="15883" y="17037"/>
                </a:cubicBezTo>
                <a:cubicBezTo>
                  <a:pt x="15904" y="17100"/>
                  <a:pt x="15992" y="17149"/>
                  <a:pt x="16071" y="17166"/>
                </a:cubicBezTo>
                <a:cubicBezTo>
                  <a:pt x="16166" y="17186"/>
                  <a:pt x="16249" y="17147"/>
                  <a:pt x="16298" y="17127"/>
                </a:cubicBezTo>
                <a:cubicBezTo>
                  <a:pt x="16471" y="17055"/>
                  <a:pt x="16644" y="16922"/>
                  <a:pt x="16713" y="16770"/>
                </a:cubicBezTo>
                <a:cubicBezTo>
                  <a:pt x="16744" y="16702"/>
                  <a:pt x="16713" y="16598"/>
                  <a:pt x="16747" y="16530"/>
                </a:cubicBezTo>
                <a:cubicBezTo>
                  <a:pt x="16797" y="16427"/>
                  <a:pt x="16984" y="16405"/>
                  <a:pt x="17062" y="16322"/>
                </a:cubicBezTo>
                <a:cubicBezTo>
                  <a:pt x="17111" y="16271"/>
                  <a:pt x="17151" y="16189"/>
                  <a:pt x="17234" y="16167"/>
                </a:cubicBezTo>
                <a:cubicBezTo>
                  <a:pt x="17325" y="16117"/>
                  <a:pt x="17412" y="16236"/>
                  <a:pt x="17486" y="16251"/>
                </a:cubicBezTo>
                <a:cubicBezTo>
                  <a:pt x="17591" y="16273"/>
                  <a:pt x="17682" y="16172"/>
                  <a:pt x="17778" y="16231"/>
                </a:cubicBezTo>
                <a:cubicBezTo>
                  <a:pt x="17922" y="16272"/>
                  <a:pt x="17836" y="16455"/>
                  <a:pt x="17967" y="16491"/>
                </a:cubicBezTo>
                <a:cubicBezTo>
                  <a:pt x="18062" y="16544"/>
                  <a:pt x="18188" y="16456"/>
                  <a:pt x="18225" y="16413"/>
                </a:cubicBezTo>
                <a:cubicBezTo>
                  <a:pt x="18369" y="16247"/>
                  <a:pt x="18056" y="15975"/>
                  <a:pt x="18299" y="15856"/>
                </a:cubicBezTo>
                <a:cubicBezTo>
                  <a:pt x="18497" y="15758"/>
                  <a:pt x="18746" y="15898"/>
                  <a:pt x="18975" y="15856"/>
                </a:cubicBezTo>
                <a:cubicBezTo>
                  <a:pt x="19040" y="15843"/>
                  <a:pt x="19096" y="15820"/>
                  <a:pt x="19144" y="15796"/>
                </a:cubicBezTo>
                <a:cubicBezTo>
                  <a:pt x="19197" y="15770"/>
                  <a:pt x="19246" y="15756"/>
                  <a:pt x="19267" y="15705"/>
                </a:cubicBezTo>
                <a:cubicBezTo>
                  <a:pt x="19276" y="15694"/>
                  <a:pt x="19276" y="15674"/>
                  <a:pt x="19276" y="15654"/>
                </a:cubicBezTo>
                <a:cubicBezTo>
                  <a:pt x="19224" y="15611"/>
                  <a:pt x="19177" y="15554"/>
                  <a:pt x="19096" y="15536"/>
                </a:cubicBezTo>
                <a:cubicBezTo>
                  <a:pt x="19001" y="15515"/>
                  <a:pt x="18914" y="15560"/>
                  <a:pt x="18829" y="15536"/>
                </a:cubicBezTo>
                <a:cubicBezTo>
                  <a:pt x="18781" y="15522"/>
                  <a:pt x="18759" y="15487"/>
                  <a:pt x="18723" y="15465"/>
                </a:cubicBezTo>
                <a:cubicBezTo>
                  <a:pt x="18697" y="15298"/>
                  <a:pt x="18775" y="15326"/>
                  <a:pt x="18852" y="15225"/>
                </a:cubicBezTo>
                <a:cubicBezTo>
                  <a:pt x="18884" y="15184"/>
                  <a:pt x="18876" y="15123"/>
                  <a:pt x="18901" y="15076"/>
                </a:cubicBezTo>
                <a:cubicBezTo>
                  <a:pt x="18939" y="15004"/>
                  <a:pt x="19021" y="14960"/>
                  <a:pt x="19047" y="14875"/>
                </a:cubicBezTo>
                <a:cubicBezTo>
                  <a:pt x="19079" y="14769"/>
                  <a:pt x="18936" y="14676"/>
                  <a:pt x="18909" y="14596"/>
                </a:cubicBezTo>
                <a:cubicBezTo>
                  <a:pt x="18878" y="14505"/>
                  <a:pt x="18986" y="14364"/>
                  <a:pt x="19038" y="14336"/>
                </a:cubicBezTo>
                <a:cubicBezTo>
                  <a:pt x="19188" y="14255"/>
                  <a:pt x="19464" y="14397"/>
                  <a:pt x="19648" y="14290"/>
                </a:cubicBezTo>
                <a:cubicBezTo>
                  <a:pt x="19715" y="14251"/>
                  <a:pt x="19748" y="14181"/>
                  <a:pt x="19797" y="14128"/>
                </a:cubicBezTo>
                <a:cubicBezTo>
                  <a:pt x="19848" y="14071"/>
                  <a:pt x="19948" y="14048"/>
                  <a:pt x="20000" y="13992"/>
                </a:cubicBezTo>
                <a:cubicBezTo>
                  <a:pt x="20082" y="13905"/>
                  <a:pt x="20098" y="13852"/>
                  <a:pt x="20284" y="13862"/>
                </a:cubicBezTo>
                <a:cubicBezTo>
                  <a:pt x="20307" y="13881"/>
                  <a:pt x="20345" y="13891"/>
                  <a:pt x="20364" y="13913"/>
                </a:cubicBezTo>
                <a:cubicBezTo>
                  <a:pt x="20405" y="13957"/>
                  <a:pt x="20436" y="14034"/>
                  <a:pt x="20470" y="14082"/>
                </a:cubicBezTo>
                <a:cubicBezTo>
                  <a:pt x="20504" y="14089"/>
                  <a:pt x="20534" y="14111"/>
                  <a:pt x="20584" y="14102"/>
                </a:cubicBezTo>
                <a:cubicBezTo>
                  <a:pt x="20716" y="14079"/>
                  <a:pt x="20958" y="13991"/>
                  <a:pt x="20911" y="13835"/>
                </a:cubicBezTo>
                <a:cubicBezTo>
                  <a:pt x="20883" y="13746"/>
                  <a:pt x="20730" y="13595"/>
                  <a:pt x="20633" y="13563"/>
                </a:cubicBezTo>
                <a:cubicBezTo>
                  <a:pt x="20514" y="13523"/>
                  <a:pt x="20416" y="13551"/>
                  <a:pt x="20356" y="13460"/>
                </a:cubicBezTo>
                <a:cubicBezTo>
                  <a:pt x="20335" y="13428"/>
                  <a:pt x="20327" y="13375"/>
                  <a:pt x="20341" y="13336"/>
                </a:cubicBezTo>
                <a:cubicBezTo>
                  <a:pt x="20376" y="13237"/>
                  <a:pt x="20469" y="13174"/>
                  <a:pt x="20576" y="13135"/>
                </a:cubicBezTo>
                <a:cubicBezTo>
                  <a:pt x="20664" y="13103"/>
                  <a:pt x="20760" y="13095"/>
                  <a:pt x="20796" y="13024"/>
                </a:cubicBezTo>
                <a:cubicBezTo>
                  <a:pt x="20849" y="12922"/>
                  <a:pt x="20717" y="12799"/>
                  <a:pt x="20779" y="12726"/>
                </a:cubicBezTo>
                <a:cubicBezTo>
                  <a:pt x="20805" y="12612"/>
                  <a:pt x="21085" y="12606"/>
                  <a:pt x="21211" y="12564"/>
                </a:cubicBezTo>
                <a:cubicBezTo>
                  <a:pt x="21300" y="12534"/>
                  <a:pt x="21324" y="12488"/>
                  <a:pt x="21381" y="12433"/>
                </a:cubicBezTo>
                <a:cubicBezTo>
                  <a:pt x="21375" y="12253"/>
                  <a:pt x="21127" y="12307"/>
                  <a:pt x="21146" y="12095"/>
                </a:cubicBezTo>
                <a:cubicBezTo>
                  <a:pt x="21181" y="12068"/>
                  <a:pt x="21204" y="12029"/>
                  <a:pt x="21243" y="12006"/>
                </a:cubicBezTo>
                <a:cubicBezTo>
                  <a:pt x="21334" y="11951"/>
                  <a:pt x="21358" y="11930"/>
                  <a:pt x="21430" y="11862"/>
                </a:cubicBezTo>
                <a:cubicBezTo>
                  <a:pt x="21431" y="11683"/>
                  <a:pt x="21194" y="11716"/>
                  <a:pt x="21048" y="11654"/>
                </a:cubicBezTo>
                <a:cubicBezTo>
                  <a:pt x="21015" y="11640"/>
                  <a:pt x="21000" y="11610"/>
                  <a:pt x="20974" y="11590"/>
                </a:cubicBezTo>
                <a:cubicBezTo>
                  <a:pt x="20974" y="11572"/>
                  <a:pt x="20974" y="11555"/>
                  <a:pt x="20974" y="11537"/>
                </a:cubicBezTo>
                <a:cubicBezTo>
                  <a:pt x="21002" y="11514"/>
                  <a:pt x="21021" y="11484"/>
                  <a:pt x="21057" y="11466"/>
                </a:cubicBezTo>
                <a:cubicBezTo>
                  <a:pt x="21168" y="11413"/>
                  <a:pt x="21322" y="11415"/>
                  <a:pt x="21423" y="11356"/>
                </a:cubicBezTo>
                <a:cubicBezTo>
                  <a:pt x="21495" y="11315"/>
                  <a:pt x="21574" y="11174"/>
                  <a:pt x="21504" y="11083"/>
                </a:cubicBezTo>
                <a:cubicBezTo>
                  <a:pt x="21448" y="11009"/>
                  <a:pt x="21318" y="10959"/>
                  <a:pt x="21203" y="10934"/>
                </a:cubicBezTo>
                <a:cubicBezTo>
                  <a:pt x="20983" y="10886"/>
                  <a:pt x="20840" y="11005"/>
                  <a:pt x="20690" y="11044"/>
                </a:cubicBezTo>
                <a:cubicBezTo>
                  <a:pt x="20593" y="11057"/>
                  <a:pt x="20496" y="11070"/>
                  <a:pt x="20398" y="11083"/>
                </a:cubicBezTo>
                <a:cubicBezTo>
                  <a:pt x="20326" y="11101"/>
                  <a:pt x="20194" y="11158"/>
                  <a:pt x="20089" y="11121"/>
                </a:cubicBezTo>
                <a:cubicBezTo>
                  <a:pt x="20051" y="11108"/>
                  <a:pt x="20039" y="11075"/>
                  <a:pt x="20015" y="11050"/>
                </a:cubicBezTo>
                <a:cubicBezTo>
                  <a:pt x="20022" y="10894"/>
                  <a:pt x="20237" y="10890"/>
                  <a:pt x="20332" y="10804"/>
                </a:cubicBezTo>
                <a:cubicBezTo>
                  <a:pt x="20396" y="10746"/>
                  <a:pt x="20378" y="10623"/>
                  <a:pt x="20430" y="10557"/>
                </a:cubicBezTo>
                <a:cubicBezTo>
                  <a:pt x="20491" y="10479"/>
                  <a:pt x="20614" y="10442"/>
                  <a:pt x="20682" y="10369"/>
                </a:cubicBezTo>
                <a:cubicBezTo>
                  <a:pt x="20800" y="10242"/>
                  <a:pt x="20905" y="9931"/>
                  <a:pt x="20756" y="9765"/>
                </a:cubicBezTo>
                <a:cubicBezTo>
                  <a:pt x="20696" y="9699"/>
                  <a:pt x="20530" y="9623"/>
                  <a:pt x="20356" y="9654"/>
                </a:cubicBezTo>
                <a:cubicBezTo>
                  <a:pt x="20278" y="9668"/>
                  <a:pt x="20170" y="9709"/>
                  <a:pt x="20063" y="9688"/>
                </a:cubicBezTo>
                <a:cubicBezTo>
                  <a:pt x="19964" y="9668"/>
                  <a:pt x="19869" y="9604"/>
                  <a:pt x="19820" y="9544"/>
                </a:cubicBezTo>
                <a:cubicBezTo>
                  <a:pt x="19804" y="9524"/>
                  <a:pt x="19805" y="9498"/>
                  <a:pt x="19788" y="9480"/>
                </a:cubicBezTo>
                <a:cubicBezTo>
                  <a:pt x="19802" y="9355"/>
                  <a:pt x="19965" y="9347"/>
                  <a:pt x="20063" y="9290"/>
                </a:cubicBezTo>
                <a:cubicBezTo>
                  <a:pt x="20154" y="9238"/>
                  <a:pt x="20162" y="9145"/>
                  <a:pt x="20210" y="9057"/>
                </a:cubicBezTo>
                <a:cubicBezTo>
                  <a:pt x="20248" y="8987"/>
                  <a:pt x="20323" y="8927"/>
                  <a:pt x="20349" y="8849"/>
                </a:cubicBezTo>
                <a:cubicBezTo>
                  <a:pt x="20367" y="8796"/>
                  <a:pt x="20338" y="8733"/>
                  <a:pt x="20315" y="8707"/>
                </a:cubicBezTo>
                <a:cubicBezTo>
                  <a:pt x="20282" y="8669"/>
                  <a:pt x="20121" y="8573"/>
                  <a:pt x="20023" y="8590"/>
                </a:cubicBezTo>
                <a:cubicBezTo>
                  <a:pt x="19929" y="8607"/>
                  <a:pt x="19800" y="8655"/>
                  <a:pt x="19682" y="8616"/>
                </a:cubicBezTo>
                <a:cubicBezTo>
                  <a:pt x="19551" y="8572"/>
                  <a:pt x="19540" y="8435"/>
                  <a:pt x="19396" y="8408"/>
                </a:cubicBezTo>
                <a:cubicBezTo>
                  <a:pt x="19339" y="8397"/>
                  <a:pt x="19267" y="8425"/>
                  <a:pt x="19227" y="8435"/>
                </a:cubicBezTo>
                <a:cubicBezTo>
                  <a:pt x="19110" y="8463"/>
                  <a:pt x="18998" y="8489"/>
                  <a:pt x="18884" y="8513"/>
                </a:cubicBezTo>
                <a:cubicBezTo>
                  <a:pt x="18798" y="8530"/>
                  <a:pt x="18647" y="8510"/>
                  <a:pt x="18680" y="8421"/>
                </a:cubicBezTo>
                <a:cubicBezTo>
                  <a:pt x="18716" y="8326"/>
                  <a:pt x="18917" y="8321"/>
                  <a:pt x="19015" y="8272"/>
                </a:cubicBezTo>
                <a:cubicBezTo>
                  <a:pt x="19101" y="8230"/>
                  <a:pt x="19177" y="8169"/>
                  <a:pt x="19276" y="8136"/>
                </a:cubicBezTo>
                <a:cubicBezTo>
                  <a:pt x="19349" y="8123"/>
                  <a:pt x="19421" y="8110"/>
                  <a:pt x="19494" y="8097"/>
                </a:cubicBezTo>
                <a:cubicBezTo>
                  <a:pt x="19560" y="8069"/>
                  <a:pt x="19588" y="7998"/>
                  <a:pt x="19648" y="7966"/>
                </a:cubicBezTo>
                <a:cubicBezTo>
                  <a:pt x="19707" y="7935"/>
                  <a:pt x="19811" y="7945"/>
                  <a:pt x="19869" y="7914"/>
                </a:cubicBezTo>
                <a:cubicBezTo>
                  <a:pt x="19919" y="7887"/>
                  <a:pt x="19939" y="7825"/>
                  <a:pt x="19974" y="7786"/>
                </a:cubicBezTo>
                <a:cubicBezTo>
                  <a:pt x="20058" y="7694"/>
                  <a:pt x="20177" y="7675"/>
                  <a:pt x="20178" y="7512"/>
                </a:cubicBezTo>
                <a:cubicBezTo>
                  <a:pt x="20145" y="7485"/>
                  <a:pt x="20127" y="7450"/>
                  <a:pt x="20080" y="7434"/>
                </a:cubicBezTo>
                <a:cubicBezTo>
                  <a:pt x="19906" y="7374"/>
                  <a:pt x="19754" y="7417"/>
                  <a:pt x="19771" y="7214"/>
                </a:cubicBezTo>
                <a:cubicBezTo>
                  <a:pt x="19797" y="7193"/>
                  <a:pt x="19815" y="7158"/>
                  <a:pt x="19845" y="7141"/>
                </a:cubicBezTo>
                <a:cubicBezTo>
                  <a:pt x="19901" y="7111"/>
                  <a:pt x="19996" y="7097"/>
                  <a:pt x="20055" y="7070"/>
                </a:cubicBezTo>
                <a:cubicBezTo>
                  <a:pt x="20096" y="6931"/>
                  <a:pt x="19905" y="6922"/>
                  <a:pt x="19797" y="6862"/>
                </a:cubicBezTo>
                <a:cubicBezTo>
                  <a:pt x="19769" y="6847"/>
                  <a:pt x="19755" y="6817"/>
                  <a:pt x="19731" y="6798"/>
                </a:cubicBezTo>
                <a:cubicBezTo>
                  <a:pt x="19732" y="6640"/>
                  <a:pt x="19875" y="6495"/>
                  <a:pt x="20000" y="6435"/>
                </a:cubicBezTo>
                <a:cubicBezTo>
                  <a:pt x="20065" y="6403"/>
                  <a:pt x="20143" y="6397"/>
                  <a:pt x="20203" y="6364"/>
                </a:cubicBezTo>
                <a:cubicBezTo>
                  <a:pt x="20250" y="6338"/>
                  <a:pt x="20345" y="6239"/>
                  <a:pt x="20284" y="6174"/>
                </a:cubicBezTo>
                <a:cubicBezTo>
                  <a:pt x="20236" y="6070"/>
                  <a:pt x="20002" y="6150"/>
                  <a:pt x="19894" y="6096"/>
                </a:cubicBezTo>
                <a:cubicBezTo>
                  <a:pt x="19759" y="6029"/>
                  <a:pt x="19842" y="5898"/>
                  <a:pt x="19763" y="5804"/>
                </a:cubicBezTo>
                <a:cubicBezTo>
                  <a:pt x="19685" y="5712"/>
                  <a:pt x="19435" y="5747"/>
                  <a:pt x="19348" y="5662"/>
                </a:cubicBezTo>
                <a:cubicBezTo>
                  <a:pt x="19286" y="5601"/>
                  <a:pt x="19328" y="5473"/>
                  <a:pt x="19324" y="5376"/>
                </a:cubicBezTo>
                <a:cubicBezTo>
                  <a:pt x="19322" y="5322"/>
                  <a:pt x="19289" y="5260"/>
                  <a:pt x="19333" y="5221"/>
                </a:cubicBezTo>
                <a:cubicBezTo>
                  <a:pt x="19369" y="5147"/>
                  <a:pt x="19504" y="5176"/>
                  <a:pt x="19608" y="5155"/>
                </a:cubicBezTo>
                <a:cubicBezTo>
                  <a:pt x="19732" y="5129"/>
                  <a:pt x="19829" y="5087"/>
                  <a:pt x="19886" y="5006"/>
                </a:cubicBezTo>
                <a:cubicBezTo>
                  <a:pt x="19908" y="4973"/>
                  <a:pt x="19942" y="4888"/>
                  <a:pt x="19900" y="4844"/>
                </a:cubicBezTo>
                <a:cubicBezTo>
                  <a:pt x="19856" y="4743"/>
                  <a:pt x="19645" y="4794"/>
                  <a:pt x="19600" y="4661"/>
                </a:cubicBezTo>
                <a:cubicBezTo>
                  <a:pt x="19559" y="4540"/>
                  <a:pt x="19793" y="4409"/>
                  <a:pt x="19706" y="4220"/>
                </a:cubicBezTo>
                <a:cubicBezTo>
                  <a:pt x="19669" y="4140"/>
                  <a:pt x="19571" y="4119"/>
                  <a:pt x="19494" y="4071"/>
                </a:cubicBezTo>
                <a:cubicBezTo>
                  <a:pt x="19311" y="4076"/>
                  <a:pt x="19342" y="4233"/>
                  <a:pt x="19178" y="4259"/>
                </a:cubicBezTo>
                <a:cubicBezTo>
                  <a:pt x="19016" y="4284"/>
                  <a:pt x="18946" y="4083"/>
                  <a:pt x="18812" y="4057"/>
                </a:cubicBezTo>
                <a:cubicBezTo>
                  <a:pt x="18693" y="4034"/>
                  <a:pt x="18536" y="4154"/>
                  <a:pt x="18428" y="4078"/>
                </a:cubicBezTo>
                <a:cubicBezTo>
                  <a:pt x="18300" y="4042"/>
                  <a:pt x="18371" y="3914"/>
                  <a:pt x="18331" y="3806"/>
                </a:cubicBezTo>
                <a:cubicBezTo>
                  <a:pt x="18320" y="3777"/>
                  <a:pt x="18291" y="3756"/>
                  <a:pt x="18274" y="3733"/>
                </a:cubicBezTo>
                <a:cubicBezTo>
                  <a:pt x="18073" y="3697"/>
                  <a:pt x="17900" y="3831"/>
                  <a:pt x="17818" y="3934"/>
                </a:cubicBezTo>
                <a:cubicBezTo>
                  <a:pt x="17747" y="4025"/>
                  <a:pt x="17715" y="4124"/>
                  <a:pt x="17543" y="4117"/>
                </a:cubicBezTo>
                <a:cubicBezTo>
                  <a:pt x="17504" y="4086"/>
                  <a:pt x="17455" y="4066"/>
                  <a:pt x="17429" y="4025"/>
                </a:cubicBezTo>
                <a:cubicBezTo>
                  <a:pt x="17175" y="3638"/>
                  <a:pt x="17816" y="3597"/>
                  <a:pt x="17950" y="3363"/>
                </a:cubicBezTo>
                <a:cubicBezTo>
                  <a:pt x="18043" y="3198"/>
                  <a:pt x="17875" y="3120"/>
                  <a:pt x="17844" y="2999"/>
                </a:cubicBezTo>
                <a:cubicBezTo>
                  <a:pt x="17832" y="2953"/>
                  <a:pt x="17869" y="2904"/>
                  <a:pt x="17884" y="2876"/>
                </a:cubicBezTo>
                <a:cubicBezTo>
                  <a:pt x="17926" y="2796"/>
                  <a:pt x="17963" y="2687"/>
                  <a:pt x="17909" y="2603"/>
                </a:cubicBezTo>
                <a:cubicBezTo>
                  <a:pt x="17892" y="2575"/>
                  <a:pt x="17877" y="2547"/>
                  <a:pt x="17844" y="2532"/>
                </a:cubicBezTo>
                <a:cubicBezTo>
                  <a:pt x="17709" y="2474"/>
                  <a:pt x="17609" y="2576"/>
                  <a:pt x="17552" y="2624"/>
                </a:cubicBezTo>
                <a:cubicBezTo>
                  <a:pt x="17512" y="2657"/>
                  <a:pt x="17458" y="2687"/>
                  <a:pt x="17397" y="2701"/>
                </a:cubicBezTo>
                <a:cubicBezTo>
                  <a:pt x="17350" y="2713"/>
                  <a:pt x="17317" y="2708"/>
                  <a:pt x="17283" y="2727"/>
                </a:cubicBezTo>
                <a:cubicBezTo>
                  <a:pt x="17212" y="2767"/>
                  <a:pt x="17207" y="2853"/>
                  <a:pt x="17111" y="2876"/>
                </a:cubicBezTo>
                <a:cubicBezTo>
                  <a:pt x="17078" y="2894"/>
                  <a:pt x="17010" y="2890"/>
                  <a:pt x="16973" y="2876"/>
                </a:cubicBezTo>
                <a:cubicBezTo>
                  <a:pt x="16909" y="2850"/>
                  <a:pt x="16868" y="2791"/>
                  <a:pt x="16795" y="2772"/>
                </a:cubicBezTo>
                <a:cubicBezTo>
                  <a:pt x="16728" y="2770"/>
                  <a:pt x="16660" y="2768"/>
                  <a:pt x="16592" y="2766"/>
                </a:cubicBezTo>
                <a:cubicBezTo>
                  <a:pt x="16545" y="2756"/>
                  <a:pt x="16513" y="2732"/>
                  <a:pt x="16478" y="2713"/>
                </a:cubicBezTo>
                <a:cubicBezTo>
                  <a:pt x="16451" y="2618"/>
                  <a:pt x="16475" y="2530"/>
                  <a:pt x="16526" y="2461"/>
                </a:cubicBezTo>
                <a:cubicBezTo>
                  <a:pt x="16559" y="2418"/>
                  <a:pt x="16625" y="2348"/>
                  <a:pt x="16584" y="2267"/>
                </a:cubicBezTo>
                <a:cubicBezTo>
                  <a:pt x="16547" y="2194"/>
                  <a:pt x="16449" y="2144"/>
                  <a:pt x="16346" y="2123"/>
                </a:cubicBezTo>
                <a:cubicBezTo>
                  <a:pt x="16283" y="2110"/>
                  <a:pt x="16232" y="2121"/>
                  <a:pt x="16185" y="2098"/>
                </a:cubicBezTo>
                <a:cubicBezTo>
                  <a:pt x="16118" y="2065"/>
                  <a:pt x="16116" y="2001"/>
                  <a:pt x="16080" y="1942"/>
                </a:cubicBezTo>
                <a:cubicBezTo>
                  <a:pt x="16012" y="1834"/>
                  <a:pt x="15839" y="1731"/>
                  <a:pt x="15982" y="1584"/>
                </a:cubicBezTo>
                <a:cubicBezTo>
                  <a:pt x="16067" y="1497"/>
                  <a:pt x="16221" y="1541"/>
                  <a:pt x="16315" y="1488"/>
                </a:cubicBezTo>
                <a:cubicBezTo>
                  <a:pt x="16329" y="1479"/>
                  <a:pt x="16334" y="1459"/>
                  <a:pt x="16346" y="1449"/>
                </a:cubicBezTo>
                <a:cubicBezTo>
                  <a:pt x="16345" y="1308"/>
                  <a:pt x="16182" y="1228"/>
                  <a:pt x="16071" y="1170"/>
                </a:cubicBezTo>
                <a:cubicBezTo>
                  <a:pt x="16035" y="1151"/>
                  <a:pt x="15973" y="1108"/>
                  <a:pt x="15900" y="1124"/>
                </a:cubicBezTo>
                <a:cubicBezTo>
                  <a:pt x="15810" y="1143"/>
                  <a:pt x="15768" y="1215"/>
                  <a:pt x="15679" y="1234"/>
                </a:cubicBezTo>
                <a:cubicBezTo>
                  <a:pt x="15543" y="1263"/>
                  <a:pt x="15377" y="1155"/>
                  <a:pt x="15224" y="1156"/>
                </a:cubicBezTo>
                <a:cubicBezTo>
                  <a:pt x="15203" y="1173"/>
                  <a:pt x="15170" y="1182"/>
                  <a:pt x="15152" y="1202"/>
                </a:cubicBezTo>
                <a:cubicBezTo>
                  <a:pt x="15113" y="1245"/>
                  <a:pt x="15093" y="1302"/>
                  <a:pt x="15038" y="1332"/>
                </a:cubicBezTo>
                <a:cubicBezTo>
                  <a:pt x="15005" y="1349"/>
                  <a:pt x="14944" y="1355"/>
                  <a:pt x="14900" y="1344"/>
                </a:cubicBezTo>
                <a:cubicBezTo>
                  <a:pt x="14721" y="1297"/>
                  <a:pt x="14723" y="1134"/>
                  <a:pt x="14786" y="994"/>
                </a:cubicBezTo>
                <a:cubicBezTo>
                  <a:pt x="14798" y="967"/>
                  <a:pt x="14816" y="916"/>
                  <a:pt x="14802" y="877"/>
                </a:cubicBezTo>
                <a:cubicBezTo>
                  <a:pt x="14781" y="815"/>
                  <a:pt x="14716" y="751"/>
                  <a:pt x="14680" y="695"/>
                </a:cubicBezTo>
                <a:cubicBezTo>
                  <a:pt x="14616" y="597"/>
                  <a:pt x="14568" y="511"/>
                  <a:pt x="14445" y="461"/>
                </a:cubicBezTo>
                <a:cubicBezTo>
                  <a:pt x="14405" y="446"/>
                  <a:pt x="14318" y="428"/>
                  <a:pt x="14273" y="454"/>
                </a:cubicBezTo>
                <a:cubicBezTo>
                  <a:pt x="14150" y="490"/>
                  <a:pt x="14245" y="677"/>
                  <a:pt x="14087" y="715"/>
                </a:cubicBezTo>
                <a:cubicBezTo>
                  <a:pt x="14039" y="740"/>
                  <a:pt x="13955" y="721"/>
                  <a:pt x="13915" y="701"/>
                </a:cubicBezTo>
                <a:cubicBezTo>
                  <a:pt x="13864" y="676"/>
                  <a:pt x="13828" y="629"/>
                  <a:pt x="13777" y="603"/>
                </a:cubicBezTo>
                <a:cubicBezTo>
                  <a:pt x="13583" y="506"/>
                  <a:pt x="13180" y="500"/>
                  <a:pt x="13199" y="740"/>
                </a:cubicBezTo>
                <a:cubicBezTo>
                  <a:pt x="13212" y="750"/>
                  <a:pt x="13220" y="770"/>
                  <a:pt x="13233" y="779"/>
                </a:cubicBezTo>
                <a:cubicBezTo>
                  <a:pt x="13274" y="806"/>
                  <a:pt x="13333" y="809"/>
                  <a:pt x="13379" y="831"/>
                </a:cubicBezTo>
                <a:cubicBezTo>
                  <a:pt x="13410" y="847"/>
                  <a:pt x="13429" y="873"/>
                  <a:pt x="13460" y="889"/>
                </a:cubicBezTo>
                <a:cubicBezTo>
                  <a:pt x="13473" y="933"/>
                  <a:pt x="13480" y="958"/>
                  <a:pt x="13477" y="1007"/>
                </a:cubicBezTo>
                <a:cubicBezTo>
                  <a:pt x="13434" y="1043"/>
                  <a:pt x="13412" y="1080"/>
                  <a:pt x="13345" y="1097"/>
                </a:cubicBezTo>
                <a:cubicBezTo>
                  <a:pt x="13281" y="1113"/>
                  <a:pt x="13191" y="1095"/>
                  <a:pt x="13136" y="1117"/>
                </a:cubicBezTo>
                <a:cubicBezTo>
                  <a:pt x="13114" y="1135"/>
                  <a:pt x="13092" y="1152"/>
                  <a:pt x="13070" y="1170"/>
                </a:cubicBezTo>
                <a:cubicBezTo>
                  <a:pt x="13047" y="1183"/>
                  <a:pt x="13018" y="1188"/>
                  <a:pt x="12996" y="1202"/>
                </a:cubicBezTo>
                <a:cubicBezTo>
                  <a:pt x="12787" y="1196"/>
                  <a:pt x="12751" y="1051"/>
                  <a:pt x="12526" y="1065"/>
                </a:cubicBezTo>
                <a:cubicBezTo>
                  <a:pt x="12507" y="1076"/>
                  <a:pt x="12487" y="1086"/>
                  <a:pt x="12468" y="1097"/>
                </a:cubicBezTo>
                <a:cubicBezTo>
                  <a:pt x="12416" y="1158"/>
                  <a:pt x="12434" y="1275"/>
                  <a:pt x="12377" y="1337"/>
                </a:cubicBezTo>
                <a:cubicBezTo>
                  <a:pt x="12349" y="1368"/>
                  <a:pt x="12267" y="1407"/>
                  <a:pt x="12183" y="1389"/>
                </a:cubicBezTo>
                <a:cubicBezTo>
                  <a:pt x="12147" y="1382"/>
                  <a:pt x="12104" y="1351"/>
                  <a:pt x="12045" y="1364"/>
                </a:cubicBezTo>
                <a:cubicBezTo>
                  <a:pt x="11986" y="1377"/>
                  <a:pt x="11955" y="1430"/>
                  <a:pt x="11899" y="1449"/>
                </a:cubicBezTo>
                <a:cubicBezTo>
                  <a:pt x="11796" y="1482"/>
                  <a:pt x="11667" y="1415"/>
                  <a:pt x="11630" y="1371"/>
                </a:cubicBezTo>
                <a:cubicBezTo>
                  <a:pt x="11494" y="1210"/>
                  <a:pt x="11773" y="1107"/>
                  <a:pt x="11736" y="962"/>
                </a:cubicBezTo>
                <a:cubicBezTo>
                  <a:pt x="11722" y="907"/>
                  <a:pt x="11689" y="885"/>
                  <a:pt x="11655" y="850"/>
                </a:cubicBezTo>
                <a:cubicBezTo>
                  <a:pt x="11429" y="841"/>
                  <a:pt x="11409" y="1030"/>
                  <a:pt x="11143" y="1019"/>
                </a:cubicBezTo>
                <a:cubicBezTo>
                  <a:pt x="11101" y="988"/>
                  <a:pt x="11051" y="976"/>
                  <a:pt x="11028" y="928"/>
                </a:cubicBezTo>
                <a:cubicBezTo>
                  <a:pt x="11010" y="890"/>
                  <a:pt x="11038" y="836"/>
                  <a:pt x="11020" y="793"/>
                </a:cubicBezTo>
                <a:cubicBezTo>
                  <a:pt x="11012" y="773"/>
                  <a:pt x="10984" y="757"/>
                  <a:pt x="10971" y="740"/>
                </a:cubicBezTo>
                <a:cubicBezTo>
                  <a:pt x="10582" y="661"/>
                  <a:pt x="10663" y="935"/>
                  <a:pt x="10427" y="1012"/>
                </a:cubicBezTo>
                <a:cubicBezTo>
                  <a:pt x="10354" y="1036"/>
                  <a:pt x="10272" y="1017"/>
                  <a:pt x="10183" y="1033"/>
                </a:cubicBezTo>
                <a:cubicBezTo>
                  <a:pt x="10082" y="1050"/>
                  <a:pt x="9895" y="1094"/>
                  <a:pt x="9800" y="1046"/>
                </a:cubicBezTo>
                <a:cubicBezTo>
                  <a:pt x="9719" y="1006"/>
                  <a:pt x="9715" y="891"/>
                  <a:pt x="9630" y="857"/>
                </a:cubicBezTo>
                <a:cubicBezTo>
                  <a:pt x="9563" y="853"/>
                  <a:pt x="9495" y="849"/>
                  <a:pt x="9427" y="845"/>
                </a:cubicBezTo>
                <a:cubicBezTo>
                  <a:pt x="9377" y="834"/>
                  <a:pt x="9351" y="800"/>
                  <a:pt x="9313" y="779"/>
                </a:cubicBezTo>
                <a:cubicBezTo>
                  <a:pt x="9306" y="752"/>
                  <a:pt x="9282" y="710"/>
                  <a:pt x="9296" y="669"/>
                </a:cubicBezTo>
                <a:cubicBezTo>
                  <a:pt x="9306" y="639"/>
                  <a:pt x="9340" y="607"/>
                  <a:pt x="9353" y="578"/>
                </a:cubicBezTo>
                <a:cubicBezTo>
                  <a:pt x="9388" y="500"/>
                  <a:pt x="9324" y="409"/>
                  <a:pt x="9256" y="390"/>
                </a:cubicBezTo>
                <a:cubicBezTo>
                  <a:pt x="9145" y="337"/>
                  <a:pt x="9007" y="506"/>
                  <a:pt x="8881" y="429"/>
                </a:cubicBezTo>
                <a:cubicBezTo>
                  <a:pt x="8823" y="412"/>
                  <a:pt x="8763" y="343"/>
                  <a:pt x="8783" y="267"/>
                </a:cubicBezTo>
                <a:cubicBezTo>
                  <a:pt x="8790" y="241"/>
                  <a:pt x="8811" y="197"/>
                  <a:pt x="8800" y="162"/>
                </a:cubicBezTo>
                <a:cubicBezTo>
                  <a:pt x="8767" y="52"/>
                  <a:pt x="8635" y="-1"/>
                  <a:pt x="8459" y="0"/>
                </a:cubicBezTo>
                <a:close/>
                <a:moveTo>
                  <a:pt x="9783" y="16089"/>
                </a:moveTo>
                <a:cubicBezTo>
                  <a:pt x="9851" y="16101"/>
                  <a:pt x="9914" y="16135"/>
                  <a:pt x="9976" y="16175"/>
                </a:cubicBezTo>
                <a:cubicBezTo>
                  <a:pt x="9976" y="16474"/>
                  <a:pt x="9976" y="16799"/>
                  <a:pt x="9976" y="17097"/>
                </a:cubicBezTo>
                <a:cubicBezTo>
                  <a:pt x="9976" y="17096"/>
                  <a:pt x="9882" y="17286"/>
                  <a:pt x="9671" y="17127"/>
                </a:cubicBezTo>
                <a:cubicBezTo>
                  <a:pt x="9541" y="17029"/>
                  <a:pt x="8872" y="16498"/>
                  <a:pt x="8804" y="16444"/>
                </a:cubicBezTo>
                <a:cubicBezTo>
                  <a:pt x="8867" y="16377"/>
                  <a:pt x="8923" y="16299"/>
                  <a:pt x="9020" y="16270"/>
                </a:cubicBezTo>
                <a:cubicBezTo>
                  <a:pt x="9144" y="16233"/>
                  <a:pt x="9233" y="16324"/>
                  <a:pt x="9361" y="16297"/>
                </a:cubicBezTo>
                <a:cubicBezTo>
                  <a:pt x="9503" y="16267"/>
                  <a:pt x="9621" y="16059"/>
                  <a:pt x="9783" y="16089"/>
                </a:cubicBezTo>
                <a:close/>
                <a:moveTo>
                  <a:pt x="12111" y="16270"/>
                </a:moveTo>
                <a:cubicBezTo>
                  <a:pt x="12207" y="16287"/>
                  <a:pt x="12265" y="16333"/>
                  <a:pt x="12337" y="16368"/>
                </a:cubicBezTo>
                <a:cubicBezTo>
                  <a:pt x="12474" y="16434"/>
                  <a:pt x="12782" y="16524"/>
                  <a:pt x="13025" y="16479"/>
                </a:cubicBezTo>
                <a:lnTo>
                  <a:pt x="11863" y="17379"/>
                </a:lnTo>
                <a:cubicBezTo>
                  <a:pt x="11863" y="17379"/>
                  <a:pt x="11551" y="17522"/>
                  <a:pt x="11551" y="17276"/>
                </a:cubicBezTo>
                <a:cubicBezTo>
                  <a:pt x="11551" y="16969"/>
                  <a:pt x="11551" y="16667"/>
                  <a:pt x="11551" y="16388"/>
                </a:cubicBezTo>
                <a:cubicBezTo>
                  <a:pt x="11678" y="16360"/>
                  <a:pt x="11794" y="16339"/>
                  <a:pt x="11916" y="16304"/>
                </a:cubicBezTo>
                <a:cubicBezTo>
                  <a:pt x="11961" y="16290"/>
                  <a:pt x="12043" y="16258"/>
                  <a:pt x="12111" y="16270"/>
                </a:cubicBezTo>
                <a:close/>
              </a:path>
            </a:pathLst>
          </a:custGeom>
          <a:solidFill>
            <a:schemeClr val="accent3">
              <a:hueOff val="362282"/>
              <a:satOff val="31803"/>
              <a:lumOff val="-18242"/>
            </a:schemeClr>
          </a:solidFill>
          <a:ln w="12700">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181" name="Tree"/>
          <p:cNvSpPr/>
          <p:nvPr/>
        </p:nvSpPr>
        <p:spPr>
          <a:xfrm>
            <a:off x="5260802" y="4005991"/>
            <a:ext cx="1396118" cy="1754442"/>
          </a:xfrm>
          <a:custGeom>
            <a:avLst/>
            <a:gdLst/>
            <a:ahLst/>
            <a:cxnLst>
              <a:cxn ang="0">
                <a:pos x="wd2" y="hd2"/>
              </a:cxn>
              <a:cxn ang="5400000">
                <a:pos x="wd2" y="hd2"/>
              </a:cxn>
              <a:cxn ang="10800000">
                <a:pos x="wd2" y="hd2"/>
              </a:cxn>
              <a:cxn ang="16200000">
                <a:pos x="wd2" y="hd2"/>
              </a:cxn>
            </a:cxnLst>
            <a:rect l="0" t="0" r="r" b="b"/>
            <a:pathLst>
              <a:path w="21531" h="21599" extrusionOk="0">
                <a:moveTo>
                  <a:pt x="8459" y="0"/>
                </a:moveTo>
                <a:cubicBezTo>
                  <a:pt x="8430" y="17"/>
                  <a:pt x="8385" y="18"/>
                  <a:pt x="8353" y="33"/>
                </a:cubicBezTo>
                <a:cubicBezTo>
                  <a:pt x="8261" y="78"/>
                  <a:pt x="8167" y="149"/>
                  <a:pt x="8141" y="246"/>
                </a:cubicBezTo>
                <a:cubicBezTo>
                  <a:pt x="8125" y="312"/>
                  <a:pt x="8192" y="361"/>
                  <a:pt x="8214" y="402"/>
                </a:cubicBezTo>
                <a:cubicBezTo>
                  <a:pt x="8257" y="487"/>
                  <a:pt x="8232" y="654"/>
                  <a:pt x="8165" y="695"/>
                </a:cubicBezTo>
                <a:cubicBezTo>
                  <a:pt x="7901" y="855"/>
                  <a:pt x="7751" y="471"/>
                  <a:pt x="7483" y="603"/>
                </a:cubicBezTo>
                <a:cubicBezTo>
                  <a:pt x="7292" y="697"/>
                  <a:pt x="7290" y="946"/>
                  <a:pt x="7099" y="1039"/>
                </a:cubicBezTo>
                <a:cubicBezTo>
                  <a:pt x="6900" y="1137"/>
                  <a:pt x="6622" y="966"/>
                  <a:pt x="6475" y="1136"/>
                </a:cubicBezTo>
                <a:cubicBezTo>
                  <a:pt x="6388" y="1235"/>
                  <a:pt x="6463" y="1349"/>
                  <a:pt x="6426" y="1481"/>
                </a:cubicBezTo>
                <a:cubicBezTo>
                  <a:pt x="6398" y="1579"/>
                  <a:pt x="6346" y="1657"/>
                  <a:pt x="6237" y="1689"/>
                </a:cubicBezTo>
                <a:cubicBezTo>
                  <a:pt x="6076" y="1737"/>
                  <a:pt x="5956" y="1644"/>
                  <a:pt x="5848" y="1611"/>
                </a:cubicBezTo>
                <a:cubicBezTo>
                  <a:pt x="5762" y="1585"/>
                  <a:pt x="5646" y="1565"/>
                  <a:pt x="5539" y="1565"/>
                </a:cubicBezTo>
                <a:cubicBezTo>
                  <a:pt x="5464" y="1624"/>
                  <a:pt x="5379" y="1692"/>
                  <a:pt x="5261" y="1714"/>
                </a:cubicBezTo>
                <a:cubicBezTo>
                  <a:pt x="5120" y="1741"/>
                  <a:pt x="4959" y="1677"/>
                  <a:pt x="4863" y="1734"/>
                </a:cubicBezTo>
                <a:cubicBezTo>
                  <a:pt x="4686" y="1785"/>
                  <a:pt x="4799" y="2053"/>
                  <a:pt x="4700" y="2162"/>
                </a:cubicBezTo>
                <a:cubicBezTo>
                  <a:pt x="4661" y="2206"/>
                  <a:pt x="4580" y="2233"/>
                  <a:pt x="4505" y="2247"/>
                </a:cubicBezTo>
                <a:cubicBezTo>
                  <a:pt x="4434" y="2260"/>
                  <a:pt x="4370" y="2236"/>
                  <a:pt x="4327" y="2267"/>
                </a:cubicBezTo>
                <a:cubicBezTo>
                  <a:pt x="4227" y="2294"/>
                  <a:pt x="4275" y="2389"/>
                  <a:pt x="4238" y="2468"/>
                </a:cubicBezTo>
                <a:cubicBezTo>
                  <a:pt x="4191" y="2569"/>
                  <a:pt x="4058" y="2610"/>
                  <a:pt x="3992" y="2695"/>
                </a:cubicBezTo>
                <a:cubicBezTo>
                  <a:pt x="3972" y="2722"/>
                  <a:pt x="3959" y="2770"/>
                  <a:pt x="3986" y="2798"/>
                </a:cubicBezTo>
                <a:cubicBezTo>
                  <a:pt x="4059" y="2958"/>
                  <a:pt x="4397" y="2807"/>
                  <a:pt x="4547" y="2889"/>
                </a:cubicBezTo>
                <a:cubicBezTo>
                  <a:pt x="4665" y="2953"/>
                  <a:pt x="4571" y="3066"/>
                  <a:pt x="4571" y="3175"/>
                </a:cubicBezTo>
                <a:cubicBezTo>
                  <a:pt x="4590" y="3194"/>
                  <a:pt x="4609" y="3215"/>
                  <a:pt x="4628" y="3234"/>
                </a:cubicBezTo>
                <a:cubicBezTo>
                  <a:pt x="4735" y="3298"/>
                  <a:pt x="4862" y="3330"/>
                  <a:pt x="4848" y="3474"/>
                </a:cubicBezTo>
                <a:cubicBezTo>
                  <a:pt x="4803" y="3508"/>
                  <a:pt x="4772" y="3538"/>
                  <a:pt x="4700" y="3552"/>
                </a:cubicBezTo>
                <a:cubicBezTo>
                  <a:pt x="4588" y="3574"/>
                  <a:pt x="4456" y="3531"/>
                  <a:pt x="4376" y="3513"/>
                </a:cubicBezTo>
                <a:cubicBezTo>
                  <a:pt x="4149" y="3464"/>
                  <a:pt x="3817" y="3477"/>
                  <a:pt x="3709" y="3598"/>
                </a:cubicBezTo>
                <a:cubicBezTo>
                  <a:pt x="3589" y="3731"/>
                  <a:pt x="3770" y="3895"/>
                  <a:pt x="3806" y="4012"/>
                </a:cubicBezTo>
                <a:cubicBezTo>
                  <a:pt x="3803" y="4083"/>
                  <a:pt x="3800" y="4155"/>
                  <a:pt x="3798" y="4227"/>
                </a:cubicBezTo>
                <a:cubicBezTo>
                  <a:pt x="3798" y="4294"/>
                  <a:pt x="3826" y="4376"/>
                  <a:pt x="3783" y="4421"/>
                </a:cubicBezTo>
                <a:cubicBezTo>
                  <a:pt x="3753" y="4488"/>
                  <a:pt x="3639" y="4476"/>
                  <a:pt x="3571" y="4512"/>
                </a:cubicBezTo>
                <a:cubicBezTo>
                  <a:pt x="3490" y="4555"/>
                  <a:pt x="3456" y="4628"/>
                  <a:pt x="3342" y="4649"/>
                </a:cubicBezTo>
                <a:cubicBezTo>
                  <a:pt x="3224" y="4671"/>
                  <a:pt x="3170" y="4580"/>
                  <a:pt x="3130" y="4533"/>
                </a:cubicBezTo>
                <a:cubicBezTo>
                  <a:pt x="3063" y="4453"/>
                  <a:pt x="2866" y="4232"/>
                  <a:pt x="2667" y="4272"/>
                </a:cubicBezTo>
                <a:cubicBezTo>
                  <a:pt x="2585" y="4288"/>
                  <a:pt x="2495" y="4332"/>
                  <a:pt x="2463" y="4389"/>
                </a:cubicBezTo>
                <a:cubicBezTo>
                  <a:pt x="2436" y="4437"/>
                  <a:pt x="2457" y="4490"/>
                  <a:pt x="2440" y="4551"/>
                </a:cubicBezTo>
                <a:cubicBezTo>
                  <a:pt x="2417" y="4634"/>
                  <a:pt x="2376" y="4717"/>
                  <a:pt x="2302" y="4759"/>
                </a:cubicBezTo>
                <a:cubicBezTo>
                  <a:pt x="2247" y="4791"/>
                  <a:pt x="2129" y="4814"/>
                  <a:pt x="2033" y="4791"/>
                </a:cubicBezTo>
                <a:cubicBezTo>
                  <a:pt x="1997" y="4783"/>
                  <a:pt x="1939" y="4759"/>
                  <a:pt x="1879" y="4773"/>
                </a:cubicBezTo>
                <a:cubicBezTo>
                  <a:pt x="1806" y="4789"/>
                  <a:pt x="1753" y="4846"/>
                  <a:pt x="1692" y="4876"/>
                </a:cubicBezTo>
                <a:cubicBezTo>
                  <a:pt x="1601" y="4920"/>
                  <a:pt x="1481" y="4931"/>
                  <a:pt x="1398" y="4981"/>
                </a:cubicBezTo>
                <a:cubicBezTo>
                  <a:pt x="1375" y="4994"/>
                  <a:pt x="1368" y="5021"/>
                  <a:pt x="1349" y="5038"/>
                </a:cubicBezTo>
                <a:cubicBezTo>
                  <a:pt x="1349" y="5065"/>
                  <a:pt x="1351" y="5077"/>
                  <a:pt x="1366" y="5091"/>
                </a:cubicBezTo>
                <a:cubicBezTo>
                  <a:pt x="1388" y="5137"/>
                  <a:pt x="1444" y="5134"/>
                  <a:pt x="1497" y="5155"/>
                </a:cubicBezTo>
                <a:cubicBezTo>
                  <a:pt x="1568" y="5183"/>
                  <a:pt x="1616" y="5214"/>
                  <a:pt x="1644" y="5278"/>
                </a:cubicBezTo>
                <a:cubicBezTo>
                  <a:pt x="1655" y="5305"/>
                  <a:pt x="1666" y="5336"/>
                  <a:pt x="1644" y="5363"/>
                </a:cubicBezTo>
                <a:cubicBezTo>
                  <a:pt x="1612" y="5489"/>
                  <a:pt x="1370" y="5457"/>
                  <a:pt x="1317" y="5571"/>
                </a:cubicBezTo>
                <a:cubicBezTo>
                  <a:pt x="1240" y="5737"/>
                  <a:pt x="1504" y="5899"/>
                  <a:pt x="1635" y="5927"/>
                </a:cubicBezTo>
                <a:cubicBezTo>
                  <a:pt x="1749" y="5952"/>
                  <a:pt x="1826" y="5888"/>
                  <a:pt x="1896" y="5870"/>
                </a:cubicBezTo>
                <a:cubicBezTo>
                  <a:pt x="1942" y="5858"/>
                  <a:pt x="1987" y="5868"/>
                  <a:pt x="2033" y="5870"/>
                </a:cubicBezTo>
                <a:cubicBezTo>
                  <a:pt x="2058" y="5885"/>
                  <a:pt x="2083" y="5900"/>
                  <a:pt x="2107" y="5916"/>
                </a:cubicBezTo>
                <a:cubicBezTo>
                  <a:pt x="2185" y="6007"/>
                  <a:pt x="2091" y="6112"/>
                  <a:pt x="2065" y="6195"/>
                </a:cubicBezTo>
                <a:cubicBezTo>
                  <a:pt x="2036" y="6289"/>
                  <a:pt x="2113" y="6333"/>
                  <a:pt x="2131" y="6389"/>
                </a:cubicBezTo>
                <a:cubicBezTo>
                  <a:pt x="2148" y="6444"/>
                  <a:pt x="2094" y="6496"/>
                  <a:pt x="2082" y="6538"/>
                </a:cubicBezTo>
                <a:cubicBezTo>
                  <a:pt x="2071" y="6575"/>
                  <a:pt x="2092" y="6617"/>
                  <a:pt x="2099" y="6643"/>
                </a:cubicBezTo>
                <a:cubicBezTo>
                  <a:pt x="2126" y="6739"/>
                  <a:pt x="2057" y="6824"/>
                  <a:pt x="1993" y="6851"/>
                </a:cubicBezTo>
                <a:cubicBezTo>
                  <a:pt x="1752" y="6952"/>
                  <a:pt x="1622" y="6709"/>
                  <a:pt x="1383" y="6753"/>
                </a:cubicBezTo>
                <a:cubicBezTo>
                  <a:pt x="1248" y="6777"/>
                  <a:pt x="1071" y="6855"/>
                  <a:pt x="1146" y="7018"/>
                </a:cubicBezTo>
                <a:cubicBezTo>
                  <a:pt x="1189" y="7111"/>
                  <a:pt x="1404" y="7301"/>
                  <a:pt x="1601" y="7265"/>
                </a:cubicBezTo>
                <a:cubicBezTo>
                  <a:pt x="1701" y="7246"/>
                  <a:pt x="1839" y="7157"/>
                  <a:pt x="1959" y="7219"/>
                </a:cubicBezTo>
                <a:cubicBezTo>
                  <a:pt x="2115" y="7300"/>
                  <a:pt x="2032" y="7519"/>
                  <a:pt x="2205" y="7578"/>
                </a:cubicBezTo>
                <a:cubicBezTo>
                  <a:pt x="2424" y="7651"/>
                  <a:pt x="2911" y="7641"/>
                  <a:pt x="2895" y="7868"/>
                </a:cubicBezTo>
                <a:cubicBezTo>
                  <a:pt x="2847" y="7904"/>
                  <a:pt x="2819" y="7933"/>
                  <a:pt x="2741" y="7948"/>
                </a:cubicBezTo>
                <a:cubicBezTo>
                  <a:pt x="2601" y="7974"/>
                  <a:pt x="2449" y="7912"/>
                  <a:pt x="2334" y="7953"/>
                </a:cubicBezTo>
                <a:cubicBezTo>
                  <a:pt x="2209" y="7997"/>
                  <a:pt x="2215" y="8167"/>
                  <a:pt x="2016" y="8207"/>
                </a:cubicBezTo>
                <a:cubicBezTo>
                  <a:pt x="1873" y="8235"/>
                  <a:pt x="1783" y="8132"/>
                  <a:pt x="1707" y="8097"/>
                </a:cubicBezTo>
                <a:cubicBezTo>
                  <a:pt x="1603" y="8048"/>
                  <a:pt x="1436" y="8101"/>
                  <a:pt x="1366" y="8142"/>
                </a:cubicBezTo>
                <a:cubicBezTo>
                  <a:pt x="1342" y="8156"/>
                  <a:pt x="1330" y="8183"/>
                  <a:pt x="1309" y="8200"/>
                </a:cubicBezTo>
                <a:cubicBezTo>
                  <a:pt x="1309" y="8219"/>
                  <a:pt x="1309" y="8239"/>
                  <a:pt x="1309" y="8259"/>
                </a:cubicBezTo>
                <a:cubicBezTo>
                  <a:pt x="1336" y="8280"/>
                  <a:pt x="1353" y="8312"/>
                  <a:pt x="1383" y="8330"/>
                </a:cubicBezTo>
                <a:cubicBezTo>
                  <a:pt x="1433" y="8359"/>
                  <a:pt x="1598" y="8433"/>
                  <a:pt x="1521" y="8513"/>
                </a:cubicBezTo>
                <a:cubicBezTo>
                  <a:pt x="1467" y="8639"/>
                  <a:pt x="1114" y="8542"/>
                  <a:pt x="1048" y="8693"/>
                </a:cubicBezTo>
                <a:cubicBezTo>
                  <a:pt x="995" y="8755"/>
                  <a:pt x="1063" y="8845"/>
                  <a:pt x="1097" y="8881"/>
                </a:cubicBezTo>
                <a:cubicBezTo>
                  <a:pt x="1138" y="8924"/>
                  <a:pt x="1275" y="8996"/>
                  <a:pt x="1334" y="9032"/>
                </a:cubicBezTo>
                <a:cubicBezTo>
                  <a:pt x="1438" y="9094"/>
                  <a:pt x="1502" y="9186"/>
                  <a:pt x="1586" y="9265"/>
                </a:cubicBezTo>
                <a:cubicBezTo>
                  <a:pt x="1587" y="9412"/>
                  <a:pt x="1433" y="9383"/>
                  <a:pt x="1326" y="9441"/>
                </a:cubicBezTo>
                <a:cubicBezTo>
                  <a:pt x="1238" y="9489"/>
                  <a:pt x="1190" y="9573"/>
                  <a:pt x="1082" y="9610"/>
                </a:cubicBezTo>
                <a:cubicBezTo>
                  <a:pt x="989" y="9642"/>
                  <a:pt x="848" y="9610"/>
                  <a:pt x="756" y="9642"/>
                </a:cubicBezTo>
                <a:cubicBezTo>
                  <a:pt x="728" y="9732"/>
                  <a:pt x="793" y="9772"/>
                  <a:pt x="813" y="9855"/>
                </a:cubicBezTo>
                <a:cubicBezTo>
                  <a:pt x="837" y="9954"/>
                  <a:pt x="717" y="10040"/>
                  <a:pt x="782" y="10141"/>
                </a:cubicBezTo>
                <a:cubicBezTo>
                  <a:pt x="836" y="10226"/>
                  <a:pt x="962" y="10210"/>
                  <a:pt x="1091" y="10239"/>
                </a:cubicBezTo>
                <a:cubicBezTo>
                  <a:pt x="1164" y="10260"/>
                  <a:pt x="1236" y="10281"/>
                  <a:pt x="1309" y="10303"/>
                </a:cubicBezTo>
                <a:cubicBezTo>
                  <a:pt x="1361" y="10313"/>
                  <a:pt x="1458" y="10305"/>
                  <a:pt x="1497" y="10298"/>
                </a:cubicBezTo>
                <a:cubicBezTo>
                  <a:pt x="1563" y="10294"/>
                  <a:pt x="1627" y="10289"/>
                  <a:pt x="1692" y="10284"/>
                </a:cubicBezTo>
                <a:cubicBezTo>
                  <a:pt x="1773" y="10268"/>
                  <a:pt x="1865" y="10243"/>
                  <a:pt x="1944" y="10225"/>
                </a:cubicBezTo>
                <a:cubicBezTo>
                  <a:pt x="2121" y="10186"/>
                  <a:pt x="2333" y="10172"/>
                  <a:pt x="2408" y="10291"/>
                </a:cubicBezTo>
                <a:cubicBezTo>
                  <a:pt x="2419" y="10308"/>
                  <a:pt x="2437" y="10354"/>
                  <a:pt x="2423" y="10388"/>
                </a:cubicBezTo>
                <a:cubicBezTo>
                  <a:pt x="2393" y="10463"/>
                  <a:pt x="2281" y="10510"/>
                  <a:pt x="2196" y="10545"/>
                </a:cubicBezTo>
                <a:cubicBezTo>
                  <a:pt x="2041" y="10610"/>
                  <a:pt x="1692" y="10709"/>
                  <a:pt x="1601" y="10810"/>
                </a:cubicBezTo>
                <a:cubicBezTo>
                  <a:pt x="1487" y="10937"/>
                  <a:pt x="1624" y="11126"/>
                  <a:pt x="1383" y="11174"/>
                </a:cubicBezTo>
                <a:cubicBezTo>
                  <a:pt x="1127" y="11225"/>
                  <a:pt x="1060" y="10918"/>
                  <a:pt x="782" y="10986"/>
                </a:cubicBezTo>
                <a:cubicBezTo>
                  <a:pt x="747" y="10994"/>
                  <a:pt x="704" y="11015"/>
                  <a:pt x="676" y="11032"/>
                </a:cubicBezTo>
                <a:cubicBezTo>
                  <a:pt x="608" y="11072"/>
                  <a:pt x="552" y="11164"/>
                  <a:pt x="530" y="11238"/>
                </a:cubicBezTo>
                <a:cubicBezTo>
                  <a:pt x="498" y="11344"/>
                  <a:pt x="549" y="11426"/>
                  <a:pt x="487" y="11505"/>
                </a:cubicBezTo>
                <a:cubicBezTo>
                  <a:pt x="446" y="11557"/>
                  <a:pt x="365" y="11603"/>
                  <a:pt x="284" y="11622"/>
                </a:cubicBezTo>
                <a:cubicBezTo>
                  <a:pt x="199" y="11642"/>
                  <a:pt x="112" y="11633"/>
                  <a:pt x="57" y="11674"/>
                </a:cubicBezTo>
                <a:cubicBezTo>
                  <a:pt x="24" y="11700"/>
                  <a:pt x="-26" y="11764"/>
                  <a:pt x="17" y="11810"/>
                </a:cubicBezTo>
                <a:cubicBezTo>
                  <a:pt x="47" y="11877"/>
                  <a:pt x="152" y="11887"/>
                  <a:pt x="235" y="11914"/>
                </a:cubicBezTo>
                <a:cubicBezTo>
                  <a:pt x="347" y="11951"/>
                  <a:pt x="499" y="11999"/>
                  <a:pt x="553" y="12083"/>
                </a:cubicBezTo>
                <a:cubicBezTo>
                  <a:pt x="646" y="12230"/>
                  <a:pt x="405" y="12289"/>
                  <a:pt x="455" y="12440"/>
                </a:cubicBezTo>
                <a:cubicBezTo>
                  <a:pt x="493" y="12551"/>
                  <a:pt x="631" y="12594"/>
                  <a:pt x="684" y="12694"/>
                </a:cubicBezTo>
                <a:cubicBezTo>
                  <a:pt x="718" y="12759"/>
                  <a:pt x="716" y="12836"/>
                  <a:pt x="782" y="12875"/>
                </a:cubicBezTo>
                <a:cubicBezTo>
                  <a:pt x="881" y="12933"/>
                  <a:pt x="1183" y="12885"/>
                  <a:pt x="1317" y="12861"/>
                </a:cubicBezTo>
                <a:cubicBezTo>
                  <a:pt x="1458" y="12837"/>
                  <a:pt x="1621" y="12875"/>
                  <a:pt x="1650" y="12946"/>
                </a:cubicBezTo>
                <a:cubicBezTo>
                  <a:pt x="1669" y="12967"/>
                  <a:pt x="1661" y="12982"/>
                  <a:pt x="1658" y="13012"/>
                </a:cubicBezTo>
                <a:cubicBezTo>
                  <a:pt x="1638" y="13029"/>
                  <a:pt x="1626" y="13056"/>
                  <a:pt x="1601" y="13069"/>
                </a:cubicBezTo>
                <a:cubicBezTo>
                  <a:pt x="1485" y="13132"/>
                  <a:pt x="1300" y="13128"/>
                  <a:pt x="1171" y="13181"/>
                </a:cubicBezTo>
                <a:cubicBezTo>
                  <a:pt x="1068" y="13223"/>
                  <a:pt x="984" y="13292"/>
                  <a:pt x="871" y="13330"/>
                </a:cubicBezTo>
                <a:cubicBezTo>
                  <a:pt x="732" y="13375"/>
                  <a:pt x="478" y="13423"/>
                  <a:pt x="544" y="13602"/>
                </a:cubicBezTo>
                <a:cubicBezTo>
                  <a:pt x="586" y="13713"/>
                  <a:pt x="766" y="13736"/>
                  <a:pt x="805" y="13849"/>
                </a:cubicBezTo>
                <a:cubicBezTo>
                  <a:pt x="841" y="13952"/>
                  <a:pt x="704" y="14022"/>
                  <a:pt x="782" y="14116"/>
                </a:cubicBezTo>
                <a:cubicBezTo>
                  <a:pt x="893" y="14249"/>
                  <a:pt x="1304" y="14157"/>
                  <a:pt x="1375" y="14322"/>
                </a:cubicBezTo>
                <a:cubicBezTo>
                  <a:pt x="1451" y="14403"/>
                  <a:pt x="1338" y="14495"/>
                  <a:pt x="1286" y="14537"/>
                </a:cubicBezTo>
                <a:cubicBezTo>
                  <a:pt x="1158" y="14637"/>
                  <a:pt x="867" y="14805"/>
                  <a:pt x="985" y="15030"/>
                </a:cubicBezTo>
                <a:cubicBezTo>
                  <a:pt x="1034" y="15123"/>
                  <a:pt x="1204" y="15206"/>
                  <a:pt x="1383" y="15147"/>
                </a:cubicBezTo>
                <a:cubicBezTo>
                  <a:pt x="1445" y="15127"/>
                  <a:pt x="1492" y="15082"/>
                  <a:pt x="1546" y="15056"/>
                </a:cubicBezTo>
                <a:cubicBezTo>
                  <a:pt x="1601" y="15029"/>
                  <a:pt x="1664" y="15018"/>
                  <a:pt x="1701" y="14978"/>
                </a:cubicBezTo>
                <a:cubicBezTo>
                  <a:pt x="1740" y="14936"/>
                  <a:pt x="1766" y="14882"/>
                  <a:pt x="1822" y="14855"/>
                </a:cubicBezTo>
                <a:cubicBezTo>
                  <a:pt x="1866" y="14832"/>
                  <a:pt x="1919" y="14840"/>
                  <a:pt x="1976" y="14843"/>
                </a:cubicBezTo>
                <a:cubicBezTo>
                  <a:pt x="2012" y="14870"/>
                  <a:pt x="2061" y="14888"/>
                  <a:pt x="2082" y="14927"/>
                </a:cubicBezTo>
                <a:cubicBezTo>
                  <a:pt x="2126" y="15008"/>
                  <a:pt x="2106" y="15080"/>
                  <a:pt x="2205" y="15115"/>
                </a:cubicBezTo>
                <a:cubicBezTo>
                  <a:pt x="2262" y="15128"/>
                  <a:pt x="2317" y="15141"/>
                  <a:pt x="2374" y="15154"/>
                </a:cubicBezTo>
                <a:cubicBezTo>
                  <a:pt x="2528" y="15182"/>
                  <a:pt x="2685" y="15064"/>
                  <a:pt x="2766" y="15211"/>
                </a:cubicBezTo>
                <a:cubicBezTo>
                  <a:pt x="2805" y="15281"/>
                  <a:pt x="2763" y="15373"/>
                  <a:pt x="2789" y="15458"/>
                </a:cubicBezTo>
                <a:cubicBezTo>
                  <a:pt x="2827" y="15580"/>
                  <a:pt x="2987" y="15649"/>
                  <a:pt x="2847" y="15796"/>
                </a:cubicBezTo>
                <a:cubicBezTo>
                  <a:pt x="2783" y="15863"/>
                  <a:pt x="2619" y="15863"/>
                  <a:pt x="2569" y="15940"/>
                </a:cubicBezTo>
                <a:cubicBezTo>
                  <a:pt x="2495" y="16055"/>
                  <a:pt x="2618" y="16206"/>
                  <a:pt x="2709" y="16238"/>
                </a:cubicBezTo>
                <a:cubicBezTo>
                  <a:pt x="2909" y="16309"/>
                  <a:pt x="3149" y="16155"/>
                  <a:pt x="3359" y="16226"/>
                </a:cubicBezTo>
                <a:cubicBezTo>
                  <a:pt x="3504" y="16274"/>
                  <a:pt x="3571" y="16386"/>
                  <a:pt x="3774" y="16375"/>
                </a:cubicBezTo>
                <a:cubicBezTo>
                  <a:pt x="3801" y="16353"/>
                  <a:pt x="3841" y="16340"/>
                  <a:pt x="3863" y="16315"/>
                </a:cubicBezTo>
                <a:cubicBezTo>
                  <a:pt x="3898" y="16278"/>
                  <a:pt x="3921" y="16231"/>
                  <a:pt x="3969" y="16206"/>
                </a:cubicBezTo>
                <a:cubicBezTo>
                  <a:pt x="4036" y="16170"/>
                  <a:pt x="4135" y="16164"/>
                  <a:pt x="4204" y="16134"/>
                </a:cubicBezTo>
                <a:cubicBezTo>
                  <a:pt x="4278" y="16102"/>
                  <a:pt x="4392" y="16051"/>
                  <a:pt x="4490" y="16107"/>
                </a:cubicBezTo>
                <a:cubicBezTo>
                  <a:pt x="4612" y="16178"/>
                  <a:pt x="4587" y="16368"/>
                  <a:pt x="4717" y="16432"/>
                </a:cubicBezTo>
                <a:cubicBezTo>
                  <a:pt x="4898" y="16522"/>
                  <a:pt x="5087" y="16369"/>
                  <a:pt x="5270" y="16413"/>
                </a:cubicBezTo>
                <a:cubicBezTo>
                  <a:pt x="5423" y="16451"/>
                  <a:pt x="5447" y="16597"/>
                  <a:pt x="5613" y="16628"/>
                </a:cubicBezTo>
                <a:cubicBezTo>
                  <a:pt x="5738" y="16652"/>
                  <a:pt x="5900" y="16478"/>
                  <a:pt x="5971" y="16432"/>
                </a:cubicBezTo>
                <a:cubicBezTo>
                  <a:pt x="6009" y="16407"/>
                  <a:pt x="6096" y="16366"/>
                  <a:pt x="6157" y="16400"/>
                </a:cubicBezTo>
                <a:cubicBezTo>
                  <a:pt x="6472" y="16448"/>
                  <a:pt x="6063" y="16968"/>
                  <a:pt x="6392" y="17037"/>
                </a:cubicBezTo>
                <a:cubicBezTo>
                  <a:pt x="6492" y="17059"/>
                  <a:pt x="6591" y="16999"/>
                  <a:pt x="6653" y="16978"/>
                </a:cubicBezTo>
                <a:cubicBezTo>
                  <a:pt x="6726" y="16959"/>
                  <a:pt x="6800" y="16938"/>
                  <a:pt x="6873" y="16919"/>
                </a:cubicBezTo>
                <a:cubicBezTo>
                  <a:pt x="7017" y="16869"/>
                  <a:pt x="7108" y="16785"/>
                  <a:pt x="7191" y="16686"/>
                </a:cubicBezTo>
                <a:cubicBezTo>
                  <a:pt x="7250" y="16615"/>
                  <a:pt x="7379" y="16451"/>
                  <a:pt x="7563" y="16491"/>
                </a:cubicBezTo>
                <a:cubicBezTo>
                  <a:pt x="7741" y="16530"/>
                  <a:pt x="7780" y="16745"/>
                  <a:pt x="7873" y="16855"/>
                </a:cubicBezTo>
                <a:cubicBezTo>
                  <a:pt x="7913" y="16902"/>
                  <a:pt x="7983" y="16971"/>
                  <a:pt x="8108" y="16946"/>
                </a:cubicBezTo>
                <a:cubicBezTo>
                  <a:pt x="8208" y="16926"/>
                  <a:pt x="8261" y="16844"/>
                  <a:pt x="8307" y="16762"/>
                </a:cubicBezTo>
                <a:cubicBezTo>
                  <a:pt x="8811" y="17200"/>
                  <a:pt x="9645" y="17976"/>
                  <a:pt x="9645" y="17976"/>
                </a:cubicBezTo>
                <a:cubicBezTo>
                  <a:pt x="9645" y="17976"/>
                  <a:pt x="9976" y="18231"/>
                  <a:pt x="9976" y="18562"/>
                </a:cubicBezTo>
                <a:cubicBezTo>
                  <a:pt x="9976" y="19024"/>
                  <a:pt x="9976" y="19718"/>
                  <a:pt x="9976" y="19945"/>
                </a:cubicBezTo>
                <a:cubicBezTo>
                  <a:pt x="9976" y="20728"/>
                  <a:pt x="9275" y="21597"/>
                  <a:pt x="9275" y="21597"/>
                </a:cubicBezTo>
                <a:cubicBezTo>
                  <a:pt x="9275" y="21597"/>
                  <a:pt x="12156" y="21599"/>
                  <a:pt x="12312" y="21599"/>
                </a:cubicBezTo>
                <a:cubicBezTo>
                  <a:pt x="12136" y="21598"/>
                  <a:pt x="11551" y="20437"/>
                  <a:pt x="11551" y="19800"/>
                </a:cubicBezTo>
                <a:cubicBezTo>
                  <a:pt x="11551" y="19712"/>
                  <a:pt x="11551" y="19149"/>
                  <a:pt x="11551" y="18439"/>
                </a:cubicBezTo>
                <a:cubicBezTo>
                  <a:pt x="11551" y="18313"/>
                  <a:pt x="12770" y="17328"/>
                  <a:pt x="13727" y="16613"/>
                </a:cubicBezTo>
                <a:cubicBezTo>
                  <a:pt x="13783" y="16676"/>
                  <a:pt x="13849" y="16735"/>
                  <a:pt x="13907" y="16763"/>
                </a:cubicBezTo>
                <a:cubicBezTo>
                  <a:pt x="14005" y="16812"/>
                  <a:pt x="14097" y="16760"/>
                  <a:pt x="14159" y="16725"/>
                </a:cubicBezTo>
                <a:cubicBezTo>
                  <a:pt x="14245" y="16674"/>
                  <a:pt x="14295" y="16594"/>
                  <a:pt x="14387" y="16550"/>
                </a:cubicBezTo>
                <a:cubicBezTo>
                  <a:pt x="14448" y="16522"/>
                  <a:pt x="14510" y="16524"/>
                  <a:pt x="14591" y="16510"/>
                </a:cubicBezTo>
                <a:cubicBezTo>
                  <a:pt x="14611" y="16506"/>
                  <a:pt x="14663" y="16499"/>
                  <a:pt x="14697" y="16505"/>
                </a:cubicBezTo>
                <a:cubicBezTo>
                  <a:pt x="14793" y="16523"/>
                  <a:pt x="14859" y="16557"/>
                  <a:pt x="14883" y="16633"/>
                </a:cubicBezTo>
                <a:cubicBezTo>
                  <a:pt x="14913" y="16728"/>
                  <a:pt x="14829" y="16803"/>
                  <a:pt x="14908" y="16880"/>
                </a:cubicBezTo>
                <a:cubicBezTo>
                  <a:pt x="14952" y="16923"/>
                  <a:pt x="15088" y="16931"/>
                  <a:pt x="15169" y="16907"/>
                </a:cubicBezTo>
                <a:cubicBezTo>
                  <a:pt x="15293" y="16870"/>
                  <a:pt x="15350" y="16788"/>
                  <a:pt x="15444" y="16731"/>
                </a:cubicBezTo>
                <a:cubicBezTo>
                  <a:pt x="15470" y="16716"/>
                  <a:pt x="15502" y="16709"/>
                  <a:pt x="15527" y="16692"/>
                </a:cubicBezTo>
                <a:cubicBezTo>
                  <a:pt x="15645" y="16695"/>
                  <a:pt x="15851" y="16792"/>
                  <a:pt x="15883" y="16862"/>
                </a:cubicBezTo>
                <a:cubicBezTo>
                  <a:pt x="15908" y="16916"/>
                  <a:pt x="15860" y="16974"/>
                  <a:pt x="15883" y="17037"/>
                </a:cubicBezTo>
                <a:cubicBezTo>
                  <a:pt x="15904" y="17100"/>
                  <a:pt x="15992" y="17149"/>
                  <a:pt x="16071" y="17166"/>
                </a:cubicBezTo>
                <a:cubicBezTo>
                  <a:pt x="16166" y="17186"/>
                  <a:pt x="16249" y="17147"/>
                  <a:pt x="16298" y="17127"/>
                </a:cubicBezTo>
                <a:cubicBezTo>
                  <a:pt x="16471" y="17055"/>
                  <a:pt x="16644" y="16922"/>
                  <a:pt x="16713" y="16770"/>
                </a:cubicBezTo>
                <a:cubicBezTo>
                  <a:pt x="16744" y="16702"/>
                  <a:pt x="16713" y="16598"/>
                  <a:pt x="16747" y="16530"/>
                </a:cubicBezTo>
                <a:cubicBezTo>
                  <a:pt x="16797" y="16427"/>
                  <a:pt x="16984" y="16405"/>
                  <a:pt x="17062" y="16322"/>
                </a:cubicBezTo>
                <a:cubicBezTo>
                  <a:pt x="17111" y="16271"/>
                  <a:pt x="17151" y="16189"/>
                  <a:pt x="17234" y="16167"/>
                </a:cubicBezTo>
                <a:cubicBezTo>
                  <a:pt x="17325" y="16117"/>
                  <a:pt x="17412" y="16236"/>
                  <a:pt x="17486" y="16251"/>
                </a:cubicBezTo>
                <a:cubicBezTo>
                  <a:pt x="17591" y="16273"/>
                  <a:pt x="17682" y="16172"/>
                  <a:pt x="17778" y="16231"/>
                </a:cubicBezTo>
                <a:cubicBezTo>
                  <a:pt x="17922" y="16272"/>
                  <a:pt x="17836" y="16455"/>
                  <a:pt x="17967" y="16491"/>
                </a:cubicBezTo>
                <a:cubicBezTo>
                  <a:pt x="18062" y="16544"/>
                  <a:pt x="18188" y="16456"/>
                  <a:pt x="18225" y="16413"/>
                </a:cubicBezTo>
                <a:cubicBezTo>
                  <a:pt x="18369" y="16247"/>
                  <a:pt x="18056" y="15975"/>
                  <a:pt x="18299" y="15856"/>
                </a:cubicBezTo>
                <a:cubicBezTo>
                  <a:pt x="18497" y="15758"/>
                  <a:pt x="18746" y="15898"/>
                  <a:pt x="18975" y="15856"/>
                </a:cubicBezTo>
                <a:cubicBezTo>
                  <a:pt x="19040" y="15843"/>
                  <a:pt x="19096" y="15820"/>
                  <a:pt x="19144" y="15796"/>
                </a:cubicBezTo>
                <a:cubicBezTo>
                  <a:pt x="19197" y="15770"/>
                  <a:pt x="19246" y="15756"/>
                  <a:pt x="19267" y="15705"/>
                </a:cubicBezTo>
                <a:cubicBezTo>
                  <a:pt x="19276" y="15694"/>
                  <a:pt x="19276" y="15674"/>
                  <a:pt x="19276" y="15654"/>
                </a:cubicBezTo>
                <a:cubicBezTo>
                  <a:pt x="19224" y="15611"/>
                  <a:pt x="19177" y="15554"/>
                  <a:pt x="19096" y="15536"/>
                </a:cubicBezTo>
                <a:cubicBezTo>
                  <a:pt x="19001" y="15515"/>
                  <a:pt x="18914" y="15560"/>
                  <a:pt x="18829" y="15536"/>
                </a:cubicBezTo>
                <a:cubicBezTo>
                  <a:pt x="18781" y="15522"/>
                  <a:pt x="18759" y="15487"/>
                  <a:pt x="18723" y="15465"/>
                </a:cubicBezTo>
                <a:cubicBezTo>
                  <a:pt x="18697" y="15298"/>
                  <a:pt x="18775" y="15326"/>
                  <a:pt x="18852" y="15225"/>
                </a:cubicBezTo>
                <a:cubicBezTo>
                  <a:pt x="18884" y="15184"/>
                  <a:pt x="18876" y="15123"/>
                  <a:pt x="18901" y="15076"/>
                </a:cubicBezTo>
                <a:cubicBezTo>
                  <a:pt x="18939" y="15004"/>
                  <a:pt x="19021" y="14960"/>
                  <a:pt x="19047" y="14875"/>
                </a:cubicBezTo>
                <a:cubicBezTo>
                  <a:pt x="19079" y="14769"/>
                  <a:pt x="18936" y="14676"/>
                  <a:pt x="18909" y="14596"/>
                </a:cubicBezTo>
                <a:cubicBezTo>
                  <a:pt x="18878" y="14505"/>
                  <a:pt x="18986" y="14364"/>
                  <a:pt x="19038" y="14336"/>
                </a:cubicBezTo>
                <a:cubicBezTo>
                  <a:pt x="19188" y="14255"/>
                  <a:pt x="19464" y="14397"/>
                  <a:pt x="19648" y="14290"/>
                </a:cubicBezTo>
                <a:cubicBezTo>
                  <a:pt x="19715" y="14251"/>
                  <a:pt x="19748" y="14181"/>
                  <a:pt x="19797" y="14128"/>
                </a:cubicBezTo>
                <a:cubicBezTo>
                  <a:pt x="19848" y="14071"/>
                  <a:pt x="19948" y="14048"/>
                  <a:pt x="20000" y="13992"/>
                </a:cubicBezTo>
                <a:cubicBezTo>
                  <a:pt x="20082" y="13905"/>
                  <a:pt x="20098" y="13852"/>
                  <a:pt x="20284" y="13862"/>
                </a:cubicBezTo>
                <a:cubicBezTo>
                  <a:pt x="20307" y="13881"/>
                  <a:pt x="20345" y="13891"/>
                  <a:pt x="20364" y="13913"/>
                </a:cubicBezTo>
                <a:cubicBezTo>
                  <a:pt x="20405" y="13957"/>
                  <a:pt x="20436" y="14034"/>
                  <a:pt x="20470" y="14082"/>
                </a:cubicBezTo>
                <a:cubicBezTo>
                  <a:pt x="20504" y="14089"/>
                  <a:pt x="20534" y="14111"/>
                  <a:pt x="20584" y="14102"/>
                </a:cubicBezTo>
                <a:cubicBezTo>
                  <a:pt x="20716" y="14079"/>
                  <a:pt x="20958" y="13991"/>
                  <a:pt x="20911" y="13835"/>
                </a:cubicBezTo>
                <a:cubicBezTo>
                  <a:pt x="20883" y="13746"/>
                  <a:pt x="20730" y="13595"/>
                  <a:pt x="20633" y="13563"/>
                </a:cubicBezTo>
                <a:cubicBezTo>
                  <a:pt x="20514" y="13523"/>
                  <a:pt x="20416" y="13551"/>
                  <a:pt x="20356" y="13460"/>
                </a:cubicBezTo>
                <a:cubicBezTo>
                  <a:pt x="20335" y="13428"/>
                  <a:pt x="20327" y="13375"/>
                  <a:pt x="20341" y="13336"/>
                </a:cubicBezTo>
                <a:cubicBezTo>
                  <a:pt x="20376" y="13237"/>
                  <a:pt x="20469" y="13174"/>
                  <a:pt x="20576" y="13135"/>
                </a:cubicBezTo>
                <a:cubicBezTo>
                  <a:pt x="20664" y="13103"/>
                  <a:pt x="20760" y="13095"/>
                  <a:pt x="20796" y="13024"/>
                </a:cubicBezTo>
                <a:cubicBezTo>
                  <a:pt x="20849" y="12922"/>
                  <a:pt x="20717" y="12799"/>
                  <a:pt x="20779" y="12726"/>
                </a:cubicBezTo>
                <a:cubicBezTo>
                  <a:pt x="20805" y="12612"/>
                  <a:pt x="21085" y="12606"/>
                  <a:pt x="21211" y="12564"/>
                </a:cubicBezTo>
                <a:cubicBezTo>
                  <a:pt x="21300" y="12534"/>
                  <a:pt x="21324" y="12488"/>
                  <a:pt x="21381" y="12433"/>
                </a:cubicBezTo>
                <a:cubicBezTo>
                  <a:pt x="21375" y="12253"/>
                  <a:pt x="21127" y="12307"/>
                  <a:pt x="21146" y="12095"/>
                </a:cubicBezTo>
                <a:cubicBezTo>
                  <a:pt x="21181" y="12068"/>
                  <a:pt x="21204" y="12029"/>
                  <a:pt x="21243" y="12006"/>
                </a:cubicBezTo>
                <a:cubicBezTo>
                  <a:pt x="21334" y="11951"/>
                  <a:pt x="21358" y="11930"/>
                  <a:pt x="21430" y="11862"/>
                </a:cubicBezTo>
                <a:cubicBezTo>
                  <a:pt x="21431" y="11683"/>
                  <a:pt x="21194" y="11716"/>
                  <a:pt x="21048" y="11654"/>
                </a:cubicBezTo>
                <a:cubicBezTo>
                  <a:pt x="21015" y="11640"/>
                  <a:pt x="21000" y="11610"/>
                  <a:pt x="20974" y="11590"/>
                </a:cubicBezTo>
                <a:cubicBezTo>
                  <a:pt x="20974" y="11572"/>
                  <a:pt x="20974" y="11555"/>
                  <a:pt x="20974" y="11537"/>
                </a:cubicBezTo>
                <a:cubicBezTo>
                  <a:pt x="21002" y="11514"/>
                  <a:pt x="21021" y="11484"/>
                  <a:pt x="21057" y="11466"/>
                </a:cubicBezTo>
                <a:cubicBezTo>
                  <a:pt x="21168" y="11413"/>
                  <a:pt x="21322" y="11415"/>
                  <a:pt x="21423" y="11356"/>
                </a:cubicBezTo>
                <a:cubicBezTo>
                  <a:pt x="21495" y="11315"/>
                  <a:pt x="21574" y="11174"/>
                  <a:pt x="21504" y="11083"/>
                </a:cubicBezTo>
                <a:cubicBezTo>
                  <a:pt x="21448" y="11009"/>
                  <a:pt x="21318" y="10959"/>
                  <a:pt x="21203" y="10934"/>
                </a:cubicBezTo>
                <a:cubicBezTo>
                  <a:pt x="20983" y="10886"/>
                  <a:pt x="20840" y="11005"/>
                  <a:pt x="20690" y="11044"/>
                </a:cubicBezTo>
                <a:cubicBezTo>
                  <a:pt x="20593" y="11057"/>
                  <a:pt x="20496" y="11070"/>
                  <a:pt x="20398" y="11083"/>
                </a:cubicBezTo>
                <a:cubicBezTo>
                  <a:pt x="20326" y="11101"/>
                  <a:pt x="20194" y="11158"/>
                  <a:pt x="20089" y="11121"/>
                </a:cubicBezTo>
                <a:cubicBezTo>
                  <a:pt x="20051" y="11108"/>
                  <a:pt x="20039" y="11075"/>
                  <a:pt x="20015" y="11050"/>
                </a:cubicBezTo>
                <a:cubicBezTo>
                  <a:pt x="20022" y="10894"/>
                  <a:pt x="20237" y="10890"/>
                  <a:pt x="20332" y="10804"/>
                </a:cubicBezTo>
                <a:cubicBezTo>
                  <a:pt x="20396" y="10746"/>
                  <a:pt x="20378" y="10623"/>
                  <a:pt x="20430" y="10557"/>
                </a:cubicBezTo>
                <a:cubicBezTo>
                  <a:pt x="20491" y="10479"/>
                  <a:pt x="20614" y="10442"/>
                  <a:pt x="20682" y="10369"/>
                </a:cubicBezTo>
                <a:cubicBezTo>
                  <a:pt x="20800" y="10242"/>
                  <a:pt x="20905" y="9931"/>
                  <a:pt x="20756" y="9765"/>
                </a:cubicBezTo>
                <a:cubicBezTo>
                  <a:pt x="20696" y="9699"/>
                  <a:pt x="20530" y="9623"/>
                  <a:pt x="20356" y="9654"/>
                </a:cubicBezTo>
                <a:cubicBezTo>
                  <a:pt x="20278" y="9668"/>
                  <a:pt x="20170" y="9709"/>
                  <a:pt x="20063" y="9688"/>
                </a:cubicBezTo>
                <a:cubicBezTo>
                  <a:pt x="19964" y="9668"/>
                  <a:pt x="19869" y="9604"/>
                  <a:pt x="19820" y="9544"/>
                </a:cubicBezTo>
                <a:cubicBezTo>
                  <a:pt x="19804" y="9524"/>
                  <a:pt x="19805" y="9498"/>
                  <a:pt x="19788" y="9480"/>
                </a:cubicBezTo>
                <a:cubicBezTo>
                  <a:pt x="19802" y="9355"/>
                  <a:pt x="19965" y="9347"/>
                  <a:pt x="20063" y="9290"/>
                </a:cubicBezTo>
                <a:cubicBezTo>
                  <a:pt x="20154" y="9238"/>
                  <a:pt x="20162" y="9145"/>
                  <a:pt x="20210" y="9057"/>
                </a:cubicBezTo>
                <a:cubicBezTo>
                  <a:pt x="20248" y="8987"/>
                  <a:pt x="20323" y="8927"/>
                  <a:pt x="20349" y="8849"/>
                </a:cubicBezTo>
                <a:cubicBezTo>
                  <a:pt x="20367" y="8796"/>
                  <a:pt x="20338" y="8733"/>
                  <a:pt x="20315" y="8707"/>
                </a:cubicBezTo>
                <a:cubicBezTo>
                  <a:pt x="20282" y="8669"/>
                  <a:pt x="20121" y="8573"/>
                  <a:pt x="20023" y="8590"/>
                </a:cubicBezTo>
                <a:cubicBezTo>
                  <a:pt x="19929" y="8607"/>
                  <a:pt x="19800" y="8655"/>
                  <a:pt x="19682" y="8616"/>
                </a:cubicBezTo>
                <a:cubicBezTo>
                  <a:pt x="19551" y="8572"/>
                  <a:pt x="19540" y="8435"/>
                  <a:pt x="19396" y="8408"/>
                </a:cubicBezTo>
                <a:cubicBezTo>
                  <a:pt x="19339" y="8397"/>
                  <a:pt x="19267" y="8425"/>
                  <a:pt x="19227" y="8435"/>
                </a:cubicBezTo>
                <a:cubicBezTo>
                  <a:pt x="19110" y="8463"/>
                  <a:pt x="18998" y="8489"/>
                  <a:pt x="18884" y="8513"/>
                </a:cubicBezTo>
                <a:cubicBezTo>
                  <a:pt x="18798" y="8530"/>
                  <a:pt x="18647" y="8510"/>
                  <a:pt x="18680" y="8421"/>
                </a:cubicBezTo>
                <a:cubicBezTo>
                  <a:pt x="18716" y="8326"/>
                  <a:pt x="18917" y="8321"/>
                  <a:pt x="19015" y="8272"/>
                </a:cubicBezTo>
                <a:cubicBezTo>
                  <a:pt x="19101" y="8230"/>
                  <a:pt x="19177" y="8169"/>
                  <a:pt x="19276" y="8136"/>
                </a:cubicBezTo>
                <a:cubicBezTo>
                  <a:pt x="19349" y="8123"/>
                  <a:pt x="19421" y="8110"/>
                  <a:pt x="19494" y="8097"/>
                </a:cubicBezTo>
                <a:cubicBezTo>
                  <a:pt x="19560" y="8069"/>
                  <a:pt x="19588" y="7998"/>
                  <a:pt x="19648" y="7966"/>
                </a:cubicBezTo>
                <a:cubicBezTo>
                  <a:pt x="19707" y="7935"/>
                  <a:pt x="19811" y="7945"/>
                  <a:pt x="19869" y="7914"/>
                </a:cubicBezTo>
                <a:cubicBezTo>
                  <a:pt x="19919" y="7887"/>
                  <a:pt x="19939" y="7825"/>
                  <a:pt x="19974" y="7786"/>
                </a:cubicBezTo>
                <a:cubicBezTo>
                  <a:pt x="20058" y="7694"/>
                  <a:pt x="20177" y="7675"/>
                  <a:pt x="20178" y="7512"/>
                </a:cubicBezTo>
                <a:cubicBezTo>
                  <a:pt x="20145" y="7485"/>
                  <a:pt x="20127" y="7450"/>
                  <a:pt x="20080" y="7434"/>
                </a:cubicBezTo>
                <a:cubicBezTo>
                  <a:pt x="19906" y="7374"/>
                  <a:pt x="19754" y="7417"/>
                  <a:pt x="19771" y="7214"/>
                </a:cubicBezTo>
                <a:cubicBezTo>
                  <a:pt x="19797" y="7193"/>
                  <a:pt x="19815" y="7158"/>
                  <a:pt x="19845" y="7141"/>
                </a:cubicBezTo>
                <a:cubicBezTo>
                  <a:pt x="19901" y="7111"/>
                  <a:pt x="19996" y="7097"/>
                  <a:pt x="20055" y="7070"/>
                </a:cubicBezTo>
                <a:cubicBezTo>
                  <a:pt x="20096" y="6931"/>
                  <a:pt x="19905" y="6922"/>
                  <a:pt x="19797" y="6862"/>
                </a:cubicBezTo>
                <a:cubicBezTo>
                  <a:pt x="19769" y="6847"/>
                  <a:pt x="19755" y="6817"/>
                  <a:pt x="19731" y="6798"/>
                </a:cubicBezTo>
                <a:cubicBezTo>
                  <a:pt x="19732" y="6640"/>
                  <a:pt x="19875" y="6495"/>
                  <a:pt x="20000" y="6435"/>
                </a:cubicBezTo>
                <a:cubicBezTo>
                  <a:pt x="20065" y="6403"/>
                  <a:pt x="20143" y="6397"/>
                  <a:pt x="20203" y="6364"/>
                </a:cubicBezTo>
                <a:cubicBezTo>
                  <a:pt x="20250" y="6338"/>
                  <a:pt x="20345" y="6239"/>
                  <a:pt x="20284" y="6174"/>
                </a:cubicBezTo>
                <a:cubicBezTo>
                  <a:pt x="20236" y="6070"/>
                  <a:pt x="20002" y="6150"/>
                  <a:pt x="19894" y="6096"/>
                </a:cubicBezTo>
                <a:cubicBezTo>
                  <a:pt x="19759" y="6029"/>
                  <a:pt x="19842" y="5898"/>
                  <a:pt x="19763" y="5804"/>
                </a:cubicBezTo>
                <a:cubicBezTo>
                  <a:pt x="19685" y="5712"/>
                  <a:pt x="19435" y="5747"/>
                  <a:pt x="19348" y="5662"/>
                </a:cubicBezTo>
                <a:cubicBezTo>
                  <a:pt x="19286" y="5601"/>
                  <a:pt x="19328" y="5473"/>
                  <a:pt x="19324" y="5376"/>
                </a:cubicBezTo>
                <a:cubicBezTo>
                  <a:pt x="19322" y="5322"/>
                  <a:pt x="19289" y="5260"/>
                  <a:pt x="19333" y="5221"/>
                </a:cubicBezTo>
                <a:cubicBezTo>
                  <a:pt x="19369" y="5147"/>
                  <a:pt x="19504" y="5176"/>
                  <a:pt x="19608" y="5155"/>
                </a:cubicBezTo>
                <a:cubicBezTo>
                  <a:pt x="19732" y="5129"/>
                  <a:pt x="19829" y="5087"/>
                  <a:pt x="19886" y="5006"/>
                </a:cubicBezTo>
                <a:cubicBezTo>
                  <a:pt x="19908" y="4973"/>
                  <a:pt x="19942" y="4888"/>
                  <a:pt x="19900" y="4844"/>
                </a:cubicBezTo>
                <a:cubicBezTo>
                  <a:pt x="19856" y="4743"/>
                  <a:pt x="19645" y="4794"/>
                  <a:pt x="19600" y="4661"/>
                </a:cubicBezTo>
                <a:cubicBezTo>
                  <a:pt x="19559" y="4540"/>
                  <a:pt x="19793" y="4409"/>
                  <a:pt x="19706" y="4220"/>
                </a:cubicBezTo>
                <a:cubicBezTo>
                  <a:pt x="19669" y="4140"/>
                  <a:pt x="19571" y="4119"/>
                  <a:pt x="19494" y="4071"/>
                </a:cubicBezTo>
                <a:cubicBezTo>
                  <a:pt x="19311" y="4076"/>
                  <a:pt x="19342" y="4233"/>
                  <a:pt x="19178" y="4259"/>
                </a:cubicBezTo>
                <a:cubicBezTo>
                  <a:pt x="19016" y="4284"/>
                  <a:pt x="18946" y="4083"/>
                  <a:pt x="18812" y="4057"/>
                </a:cubicBezTo>
                <a:cubicBezTo>
                  <a:pt x="18693" y="4034"/>
                  <a:pt x="18536" y="4154"/>
                  <a:pt x="18428" y="4078"/>
                </a:cubicBezTo>
                <a:cubicBezTo>
                  <a:pt x="18300" y="4042"/>
                  <a:pt x="18371" y="3914"/>
                  <a:pt x="18331" y="3806"/>
                </a:cubicBezTo>
                <a:cubicBezTo>
                  <a:pt x="18320" y="3777"/>
                  <a:pt x="18291" y="3756"/>
                  <a:pt x="18274" y="3733"/>
                </a:cubicBezTo>
                <a:cubicBezTo>
                  <a:pt x="18073" y="3697"/>
                  <a:pt x="17900" y="3831"/>
                  <a:pt x="17818" y="3934"/>
                </a:cubicBezTo>
                <a:cubicBezTo>
                  <a:pt x="17747" y="4025"/>
                  <a:pt x="17715" y="4124"/>
                  <a:pt x="17543" y="4117"/>
                </a:cubicBezTo>
                <a:cubicBezTo>
                  <a:pt x="17504" y="4086"/>
                  <a:pt x="17455" y="4066"/>
                  <a:pt x="17429" y="4025"/>
                </a:cubicBezTo>
                <a:cubicBezTo>
                  <a:pt x="17175" y="3638"/>
                  <a:pt x="17816" y="3597"/>
                  <a:pt x="17950" y="3363"/>
                </a:cubicBezTo>
                <a:cubicBezTo>
                  <a:pt x="18043" y="3198"/>
                  <a:pt x="17875" y="3120"/>
                  <a:pt x="17844" y="2999"/>
                </a:cubicBezTo>
                <a:cubicBezTo>
                  <a:pt x="17832" y="2953"/>
                  <a:pt x="17869" y="2904"/>
                  <a:pt x="17884" y="2876"/>
                </a:cubicBezTo>
                <a:cubicBezTo>
                  <a:pt x="17926" y="2796"/>
                  <a:pt x="17963" y="2687"/>
                  <a:pt x="17909" y="2603"/>
                </a:cubicBezTo>
                <a:cubicBezTo>
                  <a:pt x="17892" y="2575"/>
                  <a:pt x="17877" y="2547"/>
                  <a:pt x="17844" y="2532"/>
                </a:cubicBezTo>
                <a:cubicBezTo>
                  <a:pt x="17709" y="2474"/>
                  <a:pt x="17609" y="2576"/>
                  <a:pt x="17552" y="2624"/>
                </a:cubicBezTo>
                <a:cubicBezTo>
                  <a:pt x="17512" y="2657"/>
                  <a:pt x="17458" y="2687"/>
                  <a:pt x="17397" y="2701"/>
                </a:cubicBezTo>
                <a:cubicBezTo>
                  <a:pt x="17350" y="2713"/>
                  <a:pt x="17317" y="2708"/>
                  <a:pt x="17283" y="2727"/>
                </a:cubicBezTo>
                <a:cubicBezTo>
                  <a:pt x="17212" y="2767"/>
                  <a:pt x="17207" y="2853"/>
                  <a:pt x="17111" y="2876"/>
                </a:cubicBezTo>
                <a:cubicBezTo>
                  <a:pt x="17078" y="2894"/>
                  <a:pt x="17010" y="2890"/>
                  <a:pt x="16973" y="2876"/>
                </a:cubicBezTo>
                <a:cubicBezTo>
                  <a:pt x="16909" y="2850"/>
                  <a:pt x="16868" y="2791"/>
                  <a:pt x="16795" y="2772"/>
                </a:cubicBezTo>
                <a:cubicBezTo>
                  <a:pt x="16728" y="2770"/>
                  <a:pt x="16660" y="2768"/>
                  <a:pt x="16592" y="2766"/>
                </a:cubicBezTo>
                <a:cubicBezTo>
                  <a:pt x="16545" y="2756"/>
                  <a:pt x="16513" y="2732"/>
                  <a:pt x="16478" y="2713"/>
                </a:cubicBezTo>
                <a:cubicBezTo>
                  <a:pt x="16451" y="2618"/>
                  <a:pt x="16475" y="2530"/>
                  <a:pt x="16526" y="2461"/>
                </a:cubicBezTo>
                <a:cubicBezTo>
                  <a:pt x="16559" y="2418"/>
                  <a:pt x="16625" y="2348"/>
                  <a:pt x="16584" y="2267"/>
                </a:cubicBezTo>
                <a:cubicBezTo>
                  <a:pt x="16547" y="2194"/>
                  <a:pt x="16449" y="2144"/>
                  <a:pt x="16346" y="2123"/>
                </a:cubicBezTo>
                <a:cubicBezTo>
                  <a:pt x="16283" y="2110"/>
                  <a:pt x="16232" y="2121"/>
                  <a:pt x="16185" y="2098"/>
                </a:cubicBezTo>
                <a:cubicBezTo>
                  <a:pt x="16118" y="2065"/>
                  <a:pt x="16116" y="2001"/>
                  <a:pt x="16080" y="1942"/>
                </a:cubicBezTo>
                <a:cubicBezTo>
                  <a:pt x="16012" y="1834"/>
                  <a:pt x="15839" y="1731"/>
                  <a:pt x="15982" y="1584"/>
                </a:cubicBezTo>
                <a:cubicBezTo>
                  <a:pt x="16067" y="1497"/>
                  <a:pt x="16221" y="1541"/>
                  <a:pt x="16315" y="1488"/>
                </a:cubicBezTo>
                <a:cubicBezTo>
                  <a:pt x="16329" y="1479"/>
                  <a:pt x="16334" y="1459"/>
                  <a:pt x="16346" y="1449"/>
                </a:cubicBezTo>
                <a:cubicBezTo>
                  <a:pt x="16345" y="1308"/>
                  <a:pt x="16182" y="1228"/>
                  <a:pt x="16071" y="1170"/>
                </a:cubicBezTo>
                <a:cubicBezTo>
                  <a:pt x="16035" y="1151"/>
                  <a:pt x="15973" y="1108"/>
                  <a:pt x="15900" y="1124"/>
                </a:cubicBezTo>
                <a:cubicBezTo>
                  <a:pt x="15810" y="1143"/>
                  <a:pt x="15768" y="1215"/>
                  <a:pt x="15679" y="1234"/>
                </a:cubicBezTo>
                <a:cubicBezTo>
                  <a:pt x="15543" y="1263"/>
                  <a:pt x="15377" y="1155"/>
                  <a:pt x="15224" y="1156"/>
                </a:cubicBezTo>
                <a:cubicBezTo>
                  <a:pt x="15203" y="1173"/>
                  <a:pt x="15170" y="1182"/>
                  <a:pt x="15152" y="1202"/>
                </a:cubicBezTo>
                <a:cubicBezTo>
                  <a:pt x="15113" y="1245"/>
                  <a:pt x="15093" y="1302"/>
                  <a:pt x="15038" y="1332"/>
                </a:cubicBezTo>
                <a:cubicBezTo>
                  <a:pt x="15005" y="1349"/>
                  <a:pt x="14944" y="1355"/>
                  <a:pt x="14900" y="1344"/>
                </a:cubicBezTo>
                <a:cubicBezTo>
                  <a:pt x="14721" y="1297"/>
                  <a:pt x="14723" y="1134"/>
                  <a:pt x="14786" y="994"/>
                </a:cubicBezTo>
                <a:cubicBezTo>
                  <a:pt x="14798" y="967"/>
                  <a:pt x="14816" y="916"/>
                  <a:pt x="14802" y="877"/>
                </a:cubicBezTo>
                <a:cubicBezTo>
                  <a:pt x="14781" y="815"/>
                  <a:pt x="14716" y="751"/>
                  <a:pt x="14680" y="695"/>
                </a:cubicBezTo>
                <a:cubicBezTo>
                  <a:pt x="14616" y="597"/>
                  <a:pt x="14568" y="511"/>
                  <a:pt x="14445" y="461"/>
                </a:cubicBezTo>
                <a:cubicBezTo>
                  <a:pt x="14405" y="446"/>
                  <a:pt x="14318" y="428"/>
                  <a:pt x="14273" y="454"/>
                </a:cubicBezTo>
                <a:cubicBezTo>
                  <a:pt x="14150" y="490"/>
                  <a:pt x="14245" y="677"/>
                  <a:pt x="14087" y="715"/>
                </a:cubicBezTo>
                <a:cubicBezTo>
                  <a:pt x="14039" y="740"/>
                  <a:pt x="13955" y="721"/>
                  <a:pt x="13915" y="701"/>
                </a:cubicBezTo>
                <a:cubicBezTo>
                  <a:pt x="13864" y="676"/>
                  <a:pt x="13828" y="629"/>
                  <a:pt x="13777" y="603"/>
                </a:cubicBezTo>
                <a:cubicBezTo>
                  <a:pt x="13583" y="506"/>
                  <a:pt x="13180" y="500"/>
                  <a:pt x="13199" y="740"/>
                </a:cubicBezTo>
                <a:cubicBezTo>
                  <a:pt x="13212" y="750"/>
                  <a:pt x="13220" y="770"/>
                  <a:pt x="13233" y="779"/>
                </a:cubicBezTo>
                <a:cubicBezTo>
                  <a:pt x="13274" y="806"/>
                  <a:pt x="13333" y="809"/>
                  <a:pt x="13379" y="831"/>
                </a:cubicBezTo>
                <a:cubicBezTo>
                  <a:pt x="13410" y="847"/>
                  <a:pt x="13429" y="873"/>
                  <a:pt x="13460" y="889"/>
                </a:cubicBezTo>
                <a:cubicBezTo>
                  <a:pt x="13473" y="933"/>
                  <a:pt x="13480" y="958"/>
                  <a:pt x="13477" y="1007"/>
                </a:cubicBezTo>
                <a:cubicBezTo>
                  <a:pt x="13434" y="1043"/>
                  <a:pt x="13412" y="1080"/>
                  <a:pt x="13345" y="1097"/>
                </a:cubicBezTo>
                <a:cubicBezTo>
                  <a:pt x="13281" y="1113"/>
                  <a:pt x="13191" y="1095"/>
                  <a:pt x="13136" y="1117"/>
                </a:cubicBezTo>
                <a:cubicBezTo>
                  <a:pt x="13114" y="1135"/>
                  <a:pt x="13092" y="1152"/>
                  <a:pt x="13070" y="1170"/>
                </a:cubicBezTo>
                <a:cubicBezTo>
                  <a:pt x="13047" y="1183"/>
                  <a:pt x="13018" y="1188"/>
                  <a:pt x="12996" y="1202"/>
                </a:cubicBezTo>
                <a:cubicBezTo>
                  <a:pt x="12787" y="1196"/>
                  <a:pt x="12751" y="1051"/>
                  <a:pt x="12526" y="1065"/>
                </a:cubicBezTo>
                <a:cubicBezTo>
                  <a:pt x="12507" y="1076"/>
                  <a:pt x="12487" y="1086"/>
                  <a:pt x="12468" y="1097"/>
                </a:cubicBezTo>
                <a:cubicBezTo>
                  <a:pt x="12416" y="1158"/>
                  <a:pt x="12434" y="1275"/>
                  <a:pt x="12377" y="1337"/>
                </a:cubicBezTo>
                <a:cubicBezTo>
                  <a:pt x="12349" y="1368"/>
                  <a:pt x="12267" y="1407"/>
                  <a:pt x="12183" y="1389"/>
                </a:cubicBezTo>
                <a:cubicBezTo>
                  <a:pt x="12147" y="1382"/>
                  <a:pt x="12104" y="1351"/>
                  <a:pt x="12045" y="1364"/>
                </a:cubicBezTo>
                <a:cubicBezTo>
                  <a:pt x="11986" y="1377"/>
                  <a:pt x="11955" y="1430"/>
                  <a:pt x="11899" y="1449"/>
                </a:cubicBezTo>
                <a:cubicBezTo>
                  <a:pt x="11796" y="1482"/>
                  <a:pt x="11667" y="1415"/>
                  <a:pt x="11630" y="1371"/>
                </a:cubicBezTo>
                <a:cubicBezTo>
                  <a:pt x="11494" y="1210"/>
                  <a:pt x="11773" y="1107"/>
                  <a:pt x="11736" y="962"/>
                </a:cubicBezTo>
                <a:cubicBezTo>
                  <a:pt x="11722" y="907"/>
                  <a:pt x="11689" y="885"/>
                  <a:pt x="11655" y="850"/>
                </a:cubicBezTo>
                <a:cubicBezTo>
                  <a:pt x="11429" y="841"/>
                  <a:pt x="11409" y="1030"/>
                  <a:pt x="11143" y="1019"/>
                </a:cubicBezTo>
                <a:cubicBezTo>
                  <a:pt x="11101" y="988"/>
                  <a:pt x="11051" y="976"/>
                  <a:pt x="11028" y="928"/>
                </a:cubicBezTo>
                <a:cubicBezTo>
                  <a:pt x="11010" y="890"/>
                  <a:pt x="11038" y="836"/>
                  <a:pt x="11020" y="793"/>
                </a:cubicBezTo>
                <a:cubicBezTo>
                  <a:pt x="11012" y="773"/>
                  <a:pt x="10984" y="757"/>
                  <a:pt x="10971" y="740"/>
                </a:cubicBezTo>
                <a:cubicBezTo>
                  <a:pt x="10582" y="661"/>
                  <a:pt x="10663" y="935"/>
                  <a:pt x="10427" y="1012"/>
                </a:cubicBezTo>
                <a:cubicBezTo>
                  <a:pt x="10354" y="1036"/>
                  <a:pt x="10272" y="1017"/>
                  <a:pt x="10183" y="1033"/>
                </a:cubicBezTo>
                <a:cubicBezTo>
                  <a:pt x="10082" y="1050"/>
                  <a:pt x="9895" y="1094"/>
                  <a:pt x="9800" y="1046"/>
                </a:cubicBezTo>
                <a:cubicBezTo>
                  <a:pt x="9719" y="1006"/>
                  <a:pt x="9715" y="891"/>
                  <a:pt x="9630" y="857"/>
                </a:cubicBezTo>
                <a:cubicBezTo>
                  <a:pt x="9563" y="853"/>
                  <a:pt x="9495" y="849"/>
                  <a:pt x="9427" y="845"/>
                </a:cubicBezTo>
                <a:cubicBezTo>
                  <a:pt x="9377" y="834"/>
                  <a:pt x="9351" y="800"/>
                  <a:pt x="9313" y="779"/>
                </a:cubicBezTo>
                <a:cubicBezTo>
                  <a:pt x="9306" y="752"/>
                  <a:pt x="9282" y="710"/>
                  <a:pt x="9296" y="669"/>
                </a:cubicBezTo>
                <a:cubicBezTo>
                  <a:pt x="9306" y="639"/>
                  <a:pt x="9340" y="607"/>
                  <a:pt x="9353" y="578"/>
                </a:cubicBezTo>
                <a:cubicBezTo>
                  <a:pt x="9388" y="500"/>
                  <a:pt x="9324" y="409"/>
                  <a:pt x="9256" y="390"/>
                </a:cubicBezTo>
                <a:cubicBezTo>
                  <a:pt x="9145" y="337"/>
                  <a:pt x="9007" y="506"/>
                  <a:pt x="8881" y="429"/>
                </a:cubicBezTo>
                <a:cubicBezTo>
                  <a:pt x="8823" y="412"/>
                  <a:pt x="8763" y="343"/>
                  <a:pt x="8783" y="267"/>
                </a:cubicBezTo>
                <a:cubicBezTo>
                  <a:pt x="8790" y="241"/>
                  <a:pt x="8811" y="197"/>
                  <a:pt x="8800" y="162"/>
                </a:cubicBezTo>
                <a:cubicBezTo>
                  <a:pt x="8767" y="52"/>
                  <a:pt x="8635" y="-1"/>
                  <a:pt x="8459" y="0"/>
                </a:cubicBezTo>
                <a:close/>
                <a:moveTo>
                  <a:pt x="9783" y="16089"/>
                </a:moveTo>
                <a:cubicBezTo>
                  <a:pt x="9851" y="16101"/>
                  <a:pt x="9914" y="16135"/>
                  <a:pt x="9976" y="16175"/>
                </a:cubicBezTo>
                <a:cubicBezTo>
                  <a:pt x="9976" y="16474"/>
                  <a:pt x="9976" y="16799"/>
                  <a:pt x="9976" y="17097"/>
                </a:cubicBezTo>
                <a:cubicBezTo>
                  <a:pt x="9976" y="17096"/>
                  <a:pt x="9882" y="17286"/>
                  <a:pt x="9671" y="17127"/>
                </a:cubicBezTo>
                <a:cubicBezTo>
                  <a:pt x="9541" y="17029"/>
                  <a:pt x="8872" y="16498"/>
                  <a:pt x="8804" y="16444"/>
                </a:cubicBezTo>
                <a:cubicBezTo>
                  <a:pt x="8867" y="16377"/>
                  <a:pt x="8923" y="16299"/>
                  <a:pt x="9020" y="16270"/>
                </a:cubicBezTo>
                <a:cubicBezTo>
                  <a:pt x="9144" y="16233"/>
                  <a:pt x="9233" y="16324"/>
                  <a:pt x="9361" y="16297"/>
                </a:cubicBezTo>
                <a:cubicBezTo>
                  <a:pt x="9503" y="16267"/>
                  <a:pt x="9621" y="16059"/>
                  <a:pt x="9783" y="16089"/>
                </a:cubicBezTo>
                <a:close/>
                <a:moveTo>
                  <a:pt x="12111" y="16270"/>
                </a:moveTo>
                <a:cubicBezTo>
                  <a:pt x="12207" y="16287"/>
                  <a:pt x="12265" y="16333"/>
                  <a:pt x="12337" y="16368"/>
                </a:cubicBezTo>
                <a:cubicBezTo>
                  <a:pt x="12474" y="16434"/>
                  <a:pt x="12782" y="16524"/>
                  <a:pt x="13025" y="16479"/>
                </a:cubicBezTo>
                <a:lnTo>
                  <a:pt x="11863" y="17379"/>
                </a:lnTo>
                <a:cubicBezTo>
                  <a:pt x="11863" y="17379"/>
                  <a:pt x="11551" y="17522"/>
                  <a:pt x="11551" y="17276"/>
                </a:cubicBezTo>
                <a:cubicBezTo>
                  <a:pt x="11551" y="16969"/>
                  <a:pt x="11551" y="16667"/>
                  <a:pt x="11551" y="16388"/>
                </a:cubicBezTo>
                <a:cubicBezTo>
                  <a:pt x="11678" y="16360"/>
                  <a:pt x="11794" y="16339"/>
                  <a:pt x="11916" y="16304"/>
                </a:cubicBezTo>
                <a:cubicBezTo>
                  <a:pt x="11961" y="16290"/>
                  <a:pt x="12043" y="16258"/>
                  <a:pt x="12111" y="16270"/>
                </a:cubicBezTo>
                <a:close/>
              </a:path>
            </a:pathLst>
          </a:custGeom>
          <a:solidFill>
            <a:schemeClr val="accent3"/>
          </a:solidFill>
          <a:ln w="12700">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grpSp>
        <p:nvGrpSpPr>
          <p:cNvPr id="185" name="Group"/>
          <p:cNvGrpSpPr/>
          <p:nvPr/>
        </p:nvGrpSpPr>
        <p:grpSpPr>
          <a:xfrm>
            <a:off x="1602150" y="4817279"/>
            <a:ext cx="5790149" cy="2270910"/>
            <a:chOff x="0" y="0"/>
            <a:chExt cx="5790147" cy="2270908"/>
          </a:xfrm>
        </p:grpSpPr>
        <p:sp>
          <p:nvSpPr>
            <p:cNvPr id="182" name="Paint Splatter"/>
            <p:cNvSpPr/>
            <p:nvPr/>
          </p:nvSpPr>
          <p:spPr>
            <a:xfrm>
              <a:off x="0" y="-1"/>
              <a:ext cx="1597522" cy="1577784"/>
            </a:xfrm>
            <a:custGeom>
              <a:avLst/>
              <a:gdLst/>
              <a:ahLst/>
              <a:cxnLst>
                <a:cxn ang="0">
                  <a:pos x="wd2" y="hd2"/>
                </a:cxn>
                <a:cxn ang="5400000">
                  <a:pos x="wd2" y="hd2"/>
                </a:cxn>
                <a:cxn ang="10800000">
                  <a:pos x="wd2" y="hd2"/>
                </a:cxn>
                <a:cxn ang="16200000">
                  <a:pos x="wd2" y="hd2"/>
                </a:cxn>
              </a:cxnLst>
              <a:rect l="0" t="0" r="r" b="b"/>
              <a:pathLst>
                <a:path w="20265" h="21541" extrusionOk="0">
                  <a:moveTo>
                    <a:pt x="18778" y="6"/>
                  </a:moveTo>
                  <a:cubicBezTo>
                    <a:pt x="17680" y="134"/>
                    <a:pt x="17057" y="2145"/>
                    <a:pt x="17057" y="2145"/>
                  </a:cubicBezTo>
                  <a:cubicBezTo>
                    <a:pt x="16852" y="3359"/>
                    <a:pt x="15985" y="3890"/>
                    <a:pt x="15481" y="4101"/>
                  </a:cubicBezTo>
                  <a:cubicBezTo>
                    <a:pt x="14194" y="4297"/>
                    <a:pt x="13397" y="3507"/>
                    <a:pt x="13053" y="1869"/>
                  </a:cubicBezTo>
                  <a:cubicBezTo>
                    <a:pt x="12537" y="2880"/>
                    <a:pt x="11654" y="3375"/>
                    <a:pt x="10752" y="3375"/>
                  </a:cubicBezTo>
                  <a:cubicBezTo>
                    <a:pt x="10038" y="3375"/>
                    <a:pt x="9410" y="2981"/>
                    <a:pt x="9042" y="2385"/>
                  </a:cubicBezTo>
                  <a:cubicBezTo>
                    <a:pt x="9027" y="2364"/>
                    <a:pt x="9047" y="2392"/>
                    <a:pt x="9027" y="2365"/>
                  </a:cubicBezTo>
                  <a:cubicBezTo>
                    <a:pt x="8712" y="1939"/>
                    <a:pt x="8495" y="1267"/>
                    <a:pt x="8495" y="1267"/>
                  </a:cubicBezTo>
                  <a:cubicBezTo>
                    <a:pt x="8387" y="975"/>
                    <a:pt x="8079" y="832"/>
                    <a:pt x="7808" y="949"/>
                  </a:cubicBezTo>
                  <a:cubicBezTo>
                    <a:pt x="7536" y="1065"/>
                    <a:pt x="7403" y="1396"/>
                    <a:pt x="7512" y="1688"/>
                  </a:cubicBezTo>
                  <a:cubicBezTo>
                    <a:pt x="7512" y="1688"/>
                    <a:pt x="8063" y="2709"/>
                    <a:pt x="7926" y="3310"/>
                  </a:cubicBezTo>
                  <a:cubicBezTo>
                    <a:pt x="7837" y="3703"/>
                    <a:pt x="7904" y="4946"/>
                    <a:pt x="6218" y="5135"/>
                  </a:cubicBezTo>
                  <a:cubicBezTo>
                    <a:pt x="5752" y="5188"/>
                    <a:pt x="5327" y="4932"/>
                    <a:pt x="5018" y="4604"/>
                  </a:cubicBezTo>
                  <a:cubicBezTo>
                    <a:pt x="5009" y="4602"/>
                    <a:pt x="5000" y="4602"/>
                    <a:pt x="4991" y="4600"/>
                  </a:cubicBezTo>
                  <a:cubicBezTo>
                    <a:pt x="5214" y="6253"/>
                    <a:pt x="4846" y="7549"/>
                    <a:pt x="3835" y="8175"/>
                  </a:cubicBezTo>
                  <a:cubicBezTo>
                    <a:pt x="3057" y="8564"/>
                    <a:pt x="1662" y="8170"/>
                    <a:pt x="1662" y="8170"/>
                  </a:cubicBezTo>
                  <a:cubicBezTo>
                    <a:pt x="1662" y="8170"/>
                    <a:pt x="3252" y="9037"/>
                    <a:pt x="3447" y="9405"/>
                  </a:cubicBezTo>
                  <a:cubicBezTo>
                    <a:pt x="3642" y="9774"/>
                    <a:pt x="3739" y="10487"/>
                    <a:pt x="3611" y="11024"/>
                  </a:cubicBezTo>
                  <a:cubicBezTo>
                    <a:pt x="3469" y="11466"/>
                    <a:pt x="3110" y="11975"/>
                    <a:pt x="2194" y="11735"/>
                  </a:cubicBezTo>
                  <a:cubicBezTo>
                    <a:pt x="2194" y="11735"/>
                    <a:pt x="-293" y="11137"/>
                    <a:pt x="29" y="13686"/>
                  </a:cubicBezTo>
                  <a:cubicBezTo>
                    <a:pt x="29" y="13686"/>
                    <a:pt x="572" y="16056"/>
                    <a:pt x="2540" y="14422"/>
                  </a:cubicBezTo>
                  <a:cubicBezTo>
                    <a:pt x="3229" y="13850"/>
                    <a:pt x="3466" y="13680"/>
                    <a:pt x="3758" y="13817"/>
                  </a:cubicBezTo>
                  <a:cubicBezTo>
                    <a:pt x="4891" y="14598"/>
                    <a:pt x="5317" y="15680"/>
                    <a:pt x="4758" y="17390"/>
                  </a:cubicBezTo>
                  <a:cubicBezTo>
                    <a:pt x="7376" y="16540"/>
                    <a:pt x="8461" y="17351"/>
                    <a:pt x="8474" y="18455"/>
                  </a:cubicBezTo>
                  <a:cubicBezTo>
                    <a:pt x="8487" y="19560"/>
                    <a:pt x="8015" y="19973"/>
                    <a:pt x="8015" y="19973"/>
                  </a:cubicBezTo>
                  <a:cubicBezTo>
                    <a:pt x="7078" y="21279"/>
                    <a:pt x="8131" y="21539"/>
                    <a:pt x="8131" y="21539"/>
                  </a:cubicBezTo>
                  <a:cubicBezTo>
                    <a:pt x="8923" y="21597"/>
                    <a:pt x="8788" y="20282"/>
                    <a:pt x="8788" y="20282"/>
                  </a:cubicBezTo>
                  <a:cubicBezTo>
                    <a:pt x="8765" y="19731"/>
                    <a:pt x="8951" y="18719"/>
                    <a:pt x="9193" y="18402"/>
                  </a:cubicBezTo>
                  <a:cubicBezTo>
                    <a:pt x="9719" y="17713"/>
                    <a:pt x="12920" y="16968"/>
                    <a:pt x="13661" y="20186"/>
                  </a:cubicBezTo>
                  <a:cubicBezTo>
                    <a:pt x="13940" y="17526"/>
                    <a:pt x="16095" y="16040"/>
                    <a:pt x="16894" y="17208"/>
                  </a:cubicBezTo>
                  <a:cubicBezTo>
                    <a:pt x="17606" y="18250"/>
                    <a:pt x="17592" y="18779"/>
                    <a:pt x="18341" y="19048"/>
                  </a:cubicBezTo>
                  <a:cubicBezTo>
                    <a:pt x="18817" y="19219"/>
                    <a:pt x="19267" y="18578"/>
                    <a:pt x="19121" y="18094"/>
                  </a:cubicBezTo>
                  <a:cubicBezTo>
                    <a:pt x="18976" y="17610"/>
                    <a:pt x="18406" y="17609"/>
                    <a:pt x="17445" y="16640"/>
                  </a:cubicBezTo>
                  <a:cubicBezTo>
                    <a:pt x="16491" y="15680"/>
                    <a:pt x="17449" y="12361"/>
                    <a:pt x="18805" y="12812"/>
                  </a:cubicBezTo>
                  <a:cubicBezTo>
                    <a:pt x="19049" y="12893"/>
                    <a:pt x="19141" y="12986"/>
                    <a:pt x="19373" y="13014"/>
                  </a:cubicBezTo>
                  <a:cubicBezTo>
                    <a:pt x="19605" y="13043"/>
                    <a:pt x="19842" y="12954"/>
                    <a:pt x="19868" y="12752"/>
                  </a:cubicBezTo>
                  <a:cubicBezTo>
                    <a:pt x="19895" y="12550"/>
                    <a:pt x="19769" y="12416"/>
                    <a:pt x="19498" y="12345"/>
                  </a:cubicBezTo>
                  <a:cubicBezTo>
                    <a:pt x="19278" y="12287"/>
                    <a:pt x="19167" y="12369"/>
                    <a:pt x="18803" y="12220"/>
                  </a:cubicBezTo>
                  <a:cubicBezTo>
                    <a:pt x="17193" y="11564"/>
                    <a:pt x="17586" y="8705"/>
                    <a:pt x="19810" y="7865"/>
                  </a:cubicBezTo>
                  <a:cubicBezTo>
                    <a:pt x="17967" y="7771"/>
                    <a:pt x="16765" y="6843"/>
                    <a:pt x="16623" y="5495"/>
                  </a:cubicBezTo>
                  <a:cubicBezTo>
                    <a:pt x="16548" y="3927"/>
                    <a:pt x="18428" y="3479"/>
                    <a:pt x="18428" y="3479"/>
                  </a:cubicBezTo>
                  <a:cubicBezTo>
                    <a:pt x="21307" y="2438"/>
                    <a:pt x="19943" y="558"/>
                    <a:pt x="19943" y="558"/>
                  </a:cubicBezTo>
                  <a:cubicBezTo>
                    <a:pt x="19603" y="206"/>
                    <a:pt x="19290" y="41"/>
                    <a:pt x="19004" y="6"/>
                  </a:cubicBezTo>
                  <a:cubicBezTo>
                    <a:pt x="18927" y="-3"/>
                    <a:pt x="18851" y="-2"/>
                    <a:pt x="18778" y="6"/>
                  </a:cubicBezTo>
                  <a:close/>
                </a:path>
              </a:pathLst>
            </a:custGeom>
            <a:solidFill>
              <a:schemeClr val="accent1">
                <a:lumOff val="16847"/>
                <a:alpha val="70398"/>
              </a:schemeClr>
            </a:solidFill>
            <a:ln w="12700" cap="flat">
              <a:noFill/>
              <a:miter lim="400000"/>
            </a:ln>
            <a:effectLst/>
          </p:spPr>
          <p:txBody>
            <a:bodyPr wrap="square" lIns="50800" tIns="50800" rIns="50800" bIns="50800" numCol="1" anchor="ctr">
              <a:noAutofit/>
            </a:bodyPr>
            <a:lstStyle/>
            <a:p>
              <a:pPr>
                <a:defRPr sz="2200" b="0">
                  <a:solidFill>
                    <a:srgbClr val="FFFFFF"/>
                  </a:solidFill>
                  <a:latin typeface="+mn-lt"/>
                  <a:ea typeface="+mn-ea"/>
                  <a:cs typeface="+mn-cs"/>
                  <a:sym typeface="Helvetica Neue Medium"/>
                </a:defRPr>
              </a:pPr>
              <a:endParaRPr/>
            </a:p>
          </p:txBody>
        </p:sp>
        <p:sp>
          <p:nvSpPr>
            <p:cNvPr id="183" name="Paint Splatter"/>
            <p:cNvSpPr/>
            <p:nvPr/>
          </p:nvSpPr>
          <p:spPr>
            <a:xfrm>
              <a:off x="4013758" y="395649"/>
              <a:ext cx="1776390" cy="1754442"/>
            </a:xfrm>
            <a:custGeom>
              <a:avLst/>
              <a:gdLst/>
              <a:ahLst/>
              <a:cxnLst>
                <a:cxn ang="0">
                  <a:pos x="wd2" y="hd2"/>
                </a:cxn>
                <a:cxn ang="5400000">
                  <a:pos x="wd2" y="hd2"/>
                </a:cxn>
                <a:cxn ang="10800000">
                  <a:pos x="wd2" y="hd2"/>
                </a:cxn>
                <a:cxn ang="16200000">
                  <a:pos x="wd2" y="hd2"/>
                </a:cxn>
              </a:cxnLst>
              <a:rect l="0" t="0" r="r" b="b"/>
              <a:pathLst>
                <a:path w="20265" h="21541" extrusionOk="0">
                  <a:moveTo>
                    <a:pt x="18778" y="6"/>
                  </a:moveTo>
                  <a:cubicBezTo>
                    <a:pt x="17680" y="134"/>
                    <a:pt x="17057" y="2145"/>
                    <a:pt x="17057" y="2145"/>
                  </a:cubicBezTo>
                  <a:cubicBezTo>
                    <a:pt x="16852" y="3359"/>
                    <a:pt x="15985" y="3890"/>
                    <a:pt x="15481" y="4101"/>
                  </a:cubicBezTo>
                  <a:cubicBezTo>
                    <a:pt x="14194" y="4297"/>
                    <a:pt x="13397" y="3507"/>
                    <a:pt x="13053" y="1869"/>
                  </a:cubicBezTo>
                  <a:cubicBezTo>
                    <a:pt x="12537" y="2880"/>
                    <a:pt x="11654" y="3375"/>
                    <a:pt x="10752" y="3375"/>
                  </a:cubicBezTo>
                  <a:cubicBezTo>
                    <a:pt x="10038" y="3375"/>
                    <a:pt x="9410" y="2981"/>
                    <a:pt x="9042" y="2385"/>
                  </a:cubicBezTo>
                  <a:cubicBezTo>
                    <a:pt x="9027" y="2364"/>
                    <a:pt x="9047" y="2392"/>
                    <a:pt x="9027" y="2365"/>
                  </a:cubicBezTo>
                  <a:cubicBezTo>
                    <a:pt x="8712" y="1939"/>
                    <a:pt x="8495" y="1267"/>
                    <a:pt x="8495" y="1267"/>
                  </a:cubicBezTo>
                  <a:cubicBezTo>
                    <a:pt x="8387" y="975"/>
                    <a:pt x="8079" y="832"/>
                    <a:pt x="7808" y="949"/>
                  </a:cubicBezTo>
                  <a:cubicBezTo>
                    <a:pt x="7536" y="1065"/>
                    <a:pt x="7403" y="1396"/>
                    <a:pt x="7512" y="1688"/>
                  </a:cubicBezTo>
                  <a:cubicBezTo>
                    <a:pt x="7512" y="1688"/>
                    <a:pt x="8063" y="2709"/>
                    <a:pt x="7926" y="3310"/>
                  </a:cubicBezTo>
                  <a:cubicBezTo>
                    <a:pt x="7837" y="3703"/>
                    <a:pt x="7904" y="4946"/>
                    <a:pt x="6218" y="5135"/>
                  </a:cubicBezTo>
                  <a:cubicBezTo>
                    <a:pt x="5752" y="5188"/>
                    <a:pt x="5327" y="4932"/>
                    <a:pt x="5018" y="4604"/>
                  </a:cubicBezTo>
                  <a:cubicBezTo>
                    <a:pt x="5009" y="4602"/>
                    <a:pt x="5000" y="4602"/>
                    <a:pt x="4991" y="4600"/>
                  </a:cubicBezTo>
                  <a:cubicBezTo>
                    <a:pt x="5214" y="6253"/>
                    <a:pt x="4846" y="7549"/>
                    <a:pt x="3835" y="8175"/>
                  </a:cubicBezTo>
                  <a:cubicBezTo>
                    <a:pt x="3057" y="8564"/>
                    <a:pt x="1662" y="8170"/>
                    <a:pt x="1662" y="8170"/>
                  </a:cubicBezTo>
                  <a:cubicBezTo>
                    <a:pt x="1662" y="8170"/>
                    <a:pt x="3252" y="9037"/>
                    <a:pt x="3447" y="9405"/>
                  </a:cubicBezTo>
                  <a:cubicBezTo>
                    <a:pt x="3642" y="9774"/>
                    <a:pt x="3739" y="10487"/>
                    <a:pt x="3611" y="11024"/>
                  </a:cubicBezTo>
                  <a:cubicBezTo>
                    <a:pt x="3469" y="11466"/>
                    <a:pt x="3110" y="11975"/>
                    <a:pt x="2194" y="11735"/>
                  </a:cubicBezTo>
                  <a:cubicBezTo>
                    <a:pt x="2194" y="11735"/>
                    <a:pt x="-293" y="11137"/>
                    <a:pt x="29" y="13686"/>
                  </a:cubicBezTo>
                  <a:cubicBezTo>
                    <a:pt x="29" y="13686"/>
                    <a:pt x="572" y="16056"/>
                    <a:pt x="2540" y="14422"/>
                  </a:cubicBezTo>
                  <a:cubicBezTo>
                    <a:pt x="3229" y="13850"/>
                    <a:pt x="3466" y="13680"/>
                    <a:pt x="3758" y="13817"/>
                  </a:cubicBezTo>
                  <a:cubicBezTo>
                    <a:pt x="4891" y="14598"/>
                    <a:pt x="5317" y="15680"/>
                    <a:pt x="4758" y="17390"/>
                  </a:cubicBezTo>
                  <a:cubicBezTo>
                    <a:pt x="7376" y="16540"/>
                    <a:pt x="8461" y="17351"/>
                    <a:pt x="8474" y="18455"/>
                  </a:cubicBezTo>
                  <a:cubicBezTo>
                    <a:pt x="8487" y="19560"/>
                    <a:pt x="8015" y="19973"/>
                    <a:pt x="8015" y="19973"/>
                  </a:cubicBezTo>
                  <a:cubicBezTo>
                    <a:pt x="7078" y="21279"/>
                    <a:pt x="8131" y="21539"/>
                    <a:pt x="8131" y="21539"/>
                  </a:cubicBezTo>
                  <a:cubicBezTo>
                    <a:pt x="8923" y="21597"/>
                    <a:pt x="8788" y="20282"/>
                    <a:pt x="8788" y="20282"/>
                  </a:cubicBezTo>
                  <a:cubicBezTo>
                    <a:pt x="8765" y="19731"/>
                    <a:pt x="8951" y="18719"/>
                    <a:pt x="9193" y="18402"/>
                  </a:cubicBezTo>
                  <a:cubicBezTo>
                    <a:pt x="9719" y="17713"/>
                    <a:pt x="12920" y="16968"/>
                    <a:pt x="13661" y="20186"/>
                  </a:cubicBezTo>
                  <a:cubicBezTo>
                    <a:pt x="13940" y="17526"/>
                    <a:pt x="16095" y="16040"/>
                    <a:pt x="16894" y="17208"/>
                  </a:cubicBezTo>
                  <a:cubicBezTo>
                    <a:pt x="17606" y="18250"/>
                    <a:pt x="17592" y="18779"/>
                    <a:pt x="18341" y="19048"/>
                  </a:cubicBezTo>
                  <a:cubicBezTo>
                    <a:pt x="18817" y="19219"/>
                    <a:pt x="19267" y="18578"/>
                    <a:pt x="19121" y="18094"/>
                  </a:cubicBezTo>
                  <a:cubicBezTo>
                    <a:pt x="18976" y="17610"/>
                    <a:pt x="18406" y="17609"/>
                    <a:pt x="17445" y="16640"/>
                  </a:cubicBezTo>
                  <a:cubicBezTo>
                    <a:pt x="16491" y="15680"/>
                    <a:pt x="17449" y="12361"/>
                    <a:pt x="18805" y="12812"/>
                  </a:cubicBezTo>
                  <a:cubicBezTo>
                    <a:pt x="19049" y="12893"/>
                    <a:pt x="19141" y="12986"/>
                    <a:pt x="19373" y="13014"/>
                  </a:cubicBezTo>
                  <a:cubicBezTo>
                    <a:pt x="19605" y="13043"/>
                    <a:pt x="19842" y="12954"/>
                    <a:pt x="19868" y="12752"/>
                  </a:cubicBezTo>
                  <a:cubicBezTo>
                    <a:pt x="19895" y="12550"/>
                    <a:pt x="19769" y="12416"/>
                    <a:pt x="19498" y="12345"/>
                  </a:cubicBezTo>
                  <a:cubicBezTo>
                    <a:pt x="19278" y="12287"/>
                    <a:pt x="19167" y="12369"/>
                    <a:pt x="18803" y="12220"/>
                  </a:cubicBezTo>
                  <a:cubicBezTo>
                    <a:pt x="17193" y="11564"/>
                    <a:pt x="17586" y="8705"/>
                    <a:pt x="19810" y="7865"/>
                  </a:cubicBezTo>
                  <a:cubicBezTo>
                    <a:pt x="17967" y="7771"/>
                    <a:pt x="16765" y="6843"/>
                    <a:pt x="16623" y="5495"/>
                  </a:cubicBezTo>
                  <a:cubicBezTo>
                    <a:pt x="16548" y="3927"/>
                    <a:pt x="18428" y="3479"/>
                    <a:pt x="18428" y="3479"/>
                  </a:cubicBezTo>
                  <a:cubicBezTo>
                    <a:pt x="21307" y="2438"/>
                    <a:pt x="19943" y="558"/>
                    <a:pt x="19943" y="558"/>
                  </a:cubicBezTo>
                  <a:cubicBezTo>
                    <a:pt x="19603" y="206"/>
                    <a:pt x="19290" y="41"/>
                    <a:pt x="19004" y="6"/>
                  </a:cubicBezTo>
                  <a:cubicBezTo>
                    <a:pt x="18927" y="-3"/>
                    <a:pt x="18851" y="-2"/>
                    <a:pt x="18778" y="6"/>
                  </a:cubicBezTo>
                  <a:close/>
                </a:path>
              </a:pathLst>
            </a:custGeom>
            <a:solidFill>
              <a:schemeClr val="accent1">
                <a:lumOff val="16847"/>
                <a:alpha val="70398"/>
              </a:schemeClr>
            </a:solidFill>
            <a:ln w="12700" cap="flat">
              <a:noFill/>
              <a:miter lim="400000"/>
            </a:ln>
            <a:effectLst/>
          </p:spPr>
          <p:txBody>
            <a:bodyPr wrap="square" lIns="50800" tIns="50800" rIns="50800" bIns="50800" numCol="1" anchor="ctr">
              <a:noAutofit/>
            </a:bodyPr>
            <a:lstStyle/>
            <a:p>
              <a:pPr>
                <a:defRPr sz="2200" b="0">
                  <a:solidFill>
                    <a:srgbClr val="FFFFFF"/>
                  </a:solidFill>
                  <a:latin typeface="+mn-lt"/>
                  <a:ea typeface="+mn-ea"/>
                  <a:cs typeface="+mn-cs"/>
                  <a:sym typeface="Helvetica Neue Medium"/>
                </a:defRPr>
              </a:pPr>
              <a:endParaRPr/>
            </a:p>
          </p:txBody>
        </p:sp>
        <p:sp>
          <p:nvSpPr>
            <p:cNvPr id="184" name="Paint Splatter"/>
            <p:cNvSpPr/>
            <p:nvPr/>
          </p:nvSpPr>
          <p:spPr>
            <a:xfrm>
              <a:off x="1809525" y="693125"/>
              <a:ext cx="1597522" cy="1577784"/>
            </a:xfrm>
            <a:custGeom>
              <a:avLst/>
              <a:gdLst/>
              <a:ahLst/>
              <a:cxnLst>
                <a:cxn ang="0">
                  <a:pos x="wd2" y="hd2"/>
                </a:cxn>
                <a:cxn ang="5400000">
                  <a:pos x="wd2" y="hd2"/>
                </a:cxn>
                <a:cxn ang="10800000">
                  <a:pos x="wd2" y="hd2"/>
                </a:cxn>
                <a:cxn ang="16200000">
                  <a:pos x="wd2" y="hd2"/>
                </a:cxn>
              </a:cxnLst>
              <a:rect l="0" t="0" r="r" b="b"/>
              <a:pathLst>
                <a:path w="20265" h="21541" extrusionOk="0">
                  <a:moveTo>
                    <a:pt x="18778" y="6"/>
                  </a:moveTo>
                  <a:cubicBezTo>
                    <a:pt x="17680" y="134"/>
                    <a:pt x="17057" y="2145"/>
                    <a:pt x="17057" y="2145"/>
                  </a:cubicBezTo>
                  <a:cubicBezTo>
                    <a:pt x="16852" y="3359"/>
                    <a:pt x="15985" y="3890"/>
                    <a:pt x="15481" y="4101"/>
                  </a:cubicBezTo>
                  <a:cubicBezTo>
                    <a:pt x="14194" y="4297"/>
                    <a:pt x="13397" y="3507"/>
                    <a:pt x="13053" y="1869"/>
                  </a:cubicBezTo>
                  <a:cubicBezTo>
                    <a:pt x="12537" y="2880"/>
                    <a:pt x="11654" y="3375"/>
                    <a:pt x="10752" y="3375"/>
                  </a:cubicBezTo>
                  <a:cubicBezTo>
                    <a:pt x="10038" y="3375"/>
                    <a:pt x="9410" y="2981"/>
                    <a:pt x="9042" y="2385"/>
                  </a:cubicBezTo>
                  <a:cubicBezTo>
                    <a:pt x="9027" y="2364"/>
                    <a:pt x="9047" y="2392"/>
                    <a:pt x="9027" y="2365"/>
                  </a:cubicBezTo>
                  <a:cubicBezTo>
                    <a:pt x="8712" y="1939"/>
                    <a:pt x="8495" y="1267"/>
                    <a:pt x="8495" y="1267"/>
                  </a:cubicBezTo>
                  <a:cubicBezTo>
                    <a:pt x="8387" y="975"/>
                    <a:pt x="8079" y="832"/>
                    <a:pt x="7808" y="949"/>
                  </a:cubicBezTo>
                  <a:cubicBezTo>
                    <a:pt x="7536" y="1065"/>
                    <a:pt x="7403" y="1396"/>
                    <a:pt x="7512" y="1688"/>
                  </a:cubicBezTo>
                  <a:cubicBezTo>
                    <a:pt x="7512" y="1688"/>
                    <a:pt x="8063" y="2709"/>
                    <a:pt x="7926" y="3310"/>
                  </a:cubicBezTo>
                  <a:cubicBezTo>
                    <a:pt x="7837" y="3703"/>
                    <a:pt x="7904" y="4946"/>
                    <a:pt x="6218" y="5135"/>
                  </a:cubicBezTo>
                  <a:cubicBezTo>
                    <a:pt x="5752" y="5188"/>
                    <a:pt x="5327" y="4932"/>
                    <a:pt x="5018" y="4604"/>
                  </a:cubicBezTo>
                  <a:cubicBezTo>
                    <a:pt x="5009" y="4602"/>
                    <a:pt x="5000" y="4602"/>
                    <a:pt x="4991" y="4600"/>
                  </a:cubicBezTo>
                  <a:cubicBezTo>
                    <a:pt x="5214" y="6253"/>
                    <a:pt x="4846" y="7549"/>
                    <a:pt x="3835" y="8175"/>
                  </a:cubicBezTo>
                  <a:cubicBezTo>
                    <a:pt x="3057" y="8564"/>
                    <a:pt x="1662" y="8170"/>
                    <a:pt x="1662" y="8170"/>
                  </a:cubicBezTo>
                  <a:cubicBezTo>
                    <a:pt x="1662" y="8170"/>
                    <a:pt x="3252" y="9037"/>
                    <a:pt x="3447" y="9405"/>
                  </a:cubicBezTo>
                  <a:cubicBezTo>
                    <a:pt x="3642" y="9774"/>
                    <a:pt x="3739" y="10487"/>
                    <a:pt x="3611" y="11024"/>
                  </a:cubicBezTo>
                  <a:cubicBezTo>
                    <a:pt x="3469" y="11466"/>
                    <a:pt x="3110" y="11975"/>
                    <a:pt x="2194" y="11735"/>
                  </a:cubicBezTo>
                  <a:cubicBezTo>
                    <a:pt x="2194" y="11735"/>
                    <a:pt x="-293" y="11137"/>
                    <a:pt x="29" y="13686"/>
                  </a:cubicBezTo>
                  <a:cubicBezTo>
                    <a:pt x="29" y="13686"/>
                    <a:pt x="572" y="16056"/>
                    <a:pt x="2540" y="14422"/>
                  </a:cubicBezTo>
                  <a:cubicBezTo>
                    <a:pt x="3229" y="13850"/>
                    <a:pt x="3466" y="13680"/>
                    <a:pt x="3758" y="13817"/>
                  </a:cubicBezTo>
                  <a:cubicBezTo>
                    <a:pt x="4891" y="14598"/>
                    <a:pt x="5317" y="15680"/>
                    <a:pt x="4758" y="17390"/>
                  </a:cubicBezTo>
                  <a:cubicBezTo>
                    <a:pt x="7376" y="16540"/>
                    <a:pt x="8461" y="17351"/>
                    <a:pt x="8474" y="18455"/>
                  </a:cubicBezTo>
                  <a:cubicBezTo>
                    <a:pt x="8487" y="19560"/>
                    <a:pt x="8015" y="19973"/>
                    <a:pt x="8015" y="19973"/>
                  </a:cubicBezTo>
                  <a:cubicBezTo>
                    <a:pt x="7078" y="21279"/>
                    <a:pt x="8131" y="21539"/>
                    <a:pt x="8131" y="21539"/>
                  </a:cubicBezTo>
                  <a:cubicBezTo>
                    <a:pt x="8923" y="21597"/>
                    <a:pt x="8788" y="20282"/>
                    <a:pt x="8788" y="20282"/>
                  </a:cubicBezTo>
                  <a:cubicBezTo>
                    <a:pt x="8765" y="19731"/>
                    <a:pt x="8951" y="18719"/>
                    <a:pt x="9193" y="18402"/>
                  </a:cubicBezTo>
                  <a:cubicBezTo>
                    <a:pt x="9719" y="17713"/>
                    <a:pt x="12920" y="16968"/>
                    <a:pt x="13661" y="20186"/>
                  </a:cubicBezTo>
                  <a:cubicBezTo>
                    <a:pt x="13940" y="17526"/>
                    <a:pt x="16095" y="16040"/>
                    <a:pt x="16894" y="17208"/>
                  </a:cubicBezTo>
                  <a:cubicBezTo>
                    <a:pt x="17606" y="18250"/>
                    <a:pt x="17592" y="18779"/>
                    <a:pt x="18341" y="19048"/>
                  </a:cubicBezTo>
                  <a:cubicBezTo>
                    <a:pt x="18817" y="19219"/>
                    <a:pt x="19267" y="18578"/>
                    <a:pt x="19121" y="18094"/>
                  </a:cubicBezTo>
                  <a:cubicBezTo>
                    <a:pt x="18976" y="17610"/>
                    <a:pt x="18406" y="17609"/>
                    <a:pt x="17445" y="16640"/>
                  </a:cubicBezTo>
                  <a:cubicBezTo>
                    <a:pt x="16491" y="15680"/>
                    <a:pt x="17449" y="12361"/>
                    <a:pt x="18805" y="12812"/>
                  </a:cubicBezTo>
                  <a:cubicBezTo>
                    <a:pt x="19049" y="12893"/>
                    <a:pt x="19141" y="12986"/>
                    <a:pt x="19373" y="13014"/>
                  </a:cubicBezTo>
                  <a:cubicBezTo>
                    <a:pt x="19605" y="13043"/>
                    <a:pt x="19842" y="12954"/>
                    <a:pt x="19868" y="12752"/>
                  </a:cubicBezTo>
                  <a:cubicBezTo>
                    <a:pt x="19895" y="12550"/>
                    <a:pt x="19769" y="12416"/>
                    <a:pt x="19498" y="12345"/>
                  </a:cubicBezTo>
                  <a:cubicBezTo>
                    <a:pt x="19278" y="12287"/>
                    <a:pt x="19167" y="12369"/>
                    <a:pt x="18803" y="12220"/>
                  </a:cubicBezTo>
                  <a:cubicBezTo>
                    <a:pt x="17193" y="11564"/>
                    <a:pt x="17586" y="8705"/>
                    <a:pt x="19810" y="7865"/>
                  </a:cubicBezTo>
                  <a:cubicBezTo>
                    <a:pt x="17967" y="7771"/>
                    <a:pt x="16765" y="6843"/>
                    <a:pt x="16623" y="5495"/>
                  </a:cubicBezTo>
                  <a:cubicBezTo>
                    <a:pt x="16548" y="3927"/>
                    <a:pt x="18428" y="3479"/>
                    <a:pt x="18428" y="3479"/>
                  </a:cubicBezTo>
                  <a:cubicBezTo>
                    <a:pt x="21307" y="2438"/>
                    <a:pt x="19943" y="558"/>
                    <a:pt x="19943" y="558"/>
                  </a:cubicBezTo>
                  <a:cubicBezTo>
                    <a:pt x="19603" y="206"/>
                    <a:pt x="19290" y="41"/>
                    <a:pt x="19004" y="6"/>
                  </a:cubicBezTo>
                  <a:cubicBezTo>
                    <a:pt x="18927" y="-3"/>
                    <a:pt x="18851" y="-2"/>
                    <a:pt x="18778" y="6"/>
                  </a:cubicBezTo>
                  <a:close/>
                </a:path>
              </a:pathLst>
            </a:custGeom>
            <a:solidFill>
              <a:schemeClr val="accent1">
                <a:lumOff val="16847"/>
                <a:alpha val="70398"/>
              </a:schemeClr>
            </a:solidFill>
            <a:ln w="12700" cap="flat">
              <a:noFill/>
              <a:miter lim="400000"/>
            </a:ln>
            <a:effectLst/>
          </p:spPr>
          <p:txBody>
            <a:bodyPr wrap="square" lIns="50800" tIns="50800" rIns="50800" bIns="50800" numCol="1" anchor="ctr">
              <a:noAutofit/>
            </a:bodyPr>
            <a:lstStyle/>
            <a:p>
              <a:pPr>
                <a:defRPr sz="2200" b="0">
                  <a:solidFill>
                    <a:srgbClr val="FFFFFF"/>
                  </a:solidFill>
                  <a:latin typeface="+mn-lt"/>
                  <a:ea typeface="+mn-ea"/>
                  <a:cs typeface="+mn-cs"/>
                  <a:sym typeface="Helvetica Neue Medium"/>
                </a:defRPr>
              </a:pPr>
              <a:endParaRPr/>
            </a:p>
          </p:txBody>
        </p:sp>
      </p:grpSp>
      <p:grpSp>
        <p:nvGrpSpPr>
          <p:cNvPr id="188" name="Group"/>
          <p:cNvGrpSpPr/>
          <p:nvPr/>
        </p:nvGrpSpPr>
        <p:grpSpPr>
          <a:xfrm>
            <a:off x="5136780" y="4594706"/>
            <a:ext cx="727001" cy="1626029"/>
            <a:chOff x="0" y="0"/>
            <a:chExt cx="727000" cy="1626027"/>
          </a:xfrm>
        </p:grpSpPr>
        <p:sp>
          <p:nvSpPr>
            <p:cNvPr id="186" name="Line"/>
            <p:cNvSpPr/>
            <p:nvPr/>
          </p:nvSpPr>
          <p:spPr>
            <a:xfrm flipH="1">
              <a:off x="306703" y="607021"/>
              <a:ext cx="1" cy="1019007"/>
            </a:xfrm>
            <a:prstGeom prst="line">
              <a:avLst/>
            </a:prstGeom>
            <a:noFill/>
            <a:ln w="63500" cap="flat">
              <a:solidFill>
                <a:schemeClr val="accent5">
                  <a:lumOff val="-29866"/>
                </a:schemeClr>
              </a:solidFill>
              <a:prstDash val="solid"/>
              <a:miter lim="400000"/>
              <a:tailEnd type="triangle" w="med" len="med"/>
            </a:ln>
            <a:effectLst/>
          </p:spPr>
          <p:txBody>
            <a:bodyPr wrap="square" lIns="50800" tIns="50800" rIns="50800" bIns="50800" numCol="1" anchor="ctr">
              <a:noAutofit/>
            </a:bodyPr>
            <a:lstStyle/>
            <a:p>
              <a:pPr>
                <a:defRPr sz="2200" b="0">
                  <a:solidFill>
                    <a:srgbClr val="FFFFFF"/>
                  </a:solidFill>
                  <a:latin typeface="+mn-lt"/>
                  <a:ea typeface="+mn-ea"/>
                  <a:cs typeface="+mn-cs"/>
                  <a:sym typeface="Helvetica Neue Medium"/>
                </a:defRPr>
              </a:pPr>
              <a:endParaRPr/>
            </a:p>
          </p:txBody>
        </p:sp>
        <p:sp>
          <p:nvSpPr>
            <p:cNvPr id="187" name="O3"/>
            <p:cNvSpPr txBox="1"/>
            <p:nvPr/>
          </p:nvSpPr>
          <p:spPr>
            <a:xfrm>
              <a:off x="0" y="0"/>
              <a:ext cx="727001" cy="68731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noAutofit/>
            </a:bodyPr>
            <a:lstStyle/>
            <a:p>
              <a:r>
                <a:t>O</a:t>
              </a:r>
              <a:r>
                <a:rPr baseline="-5999"/>
                <a:t>3</a:t>
              </a:r>
            </a:p>
          </p:txBody>
        </p:sp>
      </p:grpSp>
      <p:grpSp>
        <p:nvGrpSpPr>
          <p:cNvPr id="195" name="Group"/>
          <p:cNvGrpSpPr/>
          <p:nvPr/>
        </p:nvGrpSpPr>
        <p:grpSpPr>
          <a:xfrm>
            <a:off x="4034948" y="4680124"/>
            <a:ext cx="727001" cy="1626028"/>
            <a:chOff x="0" y="0"/>
            <a:chExt cx="727000" cy="1626027"/>
          </a:xfrm>
        </p:grpSpPr>
        <p:sp>
          <p:nvSpPr>
            <p:cNvPr id="189" name="Line"/>
            <p:cNvSpPr/>
            <p:nvPr/>
          </p:nvSpPr>
          <p:spPr>
            <a:xfrm flipH="1">
              <a:off x="363500" y="607021"/>
              <a:ext cx="1" cy="1019007"/>
            </a:xfrm>
            <a:prstGeom prst="line">
              <a:avLst/>
            </a:prstGeom>
            <a:noFill/>
            <a:ln w="63500" cap="flat">
              <a:solidFill>
                <a:schemeClr val="accent5">
                  <a:lumOff val="-29866"/>
                </a:schemeClr>
              </a:solidFill>
              <a:prstDash val="solid"/>
              <a:miter lim="400000"/>
              <a:tailEnd type="triangle" w="med" len="med"/>
            </a:ln>
            <a:effectLst/>
          </p:spPr>
          <p:txBody>
            <a:bodyPr wrap="square" lIns="50800" tIns="50800" rIns="50800" bIns="50800" numCol="1" anchor="ctr">
              <a:noAutofit/>
            </a:bodyPr>
            <a:lstStyle/>
            <a:p>
              <a:pPr>
                <a:defRPr sz="2200" b="0">
                  <a:solidFill>
                    <a:srgbClr val="FFFFFF"/>
                  </a:solidFill>
                  <a:latin typeface="+mn-lt"/>
                  <a:ea typeface="+mn-ea"/>
                  <a:cs typeface="+mn-cs"/>
                  <a:sym typeface="Helvetica Neue Medium"/>
                </a:defRPr>
              </a:pPr>
              <a:endParaRPr/>
            </a:p>
          </p:txBody>
        </p:sp>
        <p:sp>
          <p:nvSpPr>
            <p:cNvPr id="190" name="O3"/>
            <p:cNvSpPr txBox="1"/>
            <p:nvPr/>
          </p:nvSpPr>
          <p:spPr>
            <a:xfrm>
              <a:off x="0" y="0"/>
              <a:ext cx="727001" cy="68731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noAutofit/>
            </a:bodyPr>
            <a:lstStyle/>
            <a:p>
              <a:r>
                <a:t>O</a:t>
              </a:r>
              <a:r>
                <a:rPr baseline="-5999"/>
                <a:t>3</a:t>
              </a:r>
            </a:p>
          </p:txBody>
        </p:sp>
        <p:pic>
          <p:nvPicPr>
            <p:cNvPr id="191" name="Line" descr="Line"/>
            <p:cNvPicPr>
              <a:picLocks/>
            </p:cNvPicPr>
            <p:nvPr/>
          </p:nvPicPr>
          <p:blipFill>
            <a:blip r:embed="rId3">
              <a:extLst/>
            </a:blip>
            <a:stretch>
              <a:fillRect/>
            </a:stretch>
          </p:blipFill>
          <p:spPr>
            <a:xfrm rot="13500000">
              <a:off x="33316" y="991866"/>
              <a:ext cx="658103" cy="76201"/>
            </a:xfrm>
            <a:prstGeom prst="rect">
              <a:avLst/>
            </a:prstGeom>
            <a:effectLst/>
          </p:spPr>
        </p:pic>
        <p:pic>
          <p:nvPicPr>
            <p:cNvPr id="193" name="Line" descr="Line"/>
            <p:cNvPicPr>
              <a:picLocks/>
            </p:cNvPicPr>
            <p:nvPr/>
          </p:nvPicPr>
          <p:blipFill>
            <a:blip r:embed="rId4">
              <a:extLst/>
            </a:blip>
            <a:stretch>
              <a:fillRect/>
            </a:stretch>
          </p:blipFill>
          <p:spPr>
            <a:xfrm rot="18900000">
              <a:off x="26376" y="979666"/>
              <a:ext cx="647075" cy="76201"/>
            </a:xfrm>
            <a:prstGeom prst="rect">
              <a:avLst/>
            </a:prstGeom>
            <a:effectLst/>
          </p:spPr>
        </p:pic>
      </p:grpSp>
      <p:grpSp>
        <p:nvGrpSpPr>
          <p:cNvPr id="200" name="Group"/>
          <p:cNvGrpSpPr/>
          <p:nvPr/>
        </p:nvGrpSpPr>
        <p:grpSpPr>
          <a:xfrm>
            <a:off x="5260802" y="1338183"/>
            <a:ext cx="6776848" cy="4675467"/>
            <a:chOff x="0" y="0"/>
            <a:chExt cx="6776847" cy="4675465"/>
          </a:xfrm>
        </p:grpSpPr>
        <p:sp>
          <p:nvSpPr>
            <p:cNvPr id="196" name="Oval"/>
            <p:cNvSpPr/>
            <p:nvPr/>
          </p:nvSpPr>
          <p:spPr>
            <a:xfrm>
              <a:off x="1961734" y="0"/>
              <a:ext cx="4815114" cy="4675466"/>
            </a:xfrm>
            <a:prstGeom prst="ellipse">
              <a:avLst/>
            </a:prstGeom>
            <a:solidFill>
              <a:srgbClr val="FFFFFF"/>
            </a:solidFill>
            <a:ln w="38100" cap="flat">
              <a:solidFill>
                <a:srgbClr val="000000"/>
              </a:solidFill>
              <a:prstDash val="solid"/>
              <a:miter lim="400000"/>
            </a:ln>
            <a:effectLst/>
          </p:spPr>
          <p:txBody>
            <a:bodyPr wrap="square" lIns="50800" tIns="50800" rIns="50800" bIns="50800" numCol="1" anchor="ctr">
              <a:noAutofit/>
            </a:bodyPr>
            <a:lstStyle/>
            <a:p>
              <a:pPr>
                <a:defRPr sz="2200" b="0">
                  <a:solidFill>
                    <a:srgbClr val="FFFFFF"/>
                  </a:solidFill>
                  <a:latin typeface="+mn-lt"/>
                  <a:ea typeface="+mn-ea"/>
                  <a:cs typeface="+mn-cs"/>
                  <a:sym typeface="Helvetica Neue Medium"/>
                </a:defRPr>
              </a:pPr>
              <a:endParaRPr/>
            </a:p>
          </p:txBody>
        </p:sp>
        <p:sp>
          <p:nvSpPr>
            <p:cNvPr id="197" name="Line"/>
            <p:cNvSpPr/>
            <p:nvPr/>
          </p:nvSpPr>
          <p:spPr>
            <a:xfrm flipV="1">
              <a:off x="38993" y="1485779"/>
              <a:ext cx="2088931" cy="1438649"/>
            </a:xfrm>
            <a:prstGeom prst="line">
              <a:avLst/>
            </a:prstGeom>
            <a:noFill/>
            <a:ln w="38100" cap="flat">
              <a:solidFill>
                <a:srgbClr val="000000"/>
              </a:solidFill>
              <a:prstDash val="solid"/>
              <a:miter lim="400000"/>
            </a:ln>
            <a:effectLst/>
          </p:spPr>
          <p:txBody>
            <a:bodyPr wrap="square" lIns="50800" tIns="50800" rIns="50800" bIns="50800" numCol="1" anchor="ctr">
              <a:noAutofit/>
            </a:bodyPr>
            <a:lstStyle/>
            <a:p>
              <a:pPr>
                <a:defRPr sz="2200" b="0">
                  <a:solidFill>
                    <a:srgbClr val="FFFFFF"/>
                  </a:solidFill>
                  <a:latin typeface="+mn-lt"/>
                  <a:ea typeface="+mn-ea"/>
                  <a:cs typeface="+mn-cs"/>
                  <a:sym typeface="Helvetica Neue Medium"/>
                </a:defRPr>
              </a:pPr>
              <a:endParaRPr/>
            </a:p>
          </p:txBody>
        </p:sp>
        <p:sp>
          <p:nvSpPr>
            <p:cNvPr id="198" name="Line"/>
            <p:cNvSpPr/>
            <p:nvPr/>
          </p:nvSpPr>
          <p:spPr>
            <a:xfrm>
              <a:off x="45214" y="2903516"/>
              <a:ext cx="3187489" cy="1501053"/>
            </a:xfrm>
            <a:prstGeom prst="line">
              <a:avLst/>
            </a:prstGeom>
            <a:noFill/>
            <a:ln w="38100" cap="flat">
              <a:solidFill>
                <a:srgbClr val="000000"/>
              </a:solidFill>
              <a:prstDash val="solid"/>
              <a:miter lim="400000"/>
            </a:ln>
            <a:effectLst/>
          </p:spPr>
          <p:txBody>
            <a:bodyPr wrap="square" lIns="50800" tIns="50800" rIns="50800" bIns="50800" numCol="1" anchor="ctr">
              <a:noAutofit/>
            </a:bodyPr>
            <a:lstStyle/>
            <a:p>
              <a:pPr>
                <a:defRPr sz="2200" b="0">
                  <a:solidFill>
                    <a:srgbClr val="FFFFFF"/>
                  </a:solidFill>
                  <a:latin typeface="+mn-lt"/>
                  <a:ea typeface="+mn-ea"/>
                  <a:cs typeface="+mn-cs"/>
                  <a:sym typeface="Helvetica Neue Medium"/>
                </a:defRPr>
              </a:pPr>
              <a:endParaRPr/>
            </a:p>
          </p:txBody>
        </p:sp>
        <p:sp>
          <p:nvSpPr>
            <p:cNvPr id="199" name="Oval"/>
            <p:cNvSpPr/>
            <p:nvPr/>
          </p:nvSpPr>
          <p:spPr>
            <a:xfrm>
              <a:off x="0" y="2861711"/>
              <a:ext cx="92016" cy="97457"/>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sz="2200" b="0">
                  <a:solidFill>
                    <a:srgbClr val="FFFFFF"/>
                  </a:solidFill>
                  <a:latin typeface="+mn-lt"/>
                  <a:ea typeface="+mn-ea"/>
                  <a:cs typeface="+mn-cs"/>
                  <a:sym typeface="Helvetica Neue Medium"/>
                </a:defRPr>
              </a:pPr>
              <a:endParaRPr/>
            </a:p>
          </p:txBody>
        </p:sp>
      </p:grpSp>
      <p:grpSp>
        <p:nvGrpSpPr>
          <p:cNvPr id="205" name="Group"/>
          <p:cNvGrpSpPr/>
          <p:nvPr/>
        </p:nvGrpSpPr>
        <p:grpSpPr>
          <a:xfrm>
            <a:off x="7745773" y="1398861"/>
            <a:ext cx="3660136" cy="2224456"/>
            <a:chOff x="0" y="213257"/>
            <a:chExt cx="3660135" cy="2224454"/>
          </a:xfrm>
        </p:grpSpPr>
        <p:sp>
          <p:nvSpPr>
            <p:cNvPr id="201" name="Leaf"/>
            <p:cNvSpPr/>
            <p:nvPr/>
          </p:nvSpPr>
          <p:spPr>
            <a:xfrm rot="16200000" flipH="1">
              <a:off x="952847" y="-269577"/>
              <a:ext cx="1754441" cy="3660136"/>
            </a:xfrm>
            <a:custGeom>
              <a:avLst/>
              <a:gdLst/>
              <a:ahLst/>
              <a:cxnLst>
                <a:cxn ang="0">
                  <a:pos x="wd2" y="hd2"/>
                </a:cxn>
                <a:cxn ang="5400000">
                  <a:pos x="wd2" y="hd2"/>
                </a:cxn>
                <a:cxn ang="10800000">
                  <a:pos x="wd2" y="hd2"/>
                </a:cxn>
                <a:cxn ang="16200000">
                  <a:pos x="wd2" y="hd2"/>
                </a:cxn>
              </a:cxnLst>
              <a:rect l="0" t="0" r="r" b="b"/>
              <a:pathLst>
                <a:path w="21051" h="21257" extrusionOk="0">
                  <a:moveTo>
                    <a:pt x="8569" y="0"/>
                  </a:moveTo>
                  <a:cubicBezTo>
                    <a:pt x="8569" y="0"/>
                    <a:pt x="7960" y="872"/>
                    <a:pt x="7063" y="1296"/>
                  </a:cubicBezTo>
                  <a:cubicBezTo>
                    <a:pt x="7063" y="1296"/>
                    <a:pt x="6773" y="1291"/>
                    <a:pt x="6305" y="1071"/>
                  </a:cubicBezTo>
                  <a:cubicBezTo>
                    <a:pt x="5070" y="2064"/>
                    <a:pt x="4829" y="2643"/>
                    <a:pt x="4829" y="2643"/>
                  </a:cubicBezTo>
                  <a:cubicBezTo>
                    <a:pt x="4829" y="2643"/>
                    <a:pt x="4438" y="2681"/>
                    <a:pt x="3930" y="2574"/>
                  </a:cubicBezTo>
                  <a:cubicBezTo>
                    <a:pt x="3128" y="3239"/>
                    <a:pt x="3078" y="4268"/>
                    <a:pt x="3078" y="4268"/>
                  </a:cubicBezTo>
                  <a:cubicBezTo>
                    <a:pt x="3078" y="4268"/>
                    <a:pt x="2753" y="4335"/>
                    <a:pt x="2203" y="4231"/>
                  </a:cubicBezTo>
                  <a:cubicBezTo>
                    <a:pt x="1635" y="5413"/>
                    <a:pt x="1792" y="6413"/>
                    <a:pt x="1792" y="6413"/>
                  </a:cubicBezTo>
                  <a:cubicBezTo>
                    <a:pt x="1792" y="6413"/>
                    <a:pt x="1308" y="6468"/>
                    <a:pt x="955" y="6337"/>
                  </a:cubicBezTo>
                  <a:cubicBezTo>
                    <a:pt x="298" y="7555"/>
                    <a:pt x="1031" y="9725"/>
                    <a:pt x="1031" y="9725"/>
                  </a:cubicBezTo>
                  <a:cubicBezTo>
                    <a:pt x="1031" y="9725"/>
                    <a:pt x="857" y="9731"/>
                    <a:pt x="0" y="9765"/>
                  </a:cubicBezTo>
                  <a:cubicBezTo>
                    <a:pt x="33" y="11547"/>
                    <a:pt x="2351" y="13629"/>
                    <a:pt x="2351" y="13629"/>
                  </a:cubicBezTo>
                  <a:cubicBezTo>
                    <a:pt x="2351" y="13629"/>
                    <a:pt x="1961" y="13730"/>
                    <a:pt x="1320" y="13851"/>
                  </a:cubicBezTo>
                  <a:cubicBezTo>
                    <a:pt x="2533" y="15496"/>
                    <a:pt x="7438" y="17151"/>
                    <a:pt x="9007" y="17647"/>
                  </a:cubicBezTo>
                  <a:cubicBezTo>
                    <a:pt x="8362" y="19739"/>
                    <a:pt x="7186" y="20393"/>
                    <a:pt x="6980" y="20603"/>
                  </a:cubicBezTo>
                  <a:cubicBezTo>
                    <a:pt x="6624" y="20967"/>
                    <a:pt x="8642" y="21600"/>
                    <a:pt x="9038" y="21026"/>
                  </a:cubicBezTo>
                  <a:cubicBezTo>
                    <a:pt x="9646" y="20377"/>
                    <a:pt x="10024" y="19132"/>
                    <a:pt x="10258" y="17707"/>
                  </a:cubicBezTo>
                  <a:cubicBezTo>
                    <a:pt x="19307" y="16546"/>
                    <a:pt x="20265" y="13117"/>
                    <a:pt x="20265" y="13117"/>
                  </a:cubicBezTo>
                  <a:cubicBezTo>
                    <a:pt x="20265" y="13117"/>
                    <a:pt x="19734" y="13084"/>
                    <a:pt x="19203" y="12995"/>
                  </a:cubicBezTo>
                  <a:cubicBezTo>
                    <a:pt x="21600" y="10731"/>
                    <a:pt x="20978" y="8626"/>
                    <a:pt x="20978" y="8626"/>
                  </a:cubicBezTo>
                  <a:cubicBezTo>
                    <a:pt x="20978" y="8626"/>
                    <a:pt x="20532" y="8683"/>
                    <a:pt x="19875" y="8574"/>
                  </a:cubicBezTo>
                  <a:cubicBezTo>
                    <a:pt x="20421" y="6667"/>
                    <a:pt x="19241" y="4715"/>
                    <a:pt x="19241" y="4715"/>
                  </a:cubicBezTo>
                  <a:cubicBezTo>
                    <a:pt x="19241" y="4715"/>
                    <a:pt x="18747" y="4854"/>
                    <a:pt x="18238" y="4840"/>
                  </a:cubicBezTo>
                  <a:cubicBezTo>
                    <a:pt x="17533" y="3662"/>
                    <a:pt x="16670" y="2678"/>
                    <a:pt x="16670" y="2678"/>
                  </a:cubicBezTo>
                  <a:cubicBezTo>
                    <a:pt x="16670" y="2678"/>
                    <a:pt x="16400" y="2794"/>
                    <a:pt x="15946" y="2838"/>
                  </a:cubicBezTo>
                  <a:cubicBezTo>
                    <a:pt x="15399" y="2183"/>
                    <a:pt x="13619" y="1268"/>
                    <a:pt x="13619" y="1268"/>
                  </a:cubicBezTo>
                  <a:cubicBezTo>
                    <a:pt x="13619" y="1268"/>
                    <a:pt x="13482" y="1326"/>
                    <a:pt x="13009" y="1473"/>
                  </a:cubicBezTo>
                  <a:cubicBezTo>
                    <a:pt x="12618" y="1044"/>
                    <a:pt x="11299" y="602"/>
                    <a:pt x="11299" y="602"/>
                  </a:cubicBezTo>
                  <a:lnTo>
                    <a:pt x="10682" y="881"/>
                  </a:lnTo>
                  <a:cubicBezTo>
                    <a:pt x="10682" y="881"/>
                    <a:pt x="9822" y="323"/>
                    <a:pt x="8569" y="0"/>
                  </a:cubicBezTo>
                  <a:close/>
                </a:path>
              </a:pathLst>
            </a:custGeom>
            <a:solidFill>
              <a:schemeClr val="accent3">
                <a:hueOff val="362282"/>
                <a:satOff val="31803"/>
                <a:lumOff val="-18242"/>
                <a:alpha val="69234"/>
              </a:schemeClr>
            </a:solidFill>
            <a:ln w="12700" cap="flat">
              <a:noFill/>
              <a:miter lim="400000"/>
            </a:ln>
            <a:effectLst/>
          </p:spPr>
          <p:txBody>
            <a:bodyPr wrap="square" lIns="50800" tIns="50800" rIns="50800" bIns="50800" numCol="1" anchor="ctr">
              <a:noAutofit/>
            </a:bodyPr>
            <a:lstStyle/>
            <a:p>
              <a:pPr>
                <a:defRPr sz="2200" b="0">
                  <a:solidFill>
                    <a:srgbClr val="FFFFFF"/>
                  </a:solidFill>
                  <a:latin typeface="+mn-lt"/>
                  <a:ea typeface="+mn-ea"/>
                  <a:cs typeface="+mn-cs"/>
                  <a:sym typeface="Helvetica Neue Medium"/>
                </a:defRPr>
              </a:pPr>
              <a:endParaRPr/>
            </a:p>
          </p:txBody>
        </p:sp>
        <p:sp>
          <p:nvSpPr>
            <p:cNvPr id="202" name="O3"/>
            <p:cNvSpPr txBox="1"/>
            <p:nvPr/>
          </p:nvSpPr>
          <p:spPr>
            <a:xfrm>
              <a:off x="1558949" y="213257"/>
              <a:ext cx="727001" cy="68731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noAutofit/>
            </a:bodyPr>
            <a:lstStyle/>
            <a:p>
              <a:r>
                <a:t>O</a:t>
              </a:r>
              <a:r>
                <a:rPr baseline="-5999"/>
                <a:t>3</a:t>
              </a:r>
            </a:p>
          </p:txBody>
        </p:sp>
        <p:pic>
          <p:nvPicPr>
            <p:cNvPr id="203" name="tomato_leaf__stomate_1.jpg" descr="tomato_leaf__stomate_1.jpg"/>
            <p:cNvPicPr>
              <a:picLocks noChangeAspect="1"/>
            </p:cNvPicPr>
            <p:nvPr/>
          </p:nvPicPr>
          <p:blipFill>
            <a:blip r:embed="rId5">
              <a:extLst/>
            </a:blip>
            <a:srcRect l="16629" t="32914" b="20017"/>
            <a:stretch>
              <a:fillRect/>
            </a:stretch>
          </p:blipFill>
          <p:spPr>
            <a:xfrm>
              <a:off x="709866" y="1046656"/>
              <a:ext cx="1776484" cy="1027416"/>
            </a:xfrm>
            <a:prstGeom prst="rect">
              <a:avLst/>
            </a:prstGeom>
            <a:ln w="12700" cap="flat">
              <a:noFill/>
              <a:miter lim="400000"/>
            </a:ln>
            <a:effectLst/>
          </p:spPr>
        </p:pic>
        <p:sp>
          <p:nvSpPr>
            <p:cNvPr id="204" name="Line"/>
            <p:cNvSpPr/>
            <p:nvPr/>
          </p:nvSpPr>
          <p:spPr>
            <a:xfrm>
              <a:off x="1922449" y="747340"/>
              <a:ext cx="1" cy="642084"/>
            </a:xfrm>
            <a:prstGeom prst="line">
              <a:avLst/>
            </a:prstGeom>
            <a:noFill/>
            <a:ln w="63500" cap="flat">
              <a:solidFill>
                <a:schemeClr val="accent5">
                  <a:lumOff val="-29866"/>
                </a:schemeClr>
              </a:solidFill>
              <a:prstDash val="solid"/>
              <a:miter lim="400000"/>
              <a:tailEnd type="triangle" w="med" len="med"/>
            </a:ln>
            <a:effectLst/>
          </p:spPr>
          <p:txBody>
            <a:bodyPr wrap="square" lIns="50800" tIns="50800" rIns="50800" bIns="50800" numCol="1" anchor="ctr">
              <a:noAutofit/>
            </a:bodyPr>
            <a:lstStyle/>
            <a:p>
              <a:pPr>
                <a:defRPr sz="2200" b="0">
                  <a:solidFill>
                    <a:srgbClr val="FFFFFF"/>
                  </a:solidFill>
                  <a:latin typeface="+mn-lt"/>
                  <a:ea typeface="+mn-ea"/>
                  <a:cs typeface="+mn-cs"/>
                  <a:sym typeface="Helvetica Neue Medium"/>
                </a:defRPr>
              </a:pPr>
              <a:endParaRPr/>
            </a:p>
          </p:txBody>
        </p:sp>
      </p:grpSp>
      <p:grpSp>
        <p:nvGrpSpPr>
          <p:cNvPr id="218" name="Group"/>
          <p:cNvGrpSpPr/>
          <p:nvPr/>
        </p:nvGrpSpPr>
        <p:grpSpPr>
          <a:xfrm>
            <a:off x="7855211" y="3549756"/>
            <a:ext cx="3468385" cy="2109362"/>
            <a:chOff x="0" y="0"/>
            <a:chExt cx="3468384" cy="2109360"/>
          </a:xfrm>
        </p:grpSpPr>
        <p:sp>
          <p:nvSpPr>
            <p:cNvPr id="206" name="Leaf"/>
            <p:cNvSpPr/>
            <p:nvPr/>
          </p:nvSpPr>
          <p:spPr>
            <a:xfrm rot="5400000" flipH="1">
              <a:off x="902928" y="-456095"/>
              <a:ext cx="1662528" cy="3468385"/>
            </a:xfrm>
            <a:custGeom>
              <a:avLst/>
              <a:gdLst/>
              <a:ahLst/>
              <a:cxnLst>
                <a:cxn ang="0">
                  <a:pos x="wd2" y="hd2"/>
                </a:cxn>
                <a:cxn ang="5400000">
                  <a:pos x="wd2" y="hd2"/>
                </a:cxn>
                <a:cxn ang="10800000">
                  <a:pos x="wd2" y="hd2"/>
                </a:cxn>
                <a:cxn ang="16200000">
                  <a:pos x="wd2" y="hd2"/>
                </a:cxn>
              </a:cxnLst>
              <a:rect l="0" t="0" r="r" b="b"/>
              <a:pathLst>
                <a:path w="21051" h="21257" extrusionOk="0">
                  <a:moveTo>
                    <a:pt x="8569" y="0"/>
                  </a:moveTo>
                  <a:cubicBezTo>
                    <a:pt x="8569" y="0"/>
                    <a:pt x="7960" y="872"/>
                    <a:pt x="7063" y="1296"/>
                  </a:cubicBezTo>
                  <a:cubicBezTo>
                    <a:pt x="7063" y="1296"/>
                    <a:pt x="6773" y="1291"/>
                    <a:pt x="6305" y="1071"/>
                  </a:cubicBezTo>
                  <a:cubicBezTo>
                    <a:pt x="5070" y="2064"/>
                    <a:pt x="4829" y="2643"/>
                    <a:pt x="4829" y="2643"/>
                  </a:cubicBezTo>
                  <a:cubicBezTo>
                    <a:pt x="4829" y="2643"/>
                    <a:pt x="4438" y="2681"/>
                    <a:pt x="3930" y="2574"/>
                  </a:cubicBezTo>
                  <a:cubicBezTo>
                    <a:pt x="3128" y="3239"/>
                    <a:pt x="3078" y="4268"/>
                    <a:pt x="3078" y="4268"/>
                  </a:cubicBezTo>
                  <a:cubicBezTo>
                    <a:pt x="3078" y="4268"/>
                    <a:pt x="2753" y="4335"/>
                    <a:pt x="2203" y="4231"/>
                  </a:cubicBezTo>
                  <a:cubicBezTo>
                    <a:pt x="1635" y="5413"/>
                    <a:pt x="1792" y="6413"/>
                    <a:pt x="1792" y="6413"/>
                  </a:cubicBezTo>
                  <a:cubicBezTo>
                    <a:pt x="1792" y="6413"/>
                    <a:pt x="1308" y="6468"/>
                    <a:pt x="955" y="6337"/>
                  </a:cubicBezTo>
                  <a:cubicBezTo>
                    <a:pt x="298" y="7555"/>
                    <a:pt x="1031" y="9725"/>
                    <a:pt x="1031" y="9725"/>
                  </a:cubicBezTo>
                  <a:cubicBezTo>
                    <a:pt x="1031" y="9725"/>
                    <a:pt x="857" y="9731"/>
                    <a:pt x="0" y="9765"/>
                  </a:cubicBezTo>
                  <a:cubicBezTo>
                    <a:pt x="33" y="11547"/>
                    <a:pt x="2351" y="13629"/>
                    <a:pt x="2351" y="13629"/>
                  </a:cubicBezTo>
                  <a:cubicBezTo>
                    <a:pt x="2351" y="13629"/>
                    <a:pt x="1961" y="13730"/>
                    <a:pt x="1320" y="13851"/>
                  </a:cubicBezTo>
                  <a:cubicBezTo>
                    <a:pt x="2533" y="15496"/>
                    <a:pt x="7438" y="17151"/>
                    <a:pt x="9007" y="17647"/>
                  </a:cubicBezTo>
                  <a:cubicBezTo>
                    <a:pt x="8362" y="19739"/>
                    <a:pt x="7186" y="20393"/>
                    <a:pt x="6980" y="20603"/>
                  </a:cubicBezTo>
                  <a:cubicBezTo>
                    <a:pt x="6624" y="20967"/>
                    <a:pt x="8642" y="21600"/>
                    <a:pt x="9038" y="21026"/>
                  </a:cubicBezTo>
                  <a:cubicBezTo>
                    <a:pt x="9646" y="20377"/>
                    <a:pt x="10024" y="19132"/>
                    <a:pt x="10258" y="17707"/>
                  </a:cubicBezTo>
                  <a:cubicBezTo>
                    <a:pt x="19307" y="16546"/>
                    <a:pt x="20265" y="13117"/>
                    <a:pt x="20265" y="13117"/>
                  </a:cubicBezTo>
                  <a:cubicBezTo>
                    <a:pt x="20265" y="13117"/>
                    <a:pt x="19734" y="13084"/>
                    <a:pt x="19203" y="12995"/>
                  </a:cubicBezTo>
                  <a:cubicBezTo>
                    <a:pt x="21600" y="10731"/>
                    <a:pt x="20978" y="8626"/>
                    <a:pt x="20978" y="8626"/>
                  </a:cubicBezTo>
                  <a:cubicBezTo>
                    <a:pt x="20978" y="8626"/>
                    <a:pt x="20532" y="8683"/>
                    <a:pt x="19875" y="8574"/>
                  </a:cubicBezTo>
                  <a:cubicBezTo>
                    <a:pt x="20421" y="6667"/>
                    <a:pt x="19241" y="4715"/>
                    <a:pt x="19241" y="4715"/>
                  </a:cubicBezTo>
                  <a:cubicBezTo>
                    <a:pt x="19241" y="4715"/>
                    <a:pt x="18747" y="4854"/>
                    <a:pt x="18238" y="4840"/>
                  </a:cubicBezTo>
                  <a:cubicBezTo>
                    <a:pt x="17533" y="3662"/>
                    <a:pt x="16670" y="2678"/>
                    <a:pt x="16670" y="2678"/>
                  </a:cubicBezTo>
                  <a:cubicBezTo>
                    <a:pt x="16670" y="2678"/>
                    <a:pt x="16400" y="2794"/>
                    <a:pt x="15946" y="2838"/>
                  </a:cubicBezTo>
                  <a:cubicBezTo>
                    <a:pt x="15399" y="2183"/>
                    <a:pt x="13619" y="1268"/>
                    <a:pt x="13619" y="1268"/>
                  </a:cubicBezTo>
                  <a:cubicBezTo>
                    <a:pt x="13619" y="1268"/>
                    <a:pt x="13482" y="1326"/>
                    <a:pt x="13009" y="1473"/>
                  </a:cubicBezTo>
                  <a:cubicBezTo>
                    <a:pt x="12618" y="1044"/>
                    <a:pt x="11299" y="602"/>
                    <a:pt x="11299" y="602"/>
                  </a:cubicBezTo>
                  <a:lnTo>
                    <a:pt x="10682" y="881"/>
                  </a:lnTo>
                  <a:cubicBezTo>
                    <a:pt x="10682" y="881"/>
                    <a:pt x="9822" y="323"/>
                    <a:pt x="8569" y="0"/>
                  </a:cubicBezTo>
                  <a:close/>
                </a:path>
              </a:pathLst>
            </a:custGeom>
            <a:solidFill>
              <a:schemeClr val="accent3">
                <a:hueOff val="362282"/>
                <a:satOff val="31803"/>
                <a:lumOff val="-18242"/>
                <a:alpha val="84038"/>
              </a:schemeClr>
            </a:solidFill>
            <a:ln w="12700" cap="flat">
              <a:noFill/>
              <a:miter lim="400000"/>
            </a:ln>
            <a:effectLst/>
          </p:spPr>
          <p:txBody>
            <a:bodyPr wrap="square" lIns="50800" tIns="50800" rIns="50800" bIns="50800" numCol="1" anchor="ctr">
              <a:noAutofit/>
            </a:bodyPr>
            <a:lstStyle/>
            <a:p>
              <a:pPr>
                <a:defRPr sz="2200" b="0">
                  <a:solidFill>
                    <a:srgbClr val="FFFFFF"/>
                  </a:solidFill>
                  <a:latin typeface="+mn-lt"/>
                  <a:ea typeface="+mn-ea"/>
                  <a:cs typeface="+mn-cs"/>
                  <a:sym typeface="Helvetica Neue Medium"/>
                </a:defRPr>
              </a:pPr>
              <a:endParaRPr/>
            </a:p>
          </p:txBody>
        </p:sp>
        <p:grpSp>
          <p:nvGrpSpPr>
            <p:cNvPr id="217" name="Group"/>
            <p:cNvGrpSpPr/>
            <p:nvPr/>
          </p:nvGrpSpPr>
          <p:grpSpPr>
            <a:xfrm>
              <a:off x="2284264" y="-1"/>
              <a:ext cx="785740" cy="1715763"/>
              <a:chOff x="0" y="0"/>
              <a:chExt cx="785739" cy="1715761"/>
            </a:xfrm>
          </p:grpSpPr>
          <p:grpSp>
            <p:nvGrpSpPr>
              <p:cNvPr id="209" name="Group"/>
              <p:cNvGrpSpPr/>
              <p:nvPr/>
            </p:nvGrpSpPr>
            <p:grpSpPr>
              <a:xfrm>
                <a:off x="58739" y="0"/>
                <a:ext cx="727001" cy="1278755"/>
                <a:chOff x="0" y="0"/>
                <a:chExt cx="727000" cy="1278754"/>
              </a:xfrm>
            </p:grpSpPr>
            <p:sp>
              <p:nvSpPr>
                <p:cNvPr id="207" name="O3"/>
                <p:cNvSpPr txBox="1"/>
                <p:nvPr/>
              </p:nvSpPr>
              <p:spPr>
                <a:xfrm>
                  <a:off x="0" y="0"/>
                  <a:ext cx="727001" cy="68731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noAutofit/>
                </a:bodyPr>
                <a:lstStyle/>
                <a:p>
                  <a:r>
                    <a:t>O</a:t>
                  </a:r>
                  <a:r>
                    <a:rPr baseline="-5999"/>
                    <a:t>3</a:t>
                  </a:r>
                </a:p>
              </p:txBody>
            </p:sp>
            <p:sp>
              <p:nvSpPr>
                <p:cNvPr id="208" name="Line"/>
                <p:cNvSpPr/>
                <p:nvPr/>
              </p:nvSpPr>
              <p:spPr>
                <a:xfrm flipH="1">
                  <a:off x="363500" y="620395"/>
                  <a:ext cx="1" cy="658360"/>
                </a:xfrm>
                <a:prstGeom prst="line">
                  <a:avLst/>
                </a:prstGeom>
                <a:noFill/>
                <a:ln w="63500" cap="flat">
                  <a:solidFill>
                    <a:schemeClr val="accent5">
                      <a:lumOff val="-29866"/>
                    </a:schemeClr>
                  </a:solidFill>
                  <a:prstDash val="solid"/>
                  <a:miter lim="400000"/>
                  <a:tailEnd type="triangle" w="med" len="med"/>
                </a:ln>
                <a:effectLst/>
              </p:spPr>
              <p:txBody>
                <a:bodyPr wrap="square" lIns="50800" tIns="50800" rIns="50800" bIns="50800" numCol="1" anchor="ctr">
                  <a:noAutofit/>
                </a:bodyPr>
                <a:lstStyle/>
                <a:p>
                  <a:pPr>
                    <a:defRPr sz="2200" b="0">
                      <a:solidFill>
                        <a:srgbClr val="FFFFFF"/>
                      </a:solidFill>
                      <a:latin typeface="+mn-lt"/>
                      <a:ea typeface="+mn-ea"/>
                      <a:cs typeface="+mn-cs"/>
                      <a:sym typeface="Helvetica Neue Medium"/>
                    </a:defRPr>
                  </a:pPr>
                  <a:endParaRPr/>
                </a:p>
              </p:txBody>
            </p:sp>
          </p:grpSp>
          <p:grpSp>
            <p:nvGrpSpPr>
              <p:cNvPr id="216" name="Group"/>
              <p:cNvGrpSpPr/>
              <p:nvPr/>
            </p:nvGrpSpPr>
            <p:grpSpPr>
              <a:xfrm>
                <a:off x="0" y="1369553"/>
                <a:ext cx="634175" cy="346209"/>
                <a:chOff x="0" y="0"/>
                <a:chExt cx="634174" cy="346207"/>
              </a:xfrm>
            </p:grpSpPr>
            <p:sp>
              <p:nvSpPr>
                <p:cNvPr id="210" name="Oval"/>
                <p:cNvSpPr/>
                <p:nvPr/>
              </p:nvSpPr>
              <p:spPr>
                <a:xfrm>
                  <a:off x="298280" y="214842"/>
                  <a:ext cx="149791" cy="131366"/>
                </a:xfrm>
                <a:prstGeom prst="ellipse">
                  <a:avLst/>
                </a:prstGeom>
                <a:solidFill>
                  <a:srgbClr val="945200"/>
                </a:solidFill>
                <a:ln w="12700" cap="flat">
                  <a:noFill/>
                  <a:miter lim="400000"/>
                </a:ln>
                <a:effectLst/>
              </p:spPr>
              <p:txBody>
                <a:bodyPr wrap="square" lIns="50800" tIns="50800" rIns="50800" bIns="50800" numCol="1" anchor="ctr">
                  <a:noAutofit/>
                </a:bodyPr>
                <a:lstStyle/>
                <a:p>
                  <a:pPr>
                    <a:defRPr sz="2200" b="0">
                      <a:solidFill>
                        <a:srgbClr val="FFFFFF"/>
                      </a:solidFill>
                      <a:latin typeface="+mn-lt"/>
                      <a:ea typeface="+mn-ea"/>
                      <a:cs typeface="+mn-cs"/>
                      <a:sym typeface="Helvetica Neue Medium"/>
                    </a:defRPr>
                  </a:pPr>
                  <a:endParaRPr/>
                </a:p>
              </p:txBody>
            </p:sp>
            <p:sp>
              <p:nvSpPr>
                <p:cNvPr id="211" name="Oval"/>
                <p:cNvSpPr/>
                <p:nvPr/>
              </p:nvSpPr>
              <p:spPr>
                <a:xfrm>
                  <a:off x="484383" y="160153"/>
                  <a:ext cx="149792" cy="131366"/>
                </a:xfrm>
                <a:prstGeom prst="ellipse">
                  <a:avLst/>
                </a:prstGeom>
                <a:solidFill>
                  <a:srgbClr val="945200"/>
                </a:solidFill>
                <a:ln w="12700" cap="flat">
                  <a:noFill/>
                  <a:miter lim="400000"/>
                </a:ln>
                <a:effectLst/>
              </p:spPr>
              <p:txBody>
                <a:bodyPr wrap="square" lIns="50800" tIns="50800" rIns="50800" bIns="50800" numCol="1" anchor="ctr">
                  <a:noAutofit/>
                </a:bodyPr>
                <a:lstStyle/>
                <a:p>
                  <a:pPr>
                    <a:defRPr sz="2200" b="0">
                      <a:solidFill>
                        <a:srgbClr val="FFFFFF"/>
                      </a:solidFill>
                      <a:latin typeface="+mn-lt"/>
                      <a:ea typeface="+mn-ea"/>
                      <a:cs typeface="+mn-cs"/>
                      <a:sym typeface="Helvetica Neue Medium"/>
                    </a:defRPr>
                  </a:pPr>
                  <a:endParaRPr/>
                </a:p>
              </p:txBody>
            </p:sp>
            <p:sp>
              <p:nvSpPr>
                <p:cNvPr id="212" name="Oval"/>
                <p:cNvSpPr/>
                <p:nvPr/>
              </p:nvSpPr>
              <p:spPr>
                <a:xfrm>
                  <a:off x="361337" y="0"/>
                  <a:ext cx="149792" cy="131366"/>
                </a:xfrm>
                <a:prstGeom prst="ellipse">
                  <a:avLst/>
                </a:prstGeom>
                <a:solidFill>
                  <a:srgbClr val="945200"/>
                </a:solidFill>
                <a:ln w="12700" cap="flat">
                  <a:noFill/>
                  <a:miter lim="400000"/>
                </a:ln>
                <a:effectLst/>
              </p:spPr>
              <p:txBody>
                <a:bodyPr wrap="square" lIns="50800" tIns="50800" rIns="50800" bIns="50800" numCol="1" anchor="ctr">
                  <a:noAutofit/>
                </a:bodyPr>
                <a:lstStyle/>
                <a:p>
                  <a:pPr>
                    <a:defRPr sz="2200" b="0">
                      <a:solidFill>
                        <a:srgbClr val="FFFFFF"/>
                      </a:solidFill>
                      <a:latin typeface="+mn-lt"/>
                      <a:ea typeface="+mn-ea"/>
                      <a:cs typeface="+mn-cs"/>
                      <a:sym typeface="Helvetica Neue Medium"/>
                    </a:defRPr>
                  </a:pPr>
                  <a:endParaRPr/>
                </a:p>
              </p:txBody>
            </p:sp>
            <p:sp>
              <p:nvSpPr>
                <p:cNvPr id="213" name="Oval"/>
                <p:cNvSpPr/>
                <p:nvPr/>
              </p:nvSpPr>
              <p:spPr>
                <a:xfrm>
                  <a:off x="180933" y="71283"/>
                  <a:ext cx="149791" cy="131367"/>
                </a:xfrm>
                <a:prstGeom prst="ellipse">
                  <a:avLst/>
                </a:prstGeom>
                <a:solidFill>
                  <a:srgbClr val="945200"/>
                </a:solidFill>
                <a:ln w="12700" cap="flat">
                  <a:noFill/>
                  <a:miter lim="400000"/>
                </a:ln>
                <a:effectLst/>
              </p:spPr>
              <p:txBody>
                <a:bodyPr wrap="square" lIns="50800" tIns="50800" rIns="50800" bIns="50800" numCol="1" anchor="ctr">
                  <a:noAutofit/>
                </a:bodyPr>
                <a:lstStyle/>
                <a:p>
                  <a:pPr>
                    <a:defRPr sz="2200" b="0">
                      <a:solidFill>
                        <a:srgbClr val="FFFFFF"/>
                      </a:solidFill>
                      <a:latin typeface="+mn-lt"/>
                      <a:ea typeface="+mn-ea"/>
                      <a:cs typeface="+mn-cs"/>
                      <a:sym typeface="Helvetica Neue Medium"/>
                    </a:defRPr>
                  </a:pPr>
                  <a:endParaRPr/>
                </a:p>
              </p:txBody>
            </p:sp>
            <p:sp>
              <p:nvSpPr>
                <p:cNvPr id="214" name="Oval"/>
                <p:cNvSpPr/>
                <p:nvPr/>
              </p:nvSpPr>
              <p:spPr>
                <a:xfrm>
                  <a:off x="0" y="71283"/>
                  <a:ext cx="149791" cy="131367"/>
                </a:xfrm>
                <a:prstGeom prst="ellipse">
                  <a:avLst/>
                </a:prstGeom>
                <a:solidFill>
                  <a:srgbClr val="945200"/>
                </a:solidFill>
                <a:ln w="12700" cap="flat">
                  <a:noFill/>
                  <a:miter lim="400000"/>
                </a:ln>
                <a:effectLst/>
              </p:spPr>
              <p:txBody>
                <a:bodyPr wrap="square" lIns="50800" tIns="50800" rIns="50800" bIns="50800" numCol="1" anchor="ctr">
                  <a:noAutofit/>
                </a:bodyPr>
                <a:lstStyle/>
                <a:p>
                  <a:pPr>
                    <a:defRPr sz="2200" b="0">
                      <a:solidFill>
                        <a:srgbClr val="FFFFFF"/>
                      </a:solidFill>
                      <a:latin typeface="+mn-lt"/>
                      <a:ea typeface="+mn-ea"/>
                      <a:cs typeface="+mn-cs"/>
                      <a:sym typeface="Helvetica Neue Medium"/>
                    </a:defRPr>
                  </a:pPr>
                  <a:endParaRPr/>
                </a:p>
              </p:txBody>
            </p:sp>
            <p:sp>
              <p:nvSpPr>
                <p:cNvPr id="215" name="Oval"/>
                <p:cNvSpPr/>
                <p:nvPr/>
              </p:nvSpPr>
              <p:spPr>
                <a:xfrm>
                  <a:off x="127000" y="198283"/>
                  <a:ext cx="149791" cy="131367"/>
                </a:xfrm>
                <a:prstGeom prst="ellipse">
                  <a:avLst/>
                </a:prstGeom>
                <a:solidFill>
                  <a:srgbClr val="945200"/>
                </a:solidFill>
                <a:ln w="12700" cap="flat">
                  <a:noFill/>
                  <a:miter lim="400000"/>
                </a:ln>
                <a:effectLst/>
              </p:spPr>
              <p:txBody>
                <a:bodyPr wrap="square" lIns="50800" tIns="50800" rIns="50800" bIns="50800" numCol="1" anchor="ctr">
                  <a:noAutofit/>
                </a:bodyPr>
                <a:lstStyle/>
                <a:p>
                  <a:pPr>
                    <a:defRPr sz="2200" b="0">
                      <a:solidFill>
                        <a:srgbClr val="FFFFFF"/>
                      </a:solidFill>
                      <a:latin typeface="+mn-lt"/>
                      <a:ea typeface="+mn-ea"/>
                      <a:cs typeface="+mn-cs"/>
                      <a:sym typeface="Helvetica Neue Medium"/>
                    </a:defRPr>
                  </a:pPr>
                  <a:endParaRPr/>
                </a:p>
              </p:txBody>
            </p:sp>
          </p:grpSp>
        </p:grpSp>
      </p:grpSp>
      <p:grpSp>
        <p:nvGrpSpPr>
          <p:cNvPr id="231" name="Group"/>
          <p:cNvGrpSpPr/>
          <p:nvPr/>
        </p:nvGrpSpPr>
        <p:grpSpPr>
          <a:xfrm>
            <a:off x="8537085" y="3332259"/>
            <a:ext cx="1420849" cy="2178077"/>
            <a:chOff x="0" y="0"/>
            <a:chExt cx="1420848" cy="2178076"/>
          </a:xfrm>
        </p:grpSpPr>
        <p:sp>
          <p:nvSpPr>
            <p:cNvPr id="219" name="Paint Splatter"/>
            <p:cNvSpPr/>
            <p:nvPr/>
          </p:nvSpPr>
          <p:spPr>
            <a:xfrm>
              <a:off x="0" y="774784"/>
              <a:ext cx="1420849" cy="1403293"/>
            </a:xfrm>
            <a:custGeom>
              <a:avLst/>
              <a:gdLst/>
              <a:ahLst/>
              <a:cxnLst>
                <a:cxn ang="0">
                  <a:pos x="wd2" y="hd2"/>
                </a:cxn>
                <a:cxn ang="5400000">
                  <a:pos x="wd2" y="hd2"/>
                </a:cxn>
                <a:cxn ang="10800000">
                  <a:pos x="wd2" y="hd2"/>
                </a:cxn>
                <a:cxn ang="16200000">
                  <a:pos x="wd2" y="hd2"/>
                </a:cxn>
              </a:cxnLst>
              <a:rect l="0" t="0" r="r" b="b"/>
              <a:pathLst>
                <a:path w="20265" h="21541" extrusionOk="0">
                  <a:moveTo>
                    <a:pt x="18778" y="6"/>
                  </a:moveTo>
                  <a:cubicBezTo>
                    <a:pt x="17680" y="134"/>
                    <a:pt x="17057" y="2145"/>
                    <a:pt x="17057" y="2145"/>
                  </a:cubicBezTo>
                  <a:cubicBezTo>
                    <a:pt x="16852" y="3359"/>
                    <a:pt x="15985" y="3890"/>
                    <a:pt x="15481" y="4101"/>
                  </a:cubicBezTo>
                  <a:cubicBezTo>
                    <a:pt x="14194" y="4297"/>
                    <a:pt x="13397" y="3507"/>
                    <a:pt x="13053" y="1869"/>
                  </a:cubicBezTo>
                  <a:cubicBezTo>
                    <a:pt x="12537" y="2880"/>
                    <a:pt x="11654" y="3375"/>
                    <a:pt x="10752" y="3375"/>
                  </a:cubicBezTo>
                  <a:cubicBezTo>
                    <a:pt x="10038" y="3375"/>
                    <a:pt x="9410" y="2981"/>
                    <a:pt x="9042" y="2385"/>
                  </a:cubicBezTo>
                  <a:cubicBezTo>
                    <a:pt x="9027" y="2364"/>
                    <a:pt x="9047" y="2392"/>
                    <a:pt x="9027" y="2365"/>
                  </a:cubicBezTo>
                  <a:cubicBezTo>
                    <a:pt x="8712" y="1939"/>
                    <a:pt x="8495" y="1267"/>
                    <a:pt x="8495" y="1267"/>
                  </a:cubicBezTo>
                  <a:cubicBezTo>
                    <a:pt x="8387" y="975"/>
                    <a:pt x="8079" y="832"/>
                    <a:pt x="7808" y="949"/>
                  </a:cubicBezTo>
                  <a:cubicBezTo>
                    <a:pt x="7536" y="1065"/>
                    <a:pt x="7403" y="1396"/>
                    <a:pt x="7512" y="1688"/>
                  </a:cubicBezTo>
                  <a:cubicBezTo>
                    <a:pt x="7512" y="1688"/>
                    <a:pt x="8063" y="2709"/>
                    <a:pt x="7926" y="3310"/>
                  </a:cubicBezTo>
                  <a:cubicBezTo>
                    <a:pt x="7837" y="3703"/>
                    <a:pt x="7904" y="4946"/>
                    <a:pt x="6218" y="5135"/>
                  </a:cubicBezTo>
                  <a:cubicBezTo>
                    <a:pt x="5752" y="5188"/>
                    <a:pt x="5327" y="4932"/>
                    <a:pt x="5018" y="4604"/>
                  </a:cubicBezTo>
                  <a:cubicBezTo>
                    <a:pt x="5009" y="4602"/>
                    <a:pt x="5000" y="4602"/>
                    <a:pt x="4991" y="4600"/>
                  </a:cubicBezTo>
                  <a:cubicBezTo>
                    <a:pt x="5214" y="6253"/>
                    <a:pt x="4846" y="7549"/>
                    <a:pt x="3835" y="8175"/>
                  </a:cubicBezTo>
                  <a:cubicBezTo>
                    <a:pt x="3057" y="8564"/>
                    <a:pt x="1662" y="8170"/>
                    <a:pt x="1662" y="8170"/>
                  </a:cubicBezTo>
                  <a:cubicBezTo>
                    <a:pt x="1662" y="8170"/>
                    <a:pt x="3252" y="9037"/>
                    <a:pt x="3447" y="9405"/>
                  </a:cubicBezTo>
                  <a:cubicBezTo>
                    <a:pt x="3642" y="9774"/>
                    <a:pt x="3739" y="10487"/>
                    <a:pt x="3611" y="11024"/>
                  </a:cubicBezTo>
                  <a:cubicBezTo>
                    <a:pt x="3469" y="11466"/>
                    <a:pt x="3110" y="11975"/>
                    <a:pt x="2194" y="11735"/>
                  </a:cubicBezTo>
                  <a:cubicBezTo>
                    <a:pt x="2194" y="11735"/>
                    <a:pt x="-293" y="11137"/>
                    <a:pt x="29" y="13686"/>
                  </a:cubicBezTo>
                  <a:cubicBezTo>
                    <a:pt x="29" y="13686"/>
                    <a:pt x="572" y="16056"/>
                    <a:pt x="2540" y="14422"/>
                  </a:cubicBezTo>
                  <a:cubicBezTo>
                    <a:pt x="3229" y="13850"/>
                    <a:pt x="3466" y="13680"/>
                    <a:pt x="3758" y="13817"/>
                  </a:cubicBezTo>
                  <a:cubicBezTo>
                    <a:pt x="4891" y="14598"/>
                    <a:pt x="5317" y="15680"/>
                    <a:pt x="4758" y="17390"/>
                  </a:cubicBezTo>
                  <a:cubicBezTo>
                    <a:pt x="7376" y="16540"/>
                    <a:pt x="8461" y="17351"/>
                    <a:pt x="8474" y="18455"/>
                  </a:cubicBezTo>
                  <a:cubicBezTo>
                    <a:pt x="8487" y="19560"/>
                    <a:pt x="8015" y="19973"/>
                    <a:pt x="8015" y="19973"/>
                  </a:cubicBezTo>
                  <a:cubicBezTo>
                    <a:pt x="7078" y="21279"/>
                    <a:pt x="8131" y="21539"/>
                    <a:pt x="8131" y="21539"/>
                  </a:cubicBezTo>
                  <a:cubicBezTo>
                    <a:pt x="8923" y="21597"/>
                    <a:pt x="8788" y="20282"/>
                    <a:pt x="8788" y="20282"/>
                  </a:cubicBezTo>
                  <a:cubicBezTo>
                    <a:pt x="8765" y="19731"/>
                    <a:pt x="8951" y="18719"/>
                    <a:pt x="9193" y="18402"/>
                  </a:cubicBezTo>
                  <a:cubicBezTo>
                    <a:pt x="9719" y="17713"/>
                    <a:pt x="12920" y="16968"/>
                    <a:pt x="13661" y="20186"/>
                  </a:cubicBezTo>
                  <a:cubicBezTo>
                    <a:pt x="13940" y="17526"/>
                    <a:pt x="16095" y="16040"/>
                    <a:pt x="16894" y="17208"/>
                  </a:cubicBezTo>
                  <a:cubicBezTo>
                    <a:pt x="17606" y="18250"/>
                    <a:pt x="17592" y="18779"/>
                    <a:pt x="18341" y="19048"/>
                  </a:cubicBezTo>
                  <a:cubicBezTo>
                    <a:pt x="18817" y="19219"/>
                    <a:pt x="19267" y="18578"/>
                    <a:pt x="19121" y="18094"/>
                  </a:cubicBezTo>
                  <a:cubicBezTo>
                    <a:pt x="18976" y="17610"/>
                    <a:pt x="18406" y="17609"/>
                    <a:pt x="17445" y="16640"/>
                  </a:cubicBezTo>
                  <a:cubicBezTo>
                    <a:pt x="16491" y="15680"/>
                    <a:pt x="17449" y="12361"/>
                    <a:pt x="18805" y="12812"/>
                  </a:cubicBezTo>
                  <a:cubicBezTo>
                    <a:pt x="19049" y="12893"/>
                    <a:pt x="19141" y="12986"/>
                    <a:pt x="19373" y="13014"/>
                  </a:cubicBezTo>
                  <a:cubicBezTo>
                    <a:pt x="19605" y="13043"/>
                    <a:pt x="19842" y="12954"/>
                    <a:pt x="19868" y="12752"/>
                  </a:cubicBezTo>
                  <a:cubicBezTo>
                    <a:pt x="19895" y="12550"/>
                    <a:pt x="19769" y="12416"/>
                    <a:pt x="19498" y="12345"/>
                  </a:cubicBezTo>
                  <a:cubicBezTo>
                    <a:pt x="19278" y="12287"/>
                    <a:pt x="19167" y="12369"/>
                    <a:pt x="18803" y="12220"/>
                  </a:cubicBezTo>
                  <a:cubicBezTo>
                    <a:pt x="17193" y="11564"/>
                    <a:pt x="17586" y="8705"/>
                    <a:pt x="19810" y="7865"/>
                  </a:cubicBezTo>
                  <a:cubicBezTo>
                    <a:pt x="17967" y="7771"/>
                    <a:pt x="16765" y="6843"/>
                    <a:pt x="16623" y="5495"/>
                  </a:cubicBezTo>
                  <a:cubicBezTo>
                    <a:pt x="16548" y="3927"/>
                    <a:pt x="18428" y="3479"/>
                    <a:pt x="18428" y="3479"/>
                  </a:cubicBezTo>
                  <a:cubicBezTo>
                    <a:pt x="21307" y="2438"/>
                    <a:pt x="19943" y="558"/>
                    <a:pt x="19943" y="558"/>
                  </a:cubicBezTo>
                  <a:cubicBezTo>
                    <a:pt x="19603" y="206"/>
                    <a:pt x="19290" y="41"/>
                    <a:pt x="19004" y="6"/>
                  </a:cubicBezTo>
                  <a:cubicBezTo>
                    <a:pt x="18927" y="-3"/>
                    <a:pt x="18851" y="-2"/>
                    <a:pt x="18778" y="6"/>
                  </a:cubicBezTo>
                  <a:close/>
                </a:path>
              </a:pathLst>
            </a:custGeom>
            <a:solidFill>
              <a:schemeClr val="accent1">
                <a:lumOff val="16847"/>
                <a:alpha val="70398"/>
              </a:schemeClr>
            </a:solidFill>
            <a:ln w="12700" cap="flat">
              <a:noFill/>
              <a:miter lim="400000"/>
            </a:ln>
            <a:effectLst/>
          </p:spPr>
          <p:txBody>
            <a:bodyPr wrap="square" lIns="50800" tIns="50800" rIns="50800" bIns="50800" numCol="1" anchor="ctr">
              <a:noAutofit/>
            </a:bodyPr>
            <a:lstStyle/>
            <a:p>
              <a:pPr>
                <a:defRPr sz="2200" b="0">
                  <a:solidFill>
                    <a:srgbClr val="FFFFFF"/>
                  </a:solidFill>
                  <a:latin typeface="+mn-lt"/>
                  <a:ea typeface="+mn-ea"/>
                  <a:cs typeface="+mn-cs"/>
                  <a:sym typeface="Helvetica Neue Medium"/>
                </a:defRPr>
              </a:pPr>
              <a:endParaRPr/>
            </a:p>
          </p:txBody>
        </p:sp>
        <p:grpSp>
          <p:nvGrpSpPr>
            <p:cNvPr id="230" name="Group"/>
            <p:cNvGrpSpPr/>
            <p:nvPr/>
          </p:nvGrpSpPr>
          <p:grpSpPr>
            <a:xfrm>
              <a:off x="257602" y="-1"/>
              <a:ext cx="745801" cy="1892920"/>
              <a:chOff x="0" y="0"/>
              <a:chExt cx="745800" cy="1892918"/>
            </a:xfrm>
          </p:grpSpPr>
          <p:grpSp>
            <p:nvGrpSpPr>
              <p:cNvPr id="222" name="Group"/>
              <p:cNvGrpSpPr/>
              <p:nvPr/>
            </p:nvGrpSpPr>
            <p:grpSpPr>
              <a:xfrm>
                <a:off x="0" y="0"/>
                <a:ext cx="727001" cy="1607096"/>
                <a:chOff x="0" y="0"/>
                <a:chExt cx="727000" cy="1607095"/>
              </a:xfrm>
            </p:grpSpPr>
            <p:sp>
              <p:nvSpPr>
                <p:cNvPr id="220" name="Line"/>
                <p:cNvSpPr/>
                <p:nvPr/>
              </p:nvSpPr>
              <p:spPr>
                <a:xfrm flipH="1">
                  <a:off x="306703" y="588089"/>
                  <a:ext cx="1" cy="1019007"/>
                </a:xfrm>
                <a:prstGeom prst="line">
                  <a:avLst/>
                </a:prstGeom>
                <a:noFill/>
                <a:ln w="114300" cap="flat">
                  <a:solidFill>
                    <a:schemeClr val="accent5">
                      <a:lumOff val="-29866"/>
                    </a:schemeClr>
                  </a:solidFill>
                  <a:prstDash val="solid"/>
                  <a:miter lim="400000"/>
                  <a:tailEnd type="triangle" w="med" len="med"/>
                </a:ln>
                <a:effectLst/>
              </p:spPr>
              <p:txBody>
                <a:bodyPr wrap="square" lIns="50800" tIns="50800" rIns="50800" bIns="50800" numCol="1" anchor="ctr">
                  <a:noAutofit/>
                </a:bodyPr>
                <a:lstStyle/>
                <a:p>
                  <a:pPr>
                    <a:defRPr sz="2200" b="0">
                      <a:solidFill>
                        <a:srgbClr val="FFFFFF"/>
                      </a:solidFill>
                      <a:latin typeface="+mn-lt"/>
                      <a:ea typeface="+mn-ea"/>
                      <a:cs typeface="+mn-cs"/>
                      <a:sym typeface="Helvetica Neue Medium"/>
                    </a:defRPr>
                  </a:pPr>
                  <a:endParaRPr/>
                </a:p>
              </p:txBody>
            </p:sp>
            <p:sp>
              <p:nvSpPr>
                <p:cNvPr id="221" name="O3"/>
                <p:cNvSpPr txBox="1"/>
                <p:nvPr/>
              </p:nvSpPr>
              <p:spPr>
                <a:xfrm>
                  <a:off x="0" y="0"/>
                  <a:ext cx="727001" cy="68731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noAutofit/>
                </a:bodyPr>
                <a:lstStyle/>
                <a:p>
                  <a:r>
                    <a:t>O</a:t>
                  </a:r>
                  <a:r>
                    <a:rPr baseline="-5999"/>
                    <a:t>3</a:t>
                  </a:r>
                </a:p>
              </p:txBody>
            </p:sp>
          </p:grpSp>
          <p:sp>
            <p:nvSpPr>
              <p:cNvPr id="223" name="Oval"/>
              <p:cNvSpPr/>
              <p:nvPr/>
            </p:nvSpPr>
            <p:spPr>
              <a:xfrm>
                <a:off x="405951" y="1761553"/>
                <a:ext cx="149792" cy="131366"/>
              </a:xfrm>
              <a:prstGeom prst="ellipse">
                <a:avLst/>
              </a:prstGeom>
              <a:solidFill>
                <a:srgbClr val="945200"/>
              </a:solidFill>
              <a:ln w="12700" cap="flat">
                <a:noFill/>
                <a:miter lim="400000"/>
              </a:ln>
              <a:effectLst/>
            </p:spPr>
            <p:txBody>
              <a:bodyPr wrap="square" lIns="50800" tIns="50800" rIns="50800" bIns="50800" numCol="1" anchor="ctr">
                <a:noAutofit/>
              </a:bodyPr>
              <a:lstStyle/>
              <a:p>
                <a:pPr>
                  <a:defRPr sz="2200" b="0">
                    <a:solidFill>
                      <a:srgbClr val="FFFFFF"/>
                    </a:solidFill>
                    <a:latin typeface="+mn-lt"/>
                    <a:ea typeface="+mn-ea"/>
                    <a:cs typeface="+mn-cs"/>
                    <a:sym typeface="Helvetica Neue Medium"/>
                  </a:defRPr>
                </a:pPr>
                <a:endParaRPr/>
              </a:p>
            </p:txBody>
          </p:sp>
          <p:sp>
            <p:nvSpPr>
              <p:cNvPr id="224" name="Oval"/>
              <p:cNvSpPr/>
              <p:nvPr/>
            </p:nvSpPr>
            <p:spPr>
              <a:xfrm>
                <a:off x="592055" y="1706864"/>
                <a:ext cx="149792" cy="131366"/>
              </a:xfrm>
              <a:prstGeom prst="ellipse">
                <a:avLst/>
              </a:prstGeom>
              <a:solidFill>
                <a:srgbClr val="945200"/>
              </a:solidFill>
              <a:ln w="12700" cap="flat">
                <a:noFill/>
                <a:miter lim="400000"/>
              </a:ln>
              <a:effectLst/>
            </p:spPr>
            <p:txBody>
              <a:bodyPr wrap="square" lIns="50800" tIns="50800" rIns="50800" bIns="50800" numCol="1" anchor="ctr">
                <a:noAutofit/>
              </a:bodyPr>
              <a:lstStyle/>
              <a:p>
                <a:pPr>
                  <a:defRPr sz="2200" b="0">
                    <a:solidFill>
                      <a:srgbClr val="FFFFFF"/>
                    </a:solidFill>
                    <a:latin typeface="+mn-lt"/>
                    <a:ea typeface="+mn-ea"/>
                    <a:cs typeface="+mn-cs"/>
                    <a:sym typeface="Helvetica Neue Medium"/>
                  </a:defRPr>
                </a:pPr>
                <a:endParaRPr/>
              </a:p>
            </p:txBody>
          </p:sp>
          <p:sp>
            <p:nvSpPr>
              <p:cNvPr id="225" name="Oval"/>
              <p:cNvSpPr/>
              <p:nvPr/>
            </p:nvSpPr>
            <p:spPr>
              <a:xfrm>
                <a:off x="469009" y="1546711"/>
                <a:ext cx="149792" cy="131366"/>
              </a:xfrm>
              <a:prstGeom prst="ellipse">
                <a:avLst/>
              </a:prstGeom>
              <a:solidFill>
                <a:srgbClr val="945200"/>
              </a:solidFill>
              <a:ln w="12700" cap="flat">
                <a:noFill/>
                <a:miter lim="400000"/>
              </a:ln>
              <a:effectLst/>
            </p:spPr>
            <p:txBody>
              <a:bodyPr wrap="square" lIns="50800" tIns="50800" rIns="50800" bIns="50800" numCol="1" anchor="ctr">
                <a:noAutofit/>
              </a:bodyPr>
              <a:lstStyle/>
              <a:p>
                <a:pPr>
                  <a:defRPr sz="2200" b="0">
                    <a:solidFill>
                      <a:srgbClr val="FFFFFF"/>
                    </a:solidFill>
                    <a:latin typeface="+mn-lt"/>
                    <a:ea typeface="+mn-ea"/>
                    <a:cs typeface="+mn-cs"/>
                    <a:sym typeface="Helvetica Neue Medium"/>
                  </a:defRPr>
                </a:pPr>
                <a:endParaRPr/>
              </a:p>
            </p:txBody>
          </p:sp>
          <p:sp>
            <p:nvSpPr>
              <p:cNvPr id="226" name="Oval"/>
              <p:cNvSpPr/>
              <p:nvPr/>
            </p:nvSpPr>
            <p:spPr>
              <a:xfrm>
                <a:off x="288604" y="1617994"/>
                <a:ext cx="149792" cy="131367"/>
              </a:xfrm>
              <a:prstGeom prst="ellipse">
                <a:avLst/>
              </a:prstGeom>
              <a:solidFill>
                <a:srgbClr val="945200"/>
              </a:solidFill>
              <a:ln w="12700" cap="flat">
                <a:noFill/>
                <a:miter lim="400000"/>
              </a:ln>
              <a:effectLst/>
            </p:spPr>
            <p:txBody>
              <a:bodyPr wrap="square" lIns="50800" tIns="50800" rIns="50800" bIns="50800" numCol="1" anchor="ctr">
                <a:noAutofit/>
              </a:bodyPr>
              <a:lstStyle/>
              <a:p>
                <a:pPr>
                  <a:defRPr sz="2200" b="0">
                    <a:solidFill>
                      <a:srgbClr val="FFFFFF"/>
                    </a:solidFill>
                    <a:latin typeface="+mn-lt"/>
                    <a:ea typeface="+mn-ea"/>
                    <a:cs typeface="+mn-cs"/>
                    <a:sym typeface="Helvetica Neue Medium"/>
                  </a:defRPr>
                </a:pPr>
                <a:endParaRPr/>
              </a:p>
            </p:txBody>
          </p:sp>
          <p:sp>
            <p:nvSpPr>
              <p:cNvPr id="227" name="Oval"/>
              <p:cNvSpPr/>
              <p:nvPr/>
            </p:nvSpPr>
            <p:spPr>
              <a:xfrm>
                <a:off x="107671" y="1617994"/>
                <a:ext cx="149792" cy="131367"/>
              </a:xfrm>
              <a:prstGeom prst="ellipse">
                <a:avLst/>
              </a:prstGeom>
              <a:solidFill>
                <a:srgbClr val="945200"/>
              </a:solidFill>
              <a:ln w="12700" cap="flat">
                <a:noFill/>
                <a:miter lim="400000"/>
              </a:ln>
              <a:effectLst/>
            </p:spPr>
            <p:txBody>
              <a:bodyPr wrap="square" lIns="50800" tIns="50800" rIns="50800" bIns="50800" numCol="1" anchor="ctr">
                <a:noAutofit/>
              </a:bodyPr>
              <a:lstStyle/>
              <a:p>
                <a:pPr>
                  <a:defRPr sz="2200" b="0">
                    <a:solidFill>
                      <a:srgbClr val="FFFFFF"/>
                    </a:solidFill>
                    <a:latin typeface="+mn-lt"/>
                    <a:ea typeface="+mn-ea"/>
                    <a:cs typeface="+mn-cs"/>
                    <a:sym typeface="Helvetica Neue Medium"/>
                  </a:defRPr>
                </a:pPr>
                <a:endParaRPr/>
              </a:p>
            </p:txBody>
          </p:sp>
          <p:sp>
            <p:nvSpPr>
              <p:cNvPr id="228" name="Oval"/>
              <p:cNvSpPr/>
              <p:nvPr/>
            </p:nvSpPr>
            <p:spPr>
              <a:xfrm>
                <a:off x="234671" y="1744994"/>
                <a:ext cx="149792" cy="131367"/>
              </a:xfrm>
              <a:prstGeom prst="ellipse">
                <a:avLst/>
              </a:prstGeom>
              <a:solidFill>
                <a:srgbClr val="945200"/>
              </a:solidFill>
              <a:ln w="12700" cap="flat">
                <a:noFill/>
                <a:miter lim="400000"/>
              </a:ln>
              <a:effectLst/>
            </p:spPr>
            <p:txBody>
              <a:bodyPr wrap="square" lIns="50800" tIns="50800" rIns="50800" bIns="50800" numCol="1" anchor="ctr">
                <a:noAutofit/>
              </a:bodyPr>
              <a:lstStyle/>
              <a:p>
                <a:pPr>
                  <a:defRPr sz="2200" b="0">
                    <a:solidFill>
                      <a:srgbClr val="FFFFFF"/>
                    </a:solidFill>
                    <a:latin typeface="+mn-lt"/>
                    <a:ea typeface="+mn-ea"/>
                    <a:cs typeface="+mn-cs"/>
                    <a:sym typeface="Helvetica Neue Medium"/>
                  </a:defRPr>
                </a:pPr>
                <a:endParaRPr/>
              </a:p>
            </p:txBody>
          </p:sp>
          <p:sp>
            <p:nvSpPr>
              <p:cNvPr id="229" name="Oval"/>
              <p:cNvSpPr/>
              <p:nvPr/>
            </p:nvSpPr>
            <p:spPr>
              <a:xfrm>
                <a:off x="596009" y="1673711"/>
                <a:ext cx="149792" cy="131366"/>
              </a:xfrm>
              <a:prstGeom prst="ellipse">
                <a:avLst/>
              </a:prstGeom>
              <a:solidFill>
                <a:srgbClr val="945200"/>
              </a:solidFill>
              <a:ln w="12700" cap="flat">
                <a:noFill/>
                <a:miter lim="400000"/>
              </a:ln>
              <a:effectLst/>
            </p:spPr>
            <p:txBody>
              <a:bodyPr wrap="square" lIns="50800" tIns="50800" rIns="50800" bIns="50800" numCol="1" anchor="ctr">
                <a:noAutofit/>
              </a:bodyPr>
              <a:lstStyle/>
              <a:p>
                <a:pPr>
                  <a:defRPr sz="2200" b="0">
                    <a:solidFill>
                      <a:srgbClr val="FFFFFF"/>
                    </a:solidFill>
                    <a:latin typeface="+mn-lt"/>
                    <a:ea typeface="+mn-ea"/>
                    <a:cs typeface="+mn-cs"/>
                    <a:sym typeface="Helvetica Neue Medium"/>
                  </a:defRPr>
                </a:pPr>
                <a:endParaRPr/>
              </a:p>
            </p:txBody>
          </p:sp>
        </p:grpSp>
      </p:grpSp>
      <p:sp>
        <p:nvSpPr>
          <p:cNvPr id="232" name="cuticle"/>
          <p:cNvSpPr txBox="1"/>
          <p:nvPr/>
        </p:nvSpPr>
        <p:spPr>
          <a:xfrm>
            <a:off x="7560050" y="4032722"/>
            <a:ext cx="1404183" cy="431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2200">
                <a:latin typeface="Helvetica"/>
                <a:ea typeface="Helvetica"/>
                <a:cs typeface="Helvetica"/>
                <a:sym typeface="Helvetica"/>
              </a:defRPr>
            </a:lvl1pPr>
          </a:lstStyle>
          <a:p>
            <a:r>
              <a:t>cuticle</a:t>
            </a:r>
          </a:p>
        </p:txBody>
      </p:sp>
      <p:sp>
        <p:nvSpPr>
          <p:cNvPr id="233" name="ground"/>
          <p:cNvSpPr txBox="1"/>
          <p:nvPr/>
        </p:nvSpPr>
        <p:spPr>
          <a:xfrm>
            <a:off x="5003251" y="6592557"/>
            <a:ext cx="1404183" cy="431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2200">
                <a:latin typeface="Helvetica"/>
                <a:ea typeface="Helvetica"/>
                <a:cs typeface="Helvetica"/>
                <a:sym typeface="Helvetica"/>
              </a:defRPr>
            </a:lvl1pPr>
          </a:lstStyle>
          <a:p>
            <a:r>
              <a:t>ground</a:t>
            </a:r>
          </a:p>
        </p:txBody>
      </p:sp>
      <p:pic>
        <p:nvPicPr>
          <p:cNvPr id="234" name="Image" descr="Image"/>
          <p:cNvPicPr>
            <a:picLocks noChangeAspect="1"/>
          </p:cNvPicPr>
          <p:nvPr/>
        </p:nvPicPr>
        <p:blipFill>
          <a:blip r:embed="rId6">
            <a:extLst/>
          </a:blip>
          <a:srcRect/>
          <a:stretch>
            <a:fillRect/>
          </a:stretch>
        </p:blipFill>
        <p:spPr>
          <a:xfrm>
            <a:off x="1845004" y="1145321"/>
            <a:ext cx="8040385" cy="7863024"/>
          </a:xfrm>
          <a:prstGeom prst="rect">
            <a:avLst/>
          </a:prstGeom>
          <a:ln w="12700">
            <a:miter lim="400000"/>
          </a:ln>
        </p:spPr>
      </p:pic>
      <p:sp>
        <p:nvSpPr>
          <p:cNvPr id="235" name="Interrupts local-to-global carbon &amp; water cycles [Sun et al., 2012; Lombardozzi et al., 2015], &amp; influences climate [Sitch et al., 2007; Li et al., 2015]"/>
          <p:cNvSpPr/>
          <p:nvPr/>
        </p:nvSpPr>
        <p:spPr>
          <a:xfrm>
            <a:off x="6941561" y="4235282"/>
            <a:ext cx="5133028" cy="2227691"/>
          </a:xfrm>
          <a:prstGeom prst="rect">
            <a:avLst/>
          </a:prstGeom>
          <a:solidFill>
            <a:srgbClr val="FFFFFF">
              <a:alpha val="96268"/>
            </a:srgbClr>
          </a:solidFill>
          <a:ln w="88900">
            <a:solidFill>
              <a:srgbClr val="A37512">
                <a:alpha val="96268"/>
              </a:srgbClr>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p>
            <a:pPr algn="l">
              <a:defRPr sz="2600" b="0">
                <a:solidFill>
                  <a:srgbClr val="A37512"/>
                </a:solidFill>
                <a:latin typeface="Helvetica"/>
                <a:ea typeface="Helvetica"/>
                <a:cs typeface="Helvetica"/>
                <a:sym typeface="Helvetica"/>
              </a:defRPr>
            </a:pPr>
            <a:r>
              <a:t>Interrupts local-to-global carbon &amp; water cycles [</a:t>
            </a:r>
            <a:r>
              <a:rPr i="1"/>
              <a:t>Sun et al.</a:t>
            </a:r>
            <a:r>
              <a:t>, 2012; </a:t>
            </a:r>
            <a:r>
              <a:rPr i="1"/>
              <a:t>Lombardozzi et al.</a:t>
            </a:r>
            <a:r>
              <a:t>, 2015], &amp; influences climate [</a:t>
            </a:r>
            <a:r>
              <a:rPr i="1"/>
              <a:t>Sitch et al.</a:t>
            </a:r>
            <a:r>
              <a:t>, 2007; </a:t>
            </a:r>
            <a:r>
              <a:rPr i="1"/>
              <a:t>Li et al.</a:t>
            </a:r>
            <a:r>
              <a:t>, 2015]</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00"/>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2" nodeType="afterEffect">
                                  <p:stCondLst>
                                    <p:cond delay="0"/>
                                  </p:stCondLst>
                                  <p:iterate>
                                    <p:tmAbs val="0"/>
                                  </p:iterate>
                                  <p:childTnLst>
                                    <p:set>
                                      <p:cBhvr>
                                        <p:cTn id="9" fill="hold"/>
                                        <p:tgtEl>
                                          <p:spTgt spid="205"/>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3" nodeType="clickEffect">
                                  <p:stCondLst>
                                    <p:cond delay="0"/>
                                  </p:stCondLst>
                                  <p:iterate>
                                    <p:tmAbs val="0"/>
                                  </p:iterate>
                                  <p:childTnLst>
                                    <p:set>
                                      <p:cBhvr>
                                        <p:cTn id="13" fill="hold"/>
                                        <p:tgtEl>
                                          <p:spTgt spid="23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4" nodeType="clickEffect">
                                  <p:stCondLst>
                                    <p:cond delay="0"/>
                                  </p:stCondLst>
                                  <p:iterate>
                                    <p:tmAbs val="0"/>
                                  </p:iterate>
                                  <p:childTnLst>
                                    <p:set>
                                      <p:cBhvr>
                                        <p:cTn id="17" fill="hold"/>
                                        <p:tgtEl>
                                          <p:spTgt spid="235"/>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xit" presetSubtype="0" fill="hold" grpId="5" nodeType="clickEffect">
                                  <p:stCondLst>
                                    <p:cond delay="0"/>
                                  </p:stCondLst>
                                  <p:iterate>
                                    <p:tmAbs val="0"/>
                                  </p:iterate>
                                  <p:childTnLst>
                                    <p:set>
                                      <p:cBhvr>
                                        <p:cTn id="21" fill="hold">
                                          <p:stCondLst>
                                            <p:cond delay="0"/>
                                          </p:stCondLst>
                                        </p:cTn>
                                        <p:tgtEl>
                                          <p:spTgt spid="234"/>
                                        </p:tgtEl>
                                        <p:attrNameLst>
                                          <p:attrName>style.visibility</p:attrName>
                                        </p:attrNameLst>
                                      </p:cBhvr>
                                      <p:to>
                                        <p:strVal val="hidden"/>
                                      </p:to>
                                    </p:set>
                                  </p:childTnLst>
                                </p:cTn>
                              </p:par>
                            </p:childTnLst>
                          </p:cTn>
                        </p:par>
                        <p:par>
                          <p:cTn id="22" fill="hold">
                            <p:stCondLst>
                              <p:cond delay="0"/>
                            </p:stCondLst>
                            <p:childTnLst>
                              <p:par>
                                <p:cTn id="23" presetID="1" presetClass="exit" presetSubtype="0" fill="hold" grpId="6" nodeType="afterEffect">
                                  <p:stCondLst>
                                    <p:cond delay="0"/>
                                  </p:stCondLst>
                                  <p:iterate>
                                    <p:tmAbs val="0"/>
                                  </p:iterate>
                                  <p:childTnLst>
                                    <p:set>
                                      <p:cBhvr>
                                        <p:cTn id="24" fill="hold">
                                          <p:stCondLst>
                                            <p:cond delay="0"/>
                                          </p:stCondLst>
                                        </p:cTn>
                                        <p:tgtEl>
                                          <p:spTgt spid="235"/>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7" nodeType="clickEffect">
                                  <p:stCondLst>
                                    <p:cond delay="0"/>
                                  </p:stCondLst>
                                  <p:iterate>
                                    <p:tmAbs val="0"/>
                                  </p:iterate>
                                  <p:childTnLst>
                                    <p:set>
                                      <p:cBhvr>
                                        <p:cTn id="28" fill="hold"/>
                                        <p:tgtEl>
                                          <p:spTgt spid="218"/>
                                        </p:tgtEl>
                                        <p:attrNameLst>
                                          <p:attrName>style.visibility</p:attrName>
                                        </p:attrNameLst>
                                      </p:cBhvr>
                                      <p:to>
                                        <p:strVal val="visible"/>
                                      </p:to>
                                    </p:set>
                                  </p:childTnLst>
                                </p:cTn>
                              </p:par>
                            </p:childTnLst>
                          </p:cTn>
                        </p:par>
                        <p:par>
                          <p:cTn id="29" fill="hold">
                            <p:stCondLst>
                              <p:cond delay="0"/>
                            </p:stCondLst>
                            <p:childTnLst>
                              <p:par>
                                <p:cTn id="30" presetID="1" presetClass="entr" presetSubtype="0" fill="hold" grpId="8" nodeType="afterEffect">
                                  <p:stCondLst>
                                    <p:cond delay="0"/>
                                  </p:stCondLst>
                                  <p:iterate>
                                    <p:tmAbs val="0"/>
                                  </p:iterate>
                                  <p:childTnLst>
                                    <p:set>
                                      <p:cBhvr>
                                        <p:cTn id="31" fill="hold"/>
                                        <p:tgtEl>
                                          <p:spTgt spid="232"/>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9" nodeType="clickEffect">
                                  <p:stCondLst>
                                    <p:cond delay="0"/>
                                  </p:stCondLst>
                                  <p:iterate>
                                    <p:tmAbs val="0"/>
                                  </p:iterate>
                                  <p:childTnLst>
                                    <p:set>
                                      <p:cBhvr>
                                        <p:cTn id="35" fill="hold"/>
                                        <p:tgtEl>
                                          <p:spTgt spid="231"/>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10" nodeType="clickEffect">
                                  <p:stCondLst>
                                    <p:cond delay="0"/>
                                  </p:stCondLst>
                                  <p:iterate>
                                    <p:tmAbs val="0"/>
                                  </p:iterate>
                                  <p:childTnLst>
                                    <p:set>
                                      <p:cBhvr>
                                        <p:cTn id="39" fill="hold"/>
                                        <p:tgtEl>
                                          <p:spTgt spid="188"/>
                                        </p:tgtEl>
                                        <p:attrNameLst>
                                          <p:attrName>style.visibility</p:attrName>
                                        </p:attrNameLst>
                                      </p:cBhvr>
                                      <p:to>
                                        <p:strVal val="visible"/>
                                      </p:to>
                                    </p:set>
                                  </p:childTnLst>
                                </p:cTn>
                              </p:par>
                            </p:childTnLst>
                          </p:cTn>
                        </p:par>
                        <p:par>
                          <p:cTn id="40" fill="hold">
                            <p:stCondLst>
                              <p:cond delay="0"/>
                            </p:stCondLst>
                            <p:childTnLst>
                              <p:par>
                                <p:cTn id="41" presetID="1" presetClass="entr" presetSubtype="0" fill="hold" grpId="11" nodeType="afterEffect">
                                  <p:stCondLst>
                                    <p:cond delay="0"/>
                                  </p:stCondLst>
                                  <p:iterate>
                                    <p:tmAbs val="0"/>
                                  </p:iterate>
                                  <p:childTnLst>
                                    <p:set>
                                      <p:cBhvr>
                                        <p:cTn id="42" fill="hold"/>
                                        <p:tgtEl>
                                          <p:spTgt spid="23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12" nodeType="clickEffect">
                                  <p:stCondLst>
                                    <p:cond delay="0"/>
                                  </p:stCondLst>
                                  <p:iterate>
                                    <p:tmAbs val="0"/>
                                  </p:iterate>
                                  <p:childTnLst>
                                    <p:set>
                                      <p:cBhvr>
                                        <p:cTn id="46" fill="hold"/>
                                        <p:tgtEl>
                                          <p:spTgt spid="185"/>
                                        </p:tgtEl>
                                        <p:attrNameLst>
                                          <p:attrName>style.visibility</p:attrName>
                                        </p:attrNameLst>
                                      </p:cBhvr>
                                      <p:to>
                                        <p:strVal val="visible"/>
                                      </p:to>
                                    </p:set>
                                  </p:childTnLst>
                                </p:cTn>
                              </p:par>
                            </p:childTnLst>
                          </p:cTn>
                        </p:par>
                        <p:par>
                          <p:cTn id="47" fill="hold">
                            <p:stCondLst>
                              <p:cond delay="0"/>
                            </p:stCondLst>
                            <p:childTnLst>
                              <p:par>
                                <p:cTn id="48" presetID="1" presetClass="entr" presetSubtype="0" fill="hold" grpId="13" nodeType="afterEffect">
                                  <p:stCondLst>
                                    <p:cond delay="0"/>
                                  </p:stCondLst>
                                  <p:iterate>
                                    <p:tmAbs val="0"/>
                                  </p:iterate>
                                  <p:childTnLst>
                                    <p:set>
                                      <p:cBhvr>
                                        <p:cTn id="49" fill="hold"/>
                                        <p:tgtEl>
                                          <p:spTgt spid="195"/>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14" nodeType="clickEffect">
                                  <p:stCondLst>
                                    <p:cond delay="0"/>
                                  </p:stCondLst>
                                  <p:iterate>
                                    <p:tmAbs val="0"/>
                                  </p:iterate>
                                  <p:childTnLst>
                                    <p:set>
                                      <p:cBhvr>
                                        <p:cTn id="53" fill="hold"/>
                                        <p:tgtEl>
                                          <p:spTgt spid="158">
                                            <p:bg/>
                                          </p:spTgt>
                                        </p:tgtEl>
                                        <p:attrNameLst>
                                          <p:attrName>style.visibility</p:attrName>
                                        </p:attrNameLst>
                                      </p:cBhvr>
                                      <p:to>
                                        <p:strVal val="visible"/>
                                      </p:to>
                                    </p:set>
                                  </p:childTnLst>
                                </p:cTn>
                              </p:par>
                              <p:par>
                                <p:cTn id="54" presetID="1" presetClass="entr" presetSubtype="0" fill="hold" grpId="14" nodeType="withEffect">
                                  <p:stCondLst>
                                    <p:cond delay="0"/>
                                  </p:stCondLst>
                                  <p:iterate>
                                    <p:tmAbs val="0"/>
                                  </p:iterate>
                                  <p:childTnLst>
                                    <p:set>
                                      <p:cBhvr>
                                        <p:cTn id="55" fill="hold"/>
                                        <p:tgtEl>
                                          <p:spTgt spid="15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 grpId="14" build="p" bldLvl="5" animBg="1" advAuto="0"/>
      <p:bldP spid="185" grpId="12" animBg="1" advAuto="0"/>
      <p:bldP spid="188" grpId="10" animBg="1" advAuto="0"/>
      <p:bldP spid="195" grpId="13" animBg="1" advAuto="0"/>
      <p:bldP spid="200" grpId="1" animBg="1" advAuto="0"/>
      <p:bldP spid="205" grpId="2" animBg="1" advAuto="0"/>
      <p:bldP spid="218" grpId="7" animBg="1" advAuto="0"/>
      <p:bldP spid="231" grpId="9" animBg="1" advAuto="0"/>
      <p:bldP spid="232" grpId="8" animBg="1" advAuto="0"/>
      <p:bldP spid="233" grpId="11" animBg="1" advAuto="0"/>
      <p:bldP spid="234" grpId="3" animBg="1" advAuto="0"/>
      <p:bldP spid="234" grpId="5" animBg="1" advAuto="0"/>
      <p:bldP spid="235" grpId="4" animBg="1" advAuto="0"/>
      <p:bldP spid="235" grpId="6"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 name="Dry deposition is typically modeled with a resistance network approach"/>
          <p:cNvSpPr txBox="1"/>
          <p:nvPr/>
        </p:nvSpPr>
        <p:spPr>
          <a:xfrm>
            <a:off x="424164" y="599053"/>
            <a:ext cx="11160831" cy="1143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defTabSz="457200">
              <a:defRPr sz="3400">
                <a:latin typeface="Helvetica"/>
                <a:ea typeface="Helvetica"/>
                <a:cs typeface="Helvetica"/>
                <a:sym typeface="Helvetica"/>
              </a:defRPr>
            </a:lvl1pPr>
          </a:lstStyle>
          <a:p>
            <a:r>
              <a:t>Dry deposition is typically modeled with a resistance network approach</a:t>
            </a:r>
          </a:p>
        </p:txBody>
      </p:sp>
      <p:pic>
        <p:nvPicPr>
          <p:cNvPr id="240" name="Screen Shot 2019-05-11 at 3.10.23 PM.png" descr="Screen Shot 2019-05-11 at 3.10.23 PM.png"/>
          <p:cNvPicPr>
            <a:picLocks noChangeAspect="1"/>
          </p:cNvPicPr>
          <p:nvPr/>
        </p:nvPicPr>
        <p:blipFill>
          <a:blip r:embed="rId3">
            <a:extLst/>
          </a:blip>
          <a:stretch>
            <a:fillRect/>
          </a:stretch>
        </p:blipFill>
        <p:spPr>
          <a:xfrm>
            <a:off x="642995" y="1700546"/>
            <a:ext cx="5459332" cy="5647968"/>
          </a:xfrm>
          <a:prstGeom prst="rect">
            <a:avLst/>
          </a:prstGeom>
          <a:ln w="12700">
            <a:miter lim="400000"/>
          </a:ln>
        </p:spPr>
      </p:pic>
      <p:sp>
        <p:nvSpPr>
          <p:cNvPr id="241" name="Wesely [1989]"/>
          <p:cNvSpPr txBox="1"/>
          <p:nvPr/>
        </p:nvSpPr>
        <p:spPr>
          <a:xfrm>
            <a:off x="3901610" y="7360047"/>
            <a:ext cx="1987907" cy="4613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defRPr b="0"/>
            </a:pPr>
            <a:r>
              <a:rPr i="1"/>
              <a:t>Wesely</a:t>
            </a:r>
            <a:r>
              <a:t> [1989]</a:t>
            </a:r>
          </a:p>
        </p:txBody>
      </p:sp>
      <p:sp>
        <p:nvSpPr>
          <p:cNvPr id="242" name="Pros for general resistance approach…"/>
          <p:cNvSpPr txBox="1"/>
          <p:nvPr/>
        </p:nvSpPr>
        <p:spPr>
          <a:xfrm>
            <a:off x="5831377" y="3221369"/>
            <a:ext cx="6701100" cy="2286001"/>
          </a:xfrm>
          <a:prstGeom prst="rect">
            <a:avLst/>
          </a:prstGeom>
          <a:ln w="25400">
            <a:solidFill>
              <a:srgbClr val="000000"/>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defTabSz="457200">
              <a:defRPr sz="2800">
                <a:latin typeface="Helvetica"/>
                <a:ea typeface="Helvetica"/>
                <a:cs typeface="Helvetica"/>
                <a:sym typeface="Helvetica"/>
              </a:defRPr>
            </a:pPr>
            <a:r>
              <a:t>Pros for general resistance approach</a:t>
            </a:r>
          </a:p>
          <a:p>
            <a:pPr marL="863600" lvl="1" indent="-228600" algn="l" defTabSz="457200">
              <a:buSzPct val="100000"/>
              <a:buChar char="•"/>
              <a:defRPr sz="2800" b="0">
                <a:latin typeface="Helvetica"/>
                <a:ea typeface="Helvetica"/>
                <a:cs typeface="Helvetica"/>
                <a:sym typeface="Helvetica"/>
              </a:defRPr>
            </a:pPr>
            <a:r>
              <a:t>Good for modeling at all scales</a:t>
            </a:r>
          </a:p>
          <a:p>
            <a:pPr marL="863600" lvl="1" indent="-228600" algn="l" defTabSz="457200">
              <a:buSzPct val="100000"/>
              <a:buChar char="•"/>
              <a:defRPr sz="2800" b="0">
                <a:latin typeface="Helvetica"/>
                <a:ea typeface="Helvetica"/>
                <a:cs typeface="Helvetica"/>
                <a:sym typeface="Helvetica"/>
              </a:defRPr>
            </a:pPr>
            <a:r>
              <a:t>Individual processes represented </a:t>
            </a:r>
          </a:p>
          <a:p>
            <a:pPr marL="863600" lvl="1" indent="-228600" algn="l" defTabSz="457200">
              <a:buSzPct val="100000"/>
              <a:buChar char="•"/>
              <a:defRPr sz="2800" b="0">
                <a:latin typeface="Helvetica"/>
                <a:ea typeface="Helvetica"/>
                <a:cs typeface="Helvetica"/>
                <a:sym typeface="Helvetica"/>
              </a:defRPr>
            </a:pPr>
            <a:r>
              <a:t>Easily adaptable</a:t>
            </a:r>
          </a:p>
          <a:p>
            <a:pPr marL="863600" lvl="1" indent="-228600" algn="l" defTabSz="457200">
              <a:buSzPct val="100000"/>
              <a:buChar char="•"/>
              <a:defRPr sz="2800" b="0">
                <a:latin typeface="Helvetica"/>
                <a:ea typeface="Helvetica"/>
                <a:cs typeface="Helvetica"/>
                <a:sym typeface="Helvetica"/>
              </a:defRPr>
            </a:pPr>
            <a:r>
              <a:t>Can be informed by observations</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42">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242">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242">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242">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242">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iterate>
                                    <p:tmAbs val="0"/>
                                  </p:iterate>
                                  <p:childTnLst>
                                    <p:set>
                                      <p:cBhvr>
                                        <p:cTn id="24" fill="hold"/>
                                        <p:tgtEl>
                                          <p:spTgt spid="24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 grpId="1" build="p" bldLvl="5"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 name="Baseline/climatological deposition velocity may not be captured well…"/>
          <p:cNvSpPr txBox="1"/>
          <p:nvPr/>
        </p:nvSpPr>
        <p:spPr>
          <a:xfrm>
            <a:off x="811190" y="7659637"/>
            <a:ext cx="11659490" cy="98458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marL="228600" indent="-228600" algn="l">
              <a:lnSpc>
                <a:spcPct val="120000"/>
              </a:lnSpc>
              <a:buSzPct val="100000"/>
              <a:buChar char="•"/>
              <a:defRPr sz="2600" b="0"/>
            </a:pPr>
            <a:r>
              <a:t>Baseline/climatological deposition velocity may not be captured well</a:t>
            </a:r>
          </a:p>
          <a:p>
            <a:pPr marL="228600" indent="-228600" algn="l">
              <a:lnSpc>
                <a:spcPct val="120000"/>
              </a:lnSpc>
              <a:buSzPct val="100000"/>
              <a:buChar char="•"/>
              <a:defRPr sz="2600" b="0"/>
            </a:pPr>
            <a:r>
              <a:t>Not much emphasis on representing variations (e.g., daily, interannual)</a:t>
            </a:r>
          </a:p>
        </p:txBody>
      </p:sp>
      <p:sp>
        <p:nvSpPr>
          <p:cNvPr id="247" name="Rectangle"/>
          <p:cNvSpPr/>
          <p:nvPr/>
        </p:nvSpPr>
        <p:spPr>
          <a:xfrm>
            <a:off x="7653491" y="5324257"/>
            <a:ext cx="1623847" cy="1143001"/>
          </a:xfrm>
          <a:prstGeom prst="rect">
            <a:avLst/>
          </a:prstGeom>
          <a:solidFill>
            <a:srgbClr val="4F8F00"/>
          </a:solidFill>
          <a:ln w="12700">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248" name="Rectangle"/>
          <p:cNvSpPr/>
          <p:nvPr/>
        </p:nvSpPr>
        <p:spPr>
          <a:xfrm>
            <a:off x="5889333" y="5324257"/>
            <a:ext cx="1623847" cy="1143001"/>
          </a:xfrm>
          <a:prstGeom prst="rect">
            <a:avLst/>
          </a:prstGeom>
          <a:solidFill>
            <a:schemeClr val="accent1"/>
          </a:solidFill>
          <a:ln w="12700">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249" name="Rectangle"/>
          <p:cNvSpPr/>
          <p:nvPr/>
        </p:nvSpPr>
        <p:spPr>
          <a:xfrm>
            <a:off x="5889333" y="4085420"/>
            <a:ext cx="1623847" cy="1143001"/>
          </a:xfrm>
          <a:prstGeom prst="rect">
            <a:avLst/>
          </a:prstGeom>
          <a:solidFill>
            <a:srgbClr val="00F900"/>
          </a:solidFill>
          <a:ln w="12700">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250" name="Rectangle"/>
          <p:cNvSpPr/>
          <p:nvPr/>
        </p:nvSpPr>
        <p:spPr>
          <a:xfrm>
            <a:off x="7653491" y="4085420"/>
            <a:ext cx="1623847" cy="1143001"/>
          </a:xfrm>
          <a:prstGeom prst="rect">
            <a:avLst/>
          </a:prstGeom>
          <a:solidFill>
            <a:srgbClr val="009051"/>
          </a:solidFill>
          <a:ln w="12700">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251" name="crop"/>
          <p:cNvSpPr txBox="1"/>
          <p:nvPr/>
        </p:nvSpPr>
        <p:spPr>
          <a:xfrm>
            <a:off x="7942131" y="4426391"/>
            <a:ext cx="774802" cy="46105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r>
              <a:t>crop</a:t>
            </a:r>
          </a:p>
        </p:txBody>
      </p:sp>
      <p:sp>
        <p:nvSpPr>
          <p:cNvPr id="252" name="grass"/>
          <p:cNvSpPr txBox="1"/>
          <p:nvPr/>
        </p:nvSpPr>
        <p:spPr>
          <a:xfrm>
            <a:off x="7868826" y="5665227"/>
            <a:ext cx="921412" cy="4610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r>
              <a:t>grass</a:t>
            </a:r>
          </a:p>
        </p:txBody>
      </p:sp>
      <p:sp>
        <p:nvSpPr>
          <p:cNvPr id="253" name="forest"/>
          <p:cNvSpPr txBox="1"/>
          <p:nvPr/>
        </p:nvSpPr>
        <p:spPr>
          <a:xfrm>
            <a:off x="6220738" y="4426391"/>
            <a:ext cx="961036" cy="46105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r>
              <a:t>forest</a:t>
            </a:r>
          </a:p>
        </p:txBody>
      </p:sp>
      <p:sp>
        <p:nvSpPr>
          <p:cNvPr id="254" name="water"/>
          <p:cNvSpPr txBox="1"/>
          <p:nvPr/>
        </p:nvSpPr>
        <p:spPr>
          <a:xfrm>
            <a:off x="6232168" y="5665227"/>
            <a:ext cx="938176" cy="4610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r>
              <a:t>water</a:t>
            </a:r>
          </a:p>
        </p:txBody>
      </p:sp>
      <p:sp>
        <p:nvSpPr>
          <p:cNvPr id="255" name="Arrow"/>
          <p:cNvSpPr/>
          <p:nvPr/>
        </p:nvSpPr>
        <p:spPr>
          <a:xfrm>
            <a:off x="2174982" y="4753426"/>
            <a:ext cx="2644046" cy="1270001"/>
          </a:xfrm>
          <a:prstGeom prst="rightArrow">
            <a:avLst>
              <a:gd name="adj1" fmla="val 32000"/>
              <a:gd name="adj2" fmla="val 64000"/>
            </a:avLst>
          </a:prstGeom>
          <a:solidFill>
            <a:schemeClr val="accent4">
              <a:hueOff val="-461056"/>
              <a:satOff val="4338"/>
              <a:lumOff val="-10225"/>
            </a:schemeClr>
          </a:solidFill>
          <a:ln w="12700">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256" name="Very short-term observations (e.g., days or less)"/>
          <p:cNvSpPr txBox="1"/>
          <p:nvPr/>
        </p:nvSpPr>
        <p:spPr>
          <a:xfrm>
            <a:off x="1566874" y="3689484"/>
            <a:ext cx="3517237" cy="11979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defRPr b="0"/>
            </a:pPr>
            <a:r>
              <a:rPr i="1"/>
              <a:t>Very</a:t>
            </a:r>
            <a:r>
              <a:t> short-term observations (e.g., days or less)</a:t>
            </a:r>
          </a:p>
        </p:txBody>
      </p:sp>
      <p:sp>
        <p:nvSpPr>
          <p:cNvPr id="257" name="Look-up table values for regional &amp; seasonal average conditions"/>
          <p:cNvSpPr txBox="1"/>
          <p:nvPr/>
        </p:nvSpPr>
        <p:spPr>
          <a:xfrm>
            <a:off x="5332032" y="3159917"/>
            <a:ext cx="4646834" cy="8296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b="0"/>
            </a:lvl1pPr>
          </a:lstStyle>
          <a:p>
            <a:r>
              <a:t>Look-up table values for regional &amp; seasonal average conditions</a:t>
            </a:r>
          </a:p>
        </p:txBody>
      </p:sp>
      <p:grpSp>
        <p:nvGrpSpPr>
          <p:cNvPr id="260" name="Group"/>
          <p:cNvGrpSpPr/>
          <p:nvPr/>
        </p:nvGrpSpPr>
        <p:grpSpPr>
          <a:xfrm>
            <a:off x="1492096" y="2091978"/>
            <a:ext cx="9115798" cy="5129885"/>
            <a:chOff x="-139303" y="-71454"/>
            <a:chExt cx="9115797" cy="5129884"/>
          </a:xfrm>
        </p:grpSpPr>
        <p:sp>
          <p:nvSpPr>
            <p:cNvPr id="258" name="Rectangle"/>
            <p:cNvSpPr/>
            <p:nvPr/>
          </p:nvSpPr>
          <p:spPr>
            <a:xfrm>
              <a:off x="-139304" y="-71455"/>
              <a:ext cx="9115798" cy="5129885"/>
            </a:xfrm>
            <a:prstGeom prst="rect">
              <a:avLst/>
            </a:prstGeom>
            <a:solidFill>
              <a:schemeClr val="accent1">
                <a:alpha val="20336"/>
              </a:schemeClr>
            </a:solidFill>
            <a:ln w="12700" cap="flat">
              <a:noFill/>
              <a:miter lim="400000"/>
            </a:ln>
            <a:effectLst/>
          </p:spPr>
          <p:txBody>
            <a:bodyPr wrap="square" lIns="50800" tIns="50800" rIns="50800" bIns="50800" numCol="1" anchor="ctr">
              <a:noAutofit/>
            </a:bodyPr>
            <a:lstStyle/>
            <a:p>
              <a:pPr>
                <a:defRPr sz="2200" b="0">
                  <a:solidFill>
                    <a:srgbClr val="FFFFFF"/>
                  </a:solidFill>
                  <a:latin typeface="+mn-lt"/>
                  <a:ea typeface="+mn-ea"/>
                  <a:cs typeface="+mn-cs"/>
                  <a:sym typeface="Helvetica Neue Medium"/>
                </a:defRPr>
              </a:pPr>
              <a:endParaRPr/>
            </a:p>
          </p:txBody>
        </p:sp>
        <p:sp>
          <p:nvSpPr>
            <p:cNvPr id="259" name="High-frequency (e.g., hourly) modeling for months to centuries"/>
            <p:cNvSpPr txBox="1"/>
            <p:nvPr/>
          </p:nvSpPr>
          <p:spPr>
            <a:xfrm>
              <a:off x="664062" y="2918"/>
              <a:ext cx="7364928" cy="82936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noAutofit/>
            </a:bodyPr>
            <a:lstStyle/>
            <a:p>
              <a:r>
                <a:t>High-frequency (e.g., hourly) modeling for months to centuries </a:t>
              </a:r>
            </a:p>
          </p:txBody>
        </p:sp>
      </p:grpSp>
      <p:sp>
        <p:nvSpPr>
          <p:cNvPr id="261" name="Most representations of processes within resistance frameworks are crude"/>
          <p:cNvSpPr txBox="1"/>
          <p:nvPr/>
        </p:nvSpPr>
        <p:spPr>
          <a:xfrm>
            <a:off x="500574" y="522643"/>
            <a:ext cx="12280722" cy="1143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defTabSz="457200">
              <a:defRPr sz="3400">
                <a:latin typeface="Helvetica"/>
                <a:ea typeface="Helvetica"/>
                <a:cs typeface="Helvetica"/>
                <a:sym typeface="Helvetica"/>
              </a:defRPr>
            </a:lvl1pPr>
          </a:lstStyle>
          <a:p>
            <a:r>
              <a:t>Most representations of processes within resistance frameworks are crude</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6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246">
                                            <p:bg/>
                                          </p:spTgt>
                                        </p:tgtEl>
                                        <p:attrNameLst>
                                          <p:attrName>style.visibility</p:attrName>
                                        </p:attrNameLst>
                                      </p:cBhvr>
                                      <p:to>
                                        <p:strVal val="visible"/>
                                      </p:to>
                                    </p:set>
                                  </p:childTnLst>
                                </p:cTn>
                              </p:par>
                              <p:par>
                                <p:cTn id="11" presetID="1" presetClass="entr" presetSubtype="0" fill="hold" grpId="2" nodeType="withEffect">
                                  <p:stCondLst>
                                    <p:cond delay="0"/>
                                  </p:stCondLst>
                                  <p:iterate>
                                    <p:tmAbs val="0"/>
                                  </p:iterate>
                                  <p:childTnLst>
                                    <p:set>
                                      <p:cBhvr>
                                        <p:cTn id="12" fill="hold"/>
                                        <p:tgtEl>
                                          <p:spTgt spid="246">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2" nodeType="clickEffect">
                                  <p:stCondLst>
                                    <p:cond delay="0"/>
                                  </p:stCondLst>
                                  <p:iterate>
                                    <p:tmAbs val="0"/>
                                  </p:iterate>
                                  <p:childTnLst>
                                    <p:set>
                                      <p:cBhvr>
                                        <p:cTn id="16" fill="hold"/>
                                        <p:tgtEl>
                                          <p:spTgt spid="24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 grpId="2" build="p" bldLvl="5" animBg="1" advAuto="0"/>
      <p:bldP spid="260" grpId="1"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 name="Sensitivity to look-up table values in Wesely scheme"/>
          <p:cNvSpPr txBox="1"/>
          <p:nvPr/>
        </p:nvSpPr>
        <p:spPr>
          <a:xfrm>
            <a:off x="413973" y="561393"/>
            <a:ext cx="12702394" cy="6223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defTabSz="457200">
              <a:defRPr sz="3400">
                <a:latin typeface="Helvetica"/>
                <a:ea typeface="Helvetica"/>
                <a:cs typeface="Helvetica"/>
                <a:sym typeface="Helvetica"/>
              </a:defRPr>
            </a:lvl1pPr>
          </a:lstStyle>
          <a:p>
            <a:r>
              <a:t>Sensitivity to look-up table values in Wesely scheme</a:t>
            </a:r>
          </a:p>
        </p:txBody>
      </p:sp>
      <p:sp>
        <p:nvSpPr>
          <p:cNvPr id="266" name="Are the sensitivities to look-up table values realistic?…"/>
          <p:cNvSpPr txBox="1"/>
          <p:nvPr/>
        </p:nvSpPr>
        <p:spPr>
          <a:xfrm>
            <a:off x="6749397" y="4302682"/>
            <a:ext cx="5916158" cy="1828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marL="609600" indent="-228600" algn="l" defTabSz="457200">
              <a:buSzPct val="100000"/>
              <a:buChar char="•"/>
              <a:defRPr sz="2800" b="0">
                <a:latin typeface="Helvetica"/>
                <a:ea typeface="Helvetica"/>
                <a:cs typeface="Helvetica"/>
                <a:sym typeface="Helvetica"/>
              </a:defRPr>
            </a:pPr>
            <a:r>
              <a:t>Are the sensitivities to look-up table values realistic?</a:t>
            </a:r>
          </a:p>
          <a:p>
            <a:pPr marL="609600" indent="-228600" algn="l" defTabSz="457200">
              <a:buSzPct val="100000"/>
              <a:buChar char="•"/>
              <a:defRPr sz="2800" b="0">
                <a:latin typeface="Helvetica"/>
                <a:ea typeface="Helvetica"/>
                <a:cs typeface="Helvetica"/>
                <a:sym typeface="Helvetica"/>
              </a:defRPr>
            </a:pPr>
            <a:r>
              <a:t>Is the magnitude of current look-up table values accurate? </a:t>
            </a:r>
          </a:p>
        </p:txBody>
      </p:sp>
      <p:sp>
        <p:nvSpPr>
          <p:cNvPr id="267" name="GEOS-Chem 9-02 with 2006 GEOS-5 &amp; land use type according to Geddes et al. [2016]"/>
          <p:cNvSpPr txBox="1"/>
          <p:nvPr/>
        </p:nvSpPr>
        <p:spPr>
          <a:xfrm>
            <a:off x="629863" y="1194932"/>
            <a:ext cx="6296080" cy="115197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p>
            <a:pPr>
              <a:defRPr sz="2000" b="0"/>
            </a:pPr>
            <a:r>
              <a:t>GEOS-Chem 9-02 with 2006 GEOS-5 &amp; land use type according to </a:t>
            </a:r>
            <a:r>
              <a:rPr i="1"/>
              <a:t>Geddes et al. </a:t>
            </a:r>
            <a:r>
              <a:t>[2016]</a:t>
            </a:r>
          </a:p>
        </p:txBody>
      </p:sp>
      <p:sp>
        <p:nvSpPr>
          <p:cNvPr id="268" name="Fractional change in annual mean ozone deposition velocity for grid boxes dominated by land use type shown for ±50% changes in look-up table value"/>
          <p:cNvSpPr txBox="1"/>
          <p:nvPr/>
        </p:nvSpPr>
        <p:spPr>
          <a:xfrm>
            <a:off x="411785" y="7974795"/>
            <a:ext cx="6732236" cy="145728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2248" tIns="72248" rIns="72248" bIns="72248" anchor="ctr"/>
          <a:lstStyle/>
          <a:p>
            <a:pPr algn="l" defTabSz="830862">
              <a:defRPr sz="2000" b="0"/>
            </a:pPr>
            <a:r>
              <a:t>Fractional change in annual mean ozone deposition velocity for grid boxes dominated by land use type shown for </a:t>
            </a:r>
            <a:r>
              <a:rPr>
                <a:latin typeface="Helvetica"/>
                <a:ea typeface="Helvetica"/>
                <a:cs typeface="Helvetica"/>
                <a:sym typeface="Helvetica"/>
              </a:rPr>
              <a:t>±50% changes in look-up table value</a:t>
            </a:r>
          </a:p>
        </p:txBody>
      </p:sp>
      <p:sp>
        <p:nvSpPr>
          <p:cNvPr id="269" name="Silva &amp; Heald [2018]"/>
          <p:cNvSpPr txBox="1"/>
          <p:nvPr/>
        </p:nvSpPr>
        <p:spPr>
          <a:xfrm>
            <a:off x="4269264" y="9250471"/>
            <a:ext cx="2824277" cy="4613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defRPr b="0"/>
            </a:pPr>
            <a:r>
              <a:rPr i="1"/>
              <a:t>Silva &amp; Heald</a:t>
            </a:r>
            <a:r>
              <a:t> [2018]</a:t>
            </a:r>
          </a:p>
        </p:txBody>
      </p:sp>
      <p:grpSp>
        <p:nvGrpSpPr>
          <p:cNvPr id="282" name="Group"/>
          <p:cNvGrpSpPr/>
          <p:nvPr/>
        </p:nvGrpSpPr>
        <p:grpSpPr>
          <a:xfrm>
            <a:off x="521818" y="2122101"/>
            <a:ext cx="5826506" cy="5807720"/>
            <a:chOff x="35306" y="18922"/>
            <a:chExt cx="5826505" cy="5807719"/>
          </a:xfrm>
        </p:grpSpPr>
        <p:pic>
          <p:nvPicPr>
            <p:cNvPr id="270" name="Fig10.pdf" descr="Fig10.pdf"/>
            <p:cNvPicPr>
              <a:picLocks noChangeAspect="1"/>
            </p:cNvPicPr>
            <p:nvPr/>
          </p:nvPicPr>
          <p:blipFill>
            <a:blip r:embed="rId3">
              <a:extLst/>
            </a:blip>
            <a:srcRect l="7933" t="1946" r="34560" b="34818"/>
            <a:stretch>
              <a:fillRect/>
            </a:stretch>
          </p:blipFill>
          <p:spPr>
            <a:xfrm>
              <a:off x="606284" y="109773"/>
              <a:ext cx="5198922" cy="5716869"/>
            </a:xfrm>
            <a:prstGeom prst="rect">
              <a:avLst/>
            </a:prstGeom>
            <a:ln w="25400" cap="flat">
              <a:solidFill>
                <a:srgbClr val="F3F7F5"/>
              </a:solidFill>
              <a:prstDash val="solid"/>
              <a:miter lim="400000"/>
            </a:ln>
            <a:effectLst>
              <a:outerShdw blurRad="50800" dist="25400" dir="3600000" rotWithShape="0">
                <a:srgbClr val="000000">
                  <a:alpha val="70000"/>
                </a:srgbClr>
              </a:outerShdw>
            </a:effectLst>
          </p:spPr>
        </p:pic>
        <p:sp>
          <p:nvSpPr>
            <p:cNvPr id="271" name="Stomata"/>
            <p:cNvSpPr txBox="1"/>
            <p:nvPr/>
          </p:nvSpPr>
          <p:spPr>
            <a:xfrm>
              <a:off x="742808" y="18922"/>
              <a:ext cx="1074167" cy="39928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sz="2000" b="0"/>
              </a:lvl1pPr>
            </a:lstStyle>
            <a:p>
              <a:r>
                <a:t>Stomata</a:t>
              </a:r>
            </a:p>
          </p:txBody>
        </p:sp>
        <p:sp>
          <p:nvSpPr>
            <p:cNvPr id="272" name="Cuticle"/>
            <p:cNvSpPr txBox="1"/>
            <p:nvPr/>
          </p:nvSpPr>
          <p:spPr>
            <a:xfrm>
              <a:off x="2141280" y="18922"/>
              <a:ext cx="904495" cy="39928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sz="2000" b="0"/>
              </a:lvl1pPr>
            </a:lstStyle>
            <a:p>
              <a:r>
                <a:t>Cuticle</a:t>
              </a:r>
            </a:p>
          </p:txBody>
        </p:sp>
        <p:sp>
          <p:nvSpPr>
            <p:cNvPr id="273" name="Ground"/>
            <p:cNvSpPr txBox="1"/>
            <p:nvPr/>
          </p:nvSpPr>
          <p:spPr>
            <a:xfrm>
              <a:off x="3309678" y="18922"/>
              <a:ext cx="965963" cy="39928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sz="2000" b="0"/>
              </a:lvl1pPr>
            </a:lstStyle>
            <a:p>
              <a:r>
                <a:t>Ground</a:t>
              </a:r>
            </a:p>
          </p:txBody>
        </p:sp>
        <p:sp>
          <p:nvSpPr>
            <p:cNvPr id="274" name="Lower canopy"/>
            <p:cNvSpPr txBox="1"/>
            <p:nvPr/>
          </p:nvSpPr>
          <p:spPr>
            <a:xfrm>
              <a:off x="4358904" y="39354"/>
              <a:ext cx="1502908" cy="70408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defRPr sz="2000" b="0"/>
              </a:lvl1pPr>
            </a:lstStyle>
            <a:p>
              <a:r>
                <a:t>Lower canopy</a:t>
              </a:r>
            </a:p>
          </p:txBody>
        </p:sp>
        <p:sp>
          <p:nvSpPr>
            <p:cNvPr id="275" name="Line"/>
            <p:cNvSpPr/>
            <p:nvPr/>
          </p:nvSpPr>
          <p:spPr>
            <a:xfrm flipV="1">
              <a:off x="1966814" y="143719"/>
              <a:ext cx="1" cy="5607865"/>
            </a:xfrm>
            <a:prstGeom prst="line">
              <a:avLst/>
            </a:prstGeom>
            <a:noFill/>
            <a:ln w="9525" cap="flat">
              <a:solidFill>
                <a:srgbClr val="000000"/>
              </a:solidFill>
              <a:prstDash val="solid"/>
              <a:miter lim="400000"/>
            </a:ln>
            <a:effectLst/>
          </p:spPr>
          <p:txBody>
            <a:bodyPr wrap="square" lIns="50800" tIns="50800" rIns="50800" bIns="50800" numCol="1" anchor="ctr">
              <a:noAutofit/>
            </a:bodyPr>
            <a:lstStyle/>
            <a:p>
              <a:pPr>
                <a:defRPr sz="2200" b="0">
                  <a:solidFill>
                    <a:srgbClr val="FFFFFF"/>
                  </a:solidFill>
                  <a:latin typeface="+mn-lt"/>
                  <a:ea typeface="+mn-ea"/>
                  <a:cs typeface="+mn-cs"/>
                  <a:sym typeface="Helvetica Neue Medium"/>
                </a:defRPr>
              </a:pPr>
              <a:endParaRPr/>
            </a:p>
          </p:txBody>
        </p:sp>
        <p:sp>
          <p:nvSpPr>
            <p:cNvPr id="276" name="Line"/>
            <p:cNvSpPr/>
            <p:nvPr/>
          </p:nvSpPr>
          <p:spPr>
            <a:xfrm flipV="1">
              <a:off x="3221652" y="131019"/>
              <a:ext cx="1" cy="5607865"/>
            </a:xfrm>
            <a:prstGeom prst="line">
              <a:avLst/>
            </a:prstGeom>
            <a:noFill/>
            <a:ln w="9525" cap="flat">
              <a:solidFill>
                <a:srgbClr val="000000"/>
              </a:solidFill>
              <a:prstDash val="solid"/>
              <a:miter lim="400000"/>
            </a:ln>
            <a:effectLst/>
          </p:spPr>
          <p:txBody>
            <a:bodyPr wrap="square" lIns="50800" tIns="50800" rIns="50800" bIns="50800" numCol="1" anchor="ctr">
              <a:noAutofit/>
            </a:bodyPr>
            <a:lstStyle/>
            <a:p>
              <a:pPr>
                <a:defRPr sz="2200" b="0">
                  <a:solidFill>
                    <a:srgbClr val="FFFFFF"/>
                  </a:solidFill>
                  <a:latin typeface="+mn-lt"/>
                  <a:ea typeface="+mn-ea"/>
                  <a:cs typeface="+mn-cs"/>
                  <a:sym typeface="Helvetica Neue Medium"/>
                </a:defRPr>
              </a:pPr>
              <a:endParaRPr/>
            </a:p>
          </p:txBody>
        </p:sp>
        <p:sp>
          <p:nvSpPr>
            <p:cNvPr id="277" name="Line"/>
            <p:cNvSpPr/>
            <p:nvPr/>
          </p:nvSpPr>
          <p:spPr>
            <a:xfrm flipV="1">
              <a:off x="4509954" y="143719"/>
              <a:ext cx="1" cy="5607865"/>
            </a:xfrm>
            <a:prstGeom prst="line">
              <a:avLst/>
            </a:prstGeom>
            <a:noFill/>
            <a:ln w="9525" cap="flat">
              <a:solidFill>
                <a:srgbClr val="000000"/>
              </a:solidFill>
              <a:prstDash val="solid"/>
              <a:miter lim="400000"/>
            </a:ln>
            <a:effectLst/>
          </p:spPr>
          <p:txBody>
            <a:bodyPr wrap="square" lIns="50800" tIns="50800" rIns="50800" bIns="50800" numCol="1" anchor="ctr">
              <a:noAutofit/>
            </a:bodyPr>
            <a:lstStyle/>
            <a:p>
              <a:pPr>
                <a:defRPr sz="2200" b="0">
                  <a:solidFill>
                    <a:srgbClr val="FFFFFF"/>
                  </a:solidFill>
                  <a:latin typeface="+mn-lt"/>
                  <a:ea typeface="+mn-ea"/>
                  <a:cs typeface="+mn-cs"/>
                  <a:sym typeface="Helvetica Neue Medium"/>
                </a:defRPr>
              </a:pPr>
              <a:endParaRPr/>
            </a:p>
          </p:txBody>
        </p:sp>
        <p:sp>
          <p:nvSpPr>
            <p:cNvPr id="278" name="1"/>
            <p:cNvSpPr txBox="1"/>
            <p:nvPr/>
          </p:nvSpPr>
          <p:spPr>
            <a:xfrm>
              <a:off x="280038" y="3902278"/>
              <a:ext cx="255525" cy="39928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sz="2000" b="0"/>
              </a:lvl1pPr>
            </a:lstStyle>
            <a:p>
              <a:r>
                <a:t>1</a:t>
              </a:r>
            </a:p>
          </p:txBody>
        </p:sp>
        <p:sp>
          <p:nvSpPr>
            <p:cNvPr id="279" name="1.2"/>
            <p:cNvSpPr txBox="1"/>
            <p:nvPr/>
          </p:nvSpPr>
          <p:spPr>
            <a:xfrm>
              <a:off x="44692" y="2429131"/>
              <a:ext cx="467361" cy="39928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sz="2000" b="0"/>
              </a:lvl1pPr>
            </a:lstStyle>
            <a:p>
              <a:r>
                <a:t>1.2</a:t>
              </a:r>
            </a:p>
          </p:txBody>
        </p:sp>
        <p:sp>
          <p:nvSpPr>
            <p:cNvPr id="280" name="1.4"/>
            <p:cNvSpPr txBox="1"/>
            <p:nvPr/>
          </p:nvSpPr>
          <p:spPr>
            <a:xfrm>
              <a:off x="35306" y="953159"/>
              <a:ext cx="467361" cy="39928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sz="2000" b="0"/>
              </a:lvl1pPr>
            </a:lstStyle>
            <a:p>
              <a:r>
                <a:t>1.4</a:t>
              </a:r>
            </a:p>
          </p:txBody>
        </p:sp>
        <p:sp>
          <p:nvSpPr>
            <p:cNvPr id="281" name="0.8"/>
            <p:cNvSpPr txBox="1"/>
            <p:nvPr/>
          </p:nvSpPr>
          <p:spPr>
            <a:xfrm>
              <a:off x="47018" y="5378250"/>
              <a:ext cx="467361" cy="39928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sz="2000" b="0"/>
              </a:lvl1pPr>
            </a:lstStyle>
            <a:p>
              <a:r>
                <a:t>0.8</a:t>
              </a:r>
            </a:p>
          </p:txBody>
        </p:sp>
      </p:grpSp>
      <p:sp>
        <p:nvSpPr>
          <p:cNvPr id="283" name="Fractional change"/>
          <p:cNvSpPr txBox="1"/>
          <p:nvPr/>
        </p:nvSpPr>
        <p:spPr>
          <a:xfrm rot="16200000">
            <a:off x="-846501" y="4605262"/>
            <a:ext cx="2542716" cy="8224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2248" tIns="72248" rIns="72248" bIns="72248" anchor="ctr">
            <a:spAutoFit/>
          </a:bodyPr>
          <a:lstStyle>
            <a:lvl1pPr algn="l" defTabSz="830862">
              <a:defRPr sz="2200" b="0"/>
            </a:lvl1pPr>
          </a:lstStyle>
          <a:p>
            <a:r>
              <a:t>Fractional change </a:t>
            </a:r>
          </a:p>
        </p:txBody>
      </p:sp>
      <p:sp>
        <p:nvSpPr>
          <p:cNvPr id="284" name="Coniferous…"/>
          <p:cNvSpPr txBox="1"/>
          <p:nvPr/>
        </p:nvSpPr>
        <p:spPr>
          <a:xfrm>
            <a:off x="5238293" y="3034958"/>
            <a:ext cx="1790701" cy="1934259"/>
          </a:xfrm>
          <a:prstGeom prst="rect">
            <a:avLst/>
          </a:prstGeom>
          <a:solidFill>
            <a:srgbClr val="FFFFF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lgn="l">
              <a:defRPr>
                <a:solidFill>
                  <a:schemeClr val="accent5">
                    <a:hueOff val="-82419"/>
                    <a:satOff val="-9513"/>
                    <a:lumOff val="-16343"/>
                  </a:schemeClr>
                </a:solidFill>
              </a:defRPr>
            </a:pPr>
            <a:r>
              <a:t>Coniferous</a:t>
            </a:r>
          </a:p>
          <a:p>
            <a:pPr algn="l">
              <a:defRPr>
                <a:solidFill>
                  <a:schemeClr val="accent4">
                    <a:hueOff val="-1081314"/>
                    <a:satOff val="4338"/>
                    <a:lumOff val="-8931"/>
                  </a:schemeClr>
                </a:solidFill>
              </a:defRPr>
            </a:pPr>
            <a:r>
              <a:t>Deciduous</a:t>
            </a:r>
          </a:p>
          <a:p>
            <a:pPr algn="l">
              <a:defRPr>
                <a:solidFill>
                  <a:srgbClr val="FFD479"/>
                </a:solidFill>
              </a:defRPr>
            </a:pPr>
            <a:r>
              <a:t>Tropical</a:t>
            </a:r>
          </a:p>
          <a:p>
            <a:pPr algn="l">
              <a:defRPr>
                <a:solidFill>
                  <a:srgbClr val="76D6FF"/>
                </a:solidFill>
              </a:defRPr>
            </a:pPr>
            <a:r>
              <a:t>Grass</a:t>
            </a:r>
          </a:p>
          <a:p>
            <a:pPr algn="l">
              <a:defRPr>
                <a:solidFill>
                  <a:srgbClr val="005493"/>
                </a:solidFill>
              </a:defRPr>
            </a:pPr>
            <a:r>
              <a:t>Crops</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66">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266">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26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 grpId="1" build="p" bldLvl="5"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8" name="Screen Shot 2019-05-11 at 2.31.54 PM.png" descr="Screen Shot 2019-05-11 at 2.31.54 PM.png"/>
          <p:cNvPicPr>
            <a:picLocks noChangeAspect="1"/>
          </p:cNvPicPr>
          <p:nvPr/>
        </p:nvPicPr>
        <p:blipFill>
          <a:blip r:embed="rId2">
            <a:extLst/>
          </a:blip>
          <a:stretch>
            <a:fillRect/>
          </a:stretch>
        </p:blipFill>
        <p:spPr>
          <a:xfrm>
            <a:off x="416805" y="2446779"/>
            <a:ext cx="6260239" cy="6439347"/>
          </a:xfrm>
          <a:prstGeom prst="rect">
            <a:avLst/>
          </a:prstGeom>
          <a:ln w="12700">
            <a:miter lim="400000"/>
          </a:ln>
        </p:spPr>
      </p:pic>
      <p:sp>
        <p:nvSpPr>
          <p:cNvPr id="289" name="Ozone deposition velocity varies strongly across global chemistry-climate models"/>
          <p:cNvSpPr txBox="1"/>
          <p:nvPr/>
        </p:nvSpPr>
        <p:spPr>
          <a:xfrm>
            <a:off x="416497" y="517997"/>
            <a:ext cx="12171807" cy="1143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defTabSz="457200">
              <a:defRPr sz="3400">
                <a:latin typeface="Helvetica"/>
                <a:ea typeface="Helvetica"/>
                <a:cs typeface="Helvetica"/>
                <a:sym typeface="Helvetica"/>
              </a:defRPr>
            </a:lvl1pPr>
          </a:lstStyle>
          <a:p>
            <a:r>
              <a:t>Ozone deposition velocity varies strongly across global chemistry-climate models</a:t>
            </a:r>
          </a:p>
        </p:txBody>
      </p:sp>
      <p:sp>
        <p:nvSpPr>
          <p:cNvPr id="290" name="All but two use schemes based on Wesely [1989]…"/>
          <p:cNvSpPr txBox="1"/>
          <p:nvPr/>
        </p:nvSpPr>
        <p:spPr>
          <a:xfrm>
            <a:off x="6754272" y="2997741"/>
            <a:ext cx="5916158" cy="24384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marL="609600" indent="-228600" algn="l" defTabSz="457200">
              <a:buSzPct val="100000"/>
              <a:buChar char="•"/>
              <a:defRPr sz="2800" b="0">
                <a:latin typeface="Helvetica"/>
                <a:ea typeface="Helvetica"/>
                <a:cs typeface="Helvetica"/>
                <a:sym typeface="Helvetica"/>
              </a:defRPr>
            </a:pPr>
            <a:r>
              <a:t>All but two use schemes based on </a:t>
            </a:r>
            <a:r>
              <a:rPr i="1"/>
              <a:t>Wesely</a:t>
            </a:r>
            <a:r>
              <a:t> [1989]</a:t>
            </a:r>
          </a:p>
          <a:p>
            <a:pPr algn="l" defTabSz="457200">
              <a:defRPr sz="1200" b="0">
                <a:latin typeface="Helvetica"/>
                <a:ea typeface="Helvetica"/>
                <a:cs typeface="Helvetica"/>
                <a:sym typeface="Helvetica"/>
              </a:defRPr>
            </a:pPr>
            <a:endParaRPr/>
          </a:p>
          <a:p>
            <a:pPr marL="609600" indent="-228600" algn="l" defTabSz="457200">
              <a:buSzPct val="100000"/>
              <a:buChar char="•"/>
              <a:defRPr sz="2800" b="0">
                <a:latin typeface="Helvetica"/>
                <a:ea typeface="Helvetica"/>
                <a:cs typeface="Helvetica"/>
                <a:sym typeface="Helvetica"/>
              </a:defRPr>
            </a:pPr>
            <a:r>
              <a:t>Factor of 2-3 variation suggests strong model sensitivity to implementation (e.g., inputs)</a:t>
            </a:r>
          </a:p>
        </p:txBody>
      </p:sp>
      <p:sp>
        <p:nvSpPr>
          <p:cNvPr id="291" name="Annual averages from models used in TF HTAP comparison"/>
          <p:cNvSpPr txBox="1"/>
          <p:nvPr/>
        </p:nvSpPr>
        <p:spPr>
          <a:xfrm>
            <a:off x="1267054" y="1800002"/>
            <a:ext cx="5180860" cy="8296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b="0"/>
            </a:lvl1pPr>
          </a:lstStyle>
          <a:p>
            <a:r>
              <a:t>Annual averages from models used in TF HTAP comparison</a:t>
            </a:r>
          </a:p>
        </p:txBody>
      </p:sp>
      <p:sp>
        <p:nvSpPr>
          <p:cNvPr id="292" name="Multimodel average…"/>
          <p:cNvSpPr txBox="1"/>
          <p:nvPr/>
        </p:nvSpPr>
        <p:spPr>
          <a:xfrm>
            <a:off x="3251040" y="7133071"/>
            <a:ext cx="3070861" cy="8293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defRPr>
                <a:solidFill>
                  <a:schemeClr val="accent5">
                    <a:hueOff val="-82419"/>
                    <a:satOff val="-9513"/>
                    <a:lumOff val="-16343"/>
                  </a:schemeClr>
                </a:solidFill>
              </a:defRPr>
            </a:pPr>
            <a:r>
              <a:t>Multimodel average</a:t>
            </a:r>
          </a:p>
          <a:p>
            <a:pPr>
              <a:defRPr>
                <a:solidFill>
                  <a:srgbClr val="929292"/>
                </a:solidFill>
              </a:defRPr>
            </a:pPr>
            <a:r>
              <a:t>Individual model</a:t>
            </a:r>
          </a:p>
        </p:txBody>
      </p:sp>
      <p:sp>
        <p:nvSpPr>
          <p:cNvPr id="293" name="Hardacre, Wild, &amp; Emberson [2015]"/>
          <p:cNvSpPr txBox="1"/>
          <p:nvPr/>
        </p:nvSpPr>
        <p:spPr>
          <a:xfrm>
            <a:off x="2582327" y="9232034"/>
            <a:ext cx="4868267" cy="4613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defRPr b="0"/>
            </a:pPr>
            <a:r>
              <a:rPr i="1"/>
              <a:t>Hardacre, Wild, &amp; Emberson</a:t>
            </a:r>
            <a:r>
              <a:t> [2015]</a:t>
            </a:r>
          </a:p>
        </p:txBody>
      </p:sp>
      <p:sp>
        <p:nvSpPr>
          <p:cNvPr id="294" name="ozone deposition velocity (cm s-1)"/>
          <p:cNvSpPr txBox="1"/>
          <p:nvPr/>
        </p:nvSpPr>
        <p:spPr>
          <a:xfrm>
            <a:off x="1915558" y="8492475"/>
            <a:ext cx="4338141" cy="479576"/>
          </a:xfrm>
          <a:prstGeom prst="rect">
            <a:avLst/>
          </a:prstGeom>
          <a:solidFill>
            <a:srgbClr val="FFFFF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2248" tIns="72248" rIns="72248" bIns="72248" anchor="ctr">
            <a:spAutoFit/>
          </a:bodyPr>
          <a:lstStyle/>
          <a:p>
            <a:pPr algn="l" defTabSz="830862">
              <a:defRPr sz="2200" b="0"/>
            </a:pPr>
            <a:r>
              <a:t>ozone deposition velocity (cm s</a:t>
            </a:r>
            <a:r>
              <a:rPr baseline="31999"/>
              <a:t>-1</a:t>
            </a:r>
            <a:r>
              <a:t>)</a:t>
            </a:r>
          </a:p>
        </p:txBody>
      </p:sp>
      <p:sp>
        <p:nvSpPr>
          <p:cNvPr id="295" name="Rectangle"/>
          <p:cNvSpPr/>
          <p:nvPr/>
        </p:nvSpPr>
        <p:spPr>
          <a:xfrm>
            <a:off x="5912510" y="2768672"/>
            <a:ext cx="426327" cy="359347"/>
          </a:xfrm>
          <a:prstGeom prst="rect">
            <a:avLst/>
          </a:prstGeom>
          <a:solidFill>
            <a:srgbClr val="FFFFFF"/>
          </a:solidFill>
          <a:ln w="12700">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90">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290">
                                            <p:txEl>
                                              <p:pRg st="0" end="0"/>
                                            </p:txEl>
                                          </p:spTgt>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1" nodeType="afterEffect">
                                  <p:stCondLst>
                                    <p:cond delay="0"/>
                                  </p:stCondLst>
                                  <p:iterate>
                                    <p:tmAbs val="0"/>
                                  </p:iterate>
                                  <p:childTnLst>
                                    <p:set>
                                      <p:cBhvr>
                                        <p:cTn id="11" fill="hold"/>
                                        <p:tgtEl>
                                          <p:spTgt spid="290">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1" nodeType="clickEffect">
                                  <p:stCondLst>
                                    <p:cond delay="0"/>
                                  </p:stCondLst>
                                  <p:iterate>
                                    <p:tmAbs val="0"/>
                                  </p:iterate>
                                  <p:childTnLst>
                                    <p:set>
                                      <p:cBhvr>
                                        <p:cTn id="15" fill="hold"/>
                                        <p:tgtEl>
                                          <p:spTgt spid="29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0" grpId="1" build="p" bldLvl="5"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 name="IsOmUUFbHHCaG8W9tLjDPImacVl9SsnK49HnpZtdUfIrI_vc-aukn-DnFnI119pg99aG_z4OHVRXdG7WMPGa1pJQGzyr4geJgRaDGtrBvDGiTm73V6GQPFB92HZexD9G9Rb_AMI8nl1PU4WsTQ.png" descr="IsOmUUFbHHCaG8W9tLjDPImacVl9SsnK49HnpZtdUfIrI_vc-aukn-DnFnI119pg99aG_z4OHVRXdG7WMPGa1pJQGzyr4geJgRaDGtrBvDGiTm73V6GQPFB92HZexD9G9Rb_AMI8nl1PU4WsTQ.png"/>
          <p:cNvPicPr>
            <a:picLocks noChangeAspect="1"/>
          </p:cNvPicPr>
          <p:nvPr/>
        </p:nvPicPr>
        <p:blipFill>
          <a:blip r:embed="rId3">
            <a:extLst/>
          </a:blip>
          <a:stretch>
            <a:fillRect/>
          </a:stretch>
        </p:blipFill>
        <p:spPr>
          <a:xfrm>
            <a:off x="-327046" y="2371599"/>
            <a:ext cx="13836703" cy="5283893"/>
          </a:xfrm>
          <a:prstGeom prst="rect">
            <a:avLst/>
          </a:prstGeom>
          <a:ln w="12700">
            <a:miter lim="400000"/>
          </a:ln>
        </p:spPr>
      </p:pic>
      <p:sp>
        <p:nvSpPr>
          <p:cNvPr id="298" name="Ozone deposition velocity also varies across different schemes"/>
          <p:cNvSpPr txBox="1"/>
          <p:nvPr/>
        </p:nvSpPr>
        <p:spPr>
          <a:xfrm>
            <a:off x="416497" y="429097"/>
            <a:ext cx="12171807" cy="1143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defTabSz="457200">
              <a:defRPr sz="3400">
                <a:latin typeface="Helvetica"/>
                <a:ea typeface="Helvetica"/>
                <a:cs typeface="Helvetica"/>
                <a:sym typeface="Helvetica"/>
              </a:defRPr>
            </a:lvl1pPr>
          </a:lstStyle>
          <a:p>
            <a:r>
              <a:t>Ozone deposition velocity also varies across different schemes</a:t>
            </a:r>
          </a:p>
        </p:txBody>
      </p:sp>
      <p:sp>
        <p:nvSpPr>
          <p:cNvPr id="299" name="Five dry deposition parameterizations driven by observations from Borden Forest"/>
          <p:cNvSpPr txBox="1"/>
          <p:nvPr/>
        </p:nvSpPr>
        <p:spPr>
          <a:xfrm>
            <a:off x="470672" y="2066262"/>
            <a:ext cx="12063457" cy="4613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b="0"/>
            </a:lvl1pPr>
          </a:lstStyle>
          <a:p>
            <a:r>
              <a:t>Five dry deposition parameterizations driven by observations from Borden Forest </a:t>
            </a:r>
          </a:p>
        </p:txBody>
      </p:sp>
      <p:sp>
        <p:nvSpPr>
          <p:cNvPr id="300" name="Wu, Schwede, et al. [2018]"/>
          <p:cNvSpPr txBox="1"/>
          <p:nvPr/>
        </p:nvSpPr>
        <p:spPr>
          <a:xfrm>
            <a:off x="9114501" y="7617996"/>
            <a:ext cx="3745079" cy="4613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defRPr b="0"/>
            </a:pPr>
            <a:r>
              <a:rPr i="1"/>
              <a:t>Wu, Schwede, et al.</a:t>
            </a:r>
            <a:r>
              <a:t> [2018]</a:t>
            </a:r>
          </a:p>
        </p:txBody>
      </p:sp>
      <p:sp>
        <p:nvSpPr>
          <p:cNvPr id="301" name="Variation across schemes is the result of several processes…"/>
          <p:cNvSpPr txBox="1"/>
          <p:nvPr/>
        </p:nvSpPr>
        <p:spPr>
          <a:xfrm>
            <a:off x="523283" y="8000273"/>
            <a:ext cx="11958235" cy="10515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marL="609600" indent="-228600" algn="l" defTabSz="457200">
              <a:lnSpc>
                <a:spcPct val="120000"/>
              </a:lnSpc>
              <a:buSzPct val="100000"/>
              <a:buChar char="•"/>
              <a:defRPr sz="2800" b="0">
                <a:latin typeface="Helvetica"/>
                <a:ea typeface="Helvetica"/>
                <a:cs typeface="Helvetica"/>
                <a:sym typeface="Helvetica"/>
              </a:defRPr>
            </a:pPr>
            <a:r>
              <a:t>Variation across schemes is the result of several processes</a:t>
            </a:r>
          </a:p>
          <a:p>
            <a:pPr marL="609600" indent="-228600" algn="l" defTabSz="457200">
              <a:lnSpc>
                <a:spcPct val="120000"/>
              </a:lnSpc>
              <a:buSzPct val="100000"/>
              <a:buChar char="•"/>
              <a:defRPr sz="2800" b="0">
                <a:latin typeface="Helvetica"/>
                <a:ea typeface="Helvetica"/>
                <a:cs typeface="Helvetica"/>
                <a:sym typeface="Helvetica"/>
              </a:defRPr>
            </a:pPr>
            <a:r>
              <a:t>Most schemes have a high degree of empiricism </a:t>
            </a:r>
          </a:p>
        </p:txBody>
      </p:sp>
      <p:sp>
        <p:nvSpPr>
          <p:cNvPr id="302" name="ozone deposition velocity (cm s-1)"/>
          <p:cNvSpPr txBox="1"/>
          <p:nvPr/>
        </p:nvSpPr>
        <p:spPr>
          <a:xfrm rot="16200000">
            <a:off x="-1719517" y="4637153"/>
            <a:ext cx="4159417" cy="479294"/>
          </a:xfrm>
          <a:prstGeom prst="rect">
            <a:avLst/>
          </a:prstGeom>
          <a:solidFill>
            <a:srgbClr val="FFFFF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2248" tIns="72248" rIns="72248" bIns="72248" anchor="ctr">
            <a:spAutoFit/>
          </a:bodyPr>
          <a:lstStyle/>
          <a:p>
            <a:pPr algn="l" defTabSz="830862">
              <a:defRPr sz="2200" b="0">
                <a:latin typeface="Helvetica Neue Light"/>
                <a:ea typeface="Helvetica Neue Light"/>
                <a:cs typeface="Helvetica Neue Light"/>
                <a:sym typeface="Helvetica Neue Light"/>
              </a:defRPr>
            </a:pPr>
            <a:r>
              <a:t>ozone deposition velocity (cm s</a:t>
            </a:r>
            <a:r>
              <a:rPr baseline="31999"/>
              <a:t>-1</a:t>
            </a:r>
            <a:r>
              <a:t>)</a:t>
            </a:r>
          </a:p>
        </p:txBody>
      </p:sp>
      <p:sp>
        <p:nvSpPr>
          <p:cNvPr id="303" name="ozone deposition velocity (cm s-1)"/>
          <p:cNvSpPr txBox="1"/>
          <p:nvPr/>
        </p:nvSpPr>
        <p:spPr>
          <a:xfrm rot="16200000">
            <a:off x="4879153" y="4637153"/>
            <a:ext cx="4159418" cy="479294"/>
          </a:xfrm>
          <a:prstGeom prst="rect">
            <a:avLst/>
          </a:prstGeom>
          <a:solidFill>
            <a:srgbClr val="FFFFF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2248" tIns="72248" rIns="72248" bIns="72248" anchor="ctr">
            <a:spAutoFit/>
          </a:bodyPr>
          <a:lstStyle/>
          <a:p>
            <a:pPr algn="l" defTabSz="830862">
              <a:defRPr sz="2200" b="0">
                <a:latin typeface="Helvetica Neue Light"/>
                <a:ea typeface="Helvetica Neue Light"/>
                <a:cs typeface="Helvetica Neue Light"/>
                <a:sym typeface="Helvetica Neue Light"/>
              </a:defRPr>
            </a:pPr>
            <a:r>
              <a:t>ozone deposition velocity (cm s</a:t>
            </a:r>
            <a:r>
              <a:rPr baseline="31999"/>
              <a:t>-1</a:t>
            </a:r>
            <a:r>
              <a:t>)</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301">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301">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30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1" grpId="1" build="p" bldLvl="5"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 name="Attribute variability &amp; trends in tropospheric ozone concentrations to specific processes…"/>
          <p:cNvSpPr txBox="1"/>
          <p:nvPr/>
        </p:nvSpPr>
        <p:spPr>
          <a:xfrm>
            <a:off x="1117262" y="3441270"/>
            <a:ext cx="10770276" cy="2151381"/>
          </a:xfrm>
          <a:prstGeom prst="rect">
            <a:avLst/>
          </a:prstGeom>
          <a:solidFill>
            <a:srgbClr val="FFFFFF"/>
          </a:solidFill>
          <a:ln w="63500">
            <a:solidFill>
              <a:srgbClr val="000000"/>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marL="228600" indent="-228600" algn="l" defTabSz="457200">
              <a:lnSpc>
                <a:spcPct val="120000"/>
              </a:lnSpc>
              <a:buSzPct val="100000"/>
              <a:buChar char="•"/>
              <a:defRPr sz="2800" b="0">
                <a:latin typeface="Helvetica"/>
                <a:ea typeface="Helvetica"/>
                <a:cs typeface="Helvetica"/>
                <a:sym typeface="Helvetica"/>
              </a:defRPr>
            </a:pPr>
            <a:r>
              <a:t>Attribute variability &amp; trends in tropospheric ozone concentrations to specific processes</a:t>
            </a:r>
          </a:p>
          <a:p>
            <a:pPr marL="228600" indent="-228600" algn="l" defTabSz="457200">
              <a:lnSpc>
                <a:spcPct val="120000"/>
              </a:lnSpc>
              <a:buSzPct val="100000"/>
              <a:buChar char="•"/>
              <a:defRPr sz="2800" b="0">
                <a:latin typeface="Helvetica"/>
                <a:ea typeface="Helvetica"/>
                <a:cs typeface="Helvetica"/>
                <a:sym typeface="Helvetica"/>
              </a:defRPr>
            </a:pPr>
            <a:r>
              <a:t>Project atmospheric composition, as well as air quality-climate-vegetation connections</a:t>
            </a:r>
          </a:p>
        </p:txBody>
      </p:sp>
      <p:sp>
        <p:nvSpPr>
          <p:cNvPr id="308" name="Brazen empiricism in ozone dry deposition schemes hinders our ability to:"/>
          <p:cNvSpPr txBox="1"/>
          <p:nvPr/>
        </p:nvSpPr>
        <p:spPr>
          <a:xfrm>
            <a:off x="613186" y="1171787"/>
            <a:ext cx="12171807" cy="1143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defTabSz="457200">
              <a:defRPr sz="3400">
                <a:latin typeface="Helvetica"/>
                <a:ea typeface="Helvetica"/>
                <a:cs typeface="Helvetica"/>
                <a:sym typeface="Helvetica"/>
              </a:defRPr>
            </a:lvl1pPr>
          </a:lstStyle>
          <a:p>
            <a:r>
              <a:t>Brazen empiricism in ozone dry deposition schemes hinders our ability to: </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307">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307">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30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 grpId="1" build="p" bldLvl="5"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2" name="Group"/>
          <p:cNvGrpSpPr/>
          <p:nvPr/>
        </p:nvGrpSpPr>
        <p:grpSpPr>
          <a:xfrm>
            <a:off x="2005738" y="1868273"/>
            <a:ext cx="7574813" cy="6571082"/>
            <a:chOff x="0" y="0"/>
            <a:chExt cx="7574812" cy="6571081"/>
          </a:xfrm>
        </p:grpSpPr>
        <p:pic>
          <p:nvPicPr>
            <p:cNvPr id="310" name="Fig6.pdf" descr="Fig6.pdf"/>
            <p:cNvPicPr>
              <a:picLocks noChangeAspect="1"/>
            </p:cNvPicPr>
            <p:nvPr/>
          </p:nvPicPr>
          <p:blipFill>
            <a:blip r:embed="rId3">
              <a:extLst/>
            </a:blip>
            <a:srcRect l="5224" b="5121"/>
            <a:stretch>
              <a:fillRect/>
            </a:stretch>
          </p:blipFill>
          <p:spPr>
            <a:xfrm>
              <a:off x="0" y="0"/>
              <a:ext cx="7574813" cy="6571082"/>
            </a:xfrm>
            <a:prstGeom prst="rect">
              <a:avLst/>
            </a:prstGeom>
            <a:ln w="12700" cap="flat">
              <a:noFill/>
              <a:miter lim="400000"/>
            </a:ln>
            <a:effectLst/>
          </p:spPr>
        </p:pic>
        <p:sp>
          <p:nvSpPr>
            <p:cNvPr id="311" name="Rectangle"/>
            <p:cNvSpPr/>
            <p:nvPr/>
          </p:nvSpPr>
          <p:spPr>
            <a:xfrm>
              <a:off x="4093282" y="4650866"/>
              <a:ext cx="3317245" cy="1452280"/>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FFFFFF"/>
                  </a:solidFill>
                  <a:latin typeface="+mn-lt"/>
                  <a:ea typeface="+mn-ea"/>
                  <a:cs typeface="+mn-cs"/>
                  <a:sym typeface="Helvetica Neue Medium"/>
                </a:defRPr>
              </a:pPr>
              <a:endParaRPr/>
            </a:p>
          </p:txBody>
        </p:sp>
      </p:grpSp>
      <p:sp>
        <p:nvSpPr>
          <p:cNvPr id="313" name="What are current schemes reasonably good at?"/>
          <p:cNvSpPr txBox="1"/>
          <p:nvPr/>
        </p:nvSpPr>
        <p:spPr>
          <a:xfrm>
            <a:off x="416497" y="560382"/>
            <a:ext cx="12171807" cy="6223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defTabSz="457200">
              <a:defRPr sz="3400">
                <a:latin typeface="Helvetica"/>
                <a:ea typeface="Helvetica"/>
                <a:cs typeface="Helvetica"/>
                <a:sym typeface="Helvetica"/>
              </a:defRPr>
            </a:lvl1pPr>
          </a:lstStyle>
          <a:p>
            <a:r>
              <a:t>What are current schemes reasonably good at?</a:t>
            </a:r>
          </a:p>
        </p:txBody>
      </p:sp>
      <p:sp>
        <p:nvSpPr>
          <p:cNvPr id="314" name="GEOS-Chem shows strength in simulating diel cycles"/>
          <p:cNvSpPr txBox="1"/>
          <p:nvPr/>
        </p:nvSpPr>
        <p:spPr>
          <a:xfrm>
            <a:off x="6583722" y="7681730"/>
            <a:ext cx="5371514" cy="980644"/>
          </a:xfrm>
          <a:prstGeom prst="rect">
            <a:avLst/>
          </a:prstGeom>
          <a:ln w="25400">
            <a:solidFill>
              <a:srgbClr val="000000"/>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2800" b="0"/>
            </a:lvl1pPr>
          </a:lstStyle>
          <a:p>
            <a:r>
              <a:t>GEOS-Chem shows strength in simulating diel cycles </a:t>
            </a:r>
          </a:p>
        </p:txBody>
      </p:sp>
      <p:sp>
        <p:nvSpPr>
          <p:cNvPr id="315" name="GEOS-Chem 9-02 with 2006 GEOS-5 &amp; land use type according to Geddes et al. [2016]"/>
          <p:cNvSpPr txBox="1"/>
          <p:nvPr/>
        </p:nvSpPr>
        <p:spPr>
          <a:xfrm>
            <a:off x="2902633" y="1283669"/>
            <a:ext cx="5923271" cy="115197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p>
            <a:pPr>
              <a:defRPr sz="2000" b="0"/>
            </a:pPr>
            <a:r>
              <a:t>GEOS-Chem 9-02 with 2006 GEOS-5 &amp; land use type according to </a:t>
            </a:r>
            <a:r>
              <a:rPr i="1"/>
              <a:t>Geddes et al. </a:t>
            </a:r>
            <a:r>
              <a:t>[2016]</a:t>
            </a:r>
          </a:p>
        </p:txBody>
      </p:sp>
      <p:sp>
        <p:nvSpPr>
          <p:cNvPr id="316" name="ozone deposition velocity (cm s-1)"/>
          <p:cNvSpPr txBox="1"/>
          <p:nvPr/>
        </p:nvSpPr>
        <p:spPr>
          <a:xfrm rot="16200000">
            <a:off x="-308025" y="4538174"/>
            <a:ext cx="4415813" cy="8224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2248" tIns="72248" rIns="72248" bIns="72248" anchor="ctr">
            <a:spAutoFit/>
          </a:bodyPr>
          <a:lstStyle/>
          <a:p>
            <a:pPr algn="l" defTabSz="830862">
              <a:defRPr sz="2200" b="0"/>
            </a:pPr>
            <a:r>
              <a:t>ozone deposition velocity (cm s</a:t>
            </a:r>
            <a:r>
              <a:rPr baseline="31999"/>
              <a:t>-1</a:t>
            </a:r>
            <a:r>
              <a:t>)</a:t>
            </a:r>
          </a:p>
        </p:txBody>
      </p:sp>
      <p:sp>
        <p:nvSpPr>
          <p:cNvPr id="317" name="hour of the day"/>
          <p:cNvSpPr txBox="1"/>
          <p:nvPr/>
        </p:nvSpPr>
        <p:spPr>
          <a:xfrm>
            <a:off x="2960846" y="8409484"/>
            <a:ext cx="2123895" cy="479576"/>
          </a:xfrm>
          <a:prstGeom prst="rect">
            <a:avLst/>
          </a:prstGeom>
          <a:solidFill>
            <a:srgbClr val="FFFFF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2248" tIns="72248" rIns="72248" bIns="72248" anchor="ctr">
            <a:spAutoFit/>
          </a:bodyPr>
          <a:lstStyle>
            <a:lvl1pPr algn="l" defTabSz="830862">
              <a:defRPr sz="2200" b="0"/>
            </a:lvl1pPr>
          </a:lstStyle>
          <a:p>
            <a:r>
              <a:t>hour of the day </a:t>
            </a:r>
          </a:p>
        </p:txBody>
      </p:sp>
      <p:sp>
        <p:nvSpPr>
          <p:cNvPr id="318" name="hour of the day"/>
          <p:cNvSpPr txBox="1"/>
          <p:nvPr/>
        </p:nvSpPr>
        <p:spPr>
          <a:xfrm>
            <a:off x="6832640" y="6342136"/>
            <a:ext cx="2123895" cy="479576"/>
          </a:xfrm>
          <a:prstGeom prst="rect">
            <a:avLst/>
          </a:prstGeom>
          <a:solidFill>
            <a:srgbClr val="FFFFF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2248" tIns="72248" rIns="72248" bIns="72248" anchor="ctr">
            <a:spAutoFit/>
          </a:bodyPr>
          <a:lstStyle>
            <a:lvl1pPr algn="l" defTabSz="830862">
              <a:defRPr sz="2200" b="0"/>
            </a:lvl1pPr>
          </a:lstStyle>
          <a:p>
            <a:r>
              <a:t>hour of the day </a:t>
            </a:r>
          </a:p>
        </p:txBody>
      </p:sp>
      <p:sp>
        <p:nvSpPr>
          <p:cNvPr id="319" name="Observations…"/>
          <p:cNvSpPr txBox="1"/>
          <p:nvPr/>
        </p:nvSpPr>
        <p:spPr>
          <a:xfrm>
            <a:off x="7711172" y="5251270"/>
            <a:ext cx="4964507" cy="754265"/>
          </a:xfrm>
          <a:prstGeom prst="rect">
            <a:avLst/>
          </a:prstGeom>
          <a:solidFill>
            <a:srgbClr val="FFFFF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lgn="l">
              <a:defRPr sz="2100"/>
            </a:pPr>
            <a:r>
              <a:t>Observations</a:t>
            </a:r>
          </a:p>
          <a:p>
            <a:pPr algn="l">
              <a:defRPr sz="2100">
                <a:solidFill>
                  <a:srgbClr val="0433FF"/>
                </a:solidFill>
              </a:defRPr>
            </a:pPr>
            <a:r>
              <a:t>GEOS-Chem, respective land use type</a:t>
            </a:r>
          </a:p>
        </p:txBody>
      </p:sp>
      <p:sp>
        <p:nvSpPr>
          <p:cNvPr id="320" name="Silva &amp; Heald [2018]"/>
          <p:cNvSpPr txBox="1"/>
          <p:nvPr/>
        </p:nvSpPr>
        <p:spPr>
          <a:xfrm>
            <a:off x="7283101" y="6867104"/>
            <a:ext cx="2824278" cy="4613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defRPr b="0"/>
            </a:pPr>
            <a:r>
              <a:rPr i="1"/>
              <a:t>Silva &amp; Heald</a:t>
            </a:r>
            <a:r>
              <a:t> [2018]</a:t>
            </a:r>
          </a:p>
        </p:txBody>
      </p:sp>
    </p:spTree>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TotalTime>
  <Words>1264</Words>
  <Application>Microsoft Macintosh PowerPoint</Application>
  <PresentationFormat>Custom</PresentationFormat>
  <Paragraphs>145</Paragraphs>
  <Slides>13</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Helvetica</vt:lpstr>
      <vt:lpstr>Helvetica Light</vt:lpstr>
      <vt:lpstr>Helvetica Neue</vt:lpstr>
      <vt:lpstr>Helvetica Neue Light</vt:lpstr>
      <vt:lpstr>Helvetica Neue Medium</vt:lpstr>
      <vt:lpstr>Helvetica Neue Thin</vt:lpstr>
      <vt:lpstr>White</vt:lpstr>
      <vt:lpstr>Towards a general framework for mechanistic modeling of ozone dry deposition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Towards a general framework for mechanistic modeling of ozone dry deposition</dc:title>
  <cp:lastModifiedBy>Microsoft Office User</cp:lastModifiedBy>
  <cp:revision>3</cp:revision>
  <dcterms:modified xsi:type="dcterms:W3CDTF">2019-05-21T22:04:06Z</dcterms:modified>
</cp:coreProperties>
</file>