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</p:sldMasterIdLst>
  <p:notesMasterIdLst>
    <p:notesMasterId r:id="rId8"/>
  </p:notesMasterIdLst>
  <p:sldIdLst>
    <p:sldId id="1655" r:id="rId2"/>
    <p:sldId id="1663" r:id="rId3"/>
    <p:sldId id="1664" r:id="rId4"/>
    <p:sldId id="1665" r:id="rId5"/>
    <p:sldId id="1662" r:id="rId6"/>
    <p:sldId id="1659" r:id="rId7"/>
  </p:sldIdLst>
  <p:sldSz cx="9144000" cy="6858000" type="screen4x3"/>
  <p:notesSz cx="7010400" cy="9296400"/>
  <p:embeddedFontLst>
    <p:embeddedFont>
      <p:font typeface="Helvetica Neue" panose="02000503000000020004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6"/>
    <p:restoredTop sz="88971"/>
  </p:normalViewPr>
  <p:slideViewPr>
    <p:cSldViewPr snapToGrid="0">
      <p:cViewPr varScale="1">
        <p:scale>
          <a:sx n="100" d="100"/>
          <a:sy n="100" d="100"/>
        </p:scale>
        <p:origin x="280" y="160"/>
      </p:cViewPr>
      <p:guideLst>
        <p:guide orient="horz" pos="216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62" d="100"/>
          <a:sy n="162" d="100"/>
        </p:scale>
        <p:origin x="160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1371600" y="361155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1" y="1535118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645034" y="1535118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645034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372E8D-A851-0D47-AEEC-EA1FC550C9D8}"/>
              </a:ext>
            </a:extLst>
          </p:cNvPr>
          <p:cNvSpPr/>
          <p:nvPr userDrawn="1"/>
        </p:nvSpPr>
        <p:spPr>
          <a:xfrm>
            <a:off x="1285764" y="6389786"/>
            <a:ext cx="557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Atmospheric Chemistry Observations and Modeling Laboratory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3" y="273063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575050" y="27306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57203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792288" y="4800614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8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247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792288" y="5367351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1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1"/>
          <a:stretch/>
        </p:blipFill>
        <p:spPr>
          <a:xfrm>
            <a:off x="2" y="6211959"/>
            <a:ext cx="9144000" cy="6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5" name="Google Shape;25;p5"/>
          <p:cNvCxnSpPr/>
          <p:nvPr/>
        </p:nvCxnSpPr>
        <p:spPr>
          <a:xfrm>
            <a:off x="1152639" y="6342390"/>
            <a:ext cx="0" cy="388200"/>
          </a:xfrm>
          <a:prstGeom prst="straightConnector1">
            <a:avLst/>
          </a:prstGeom>
          <a:noFill/>
          <a:ln w="222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26;p5"/>
          <p:cNvPicPr preferRelativeResize="0"/>
          <p:nvPr/>
        </p:nvPicPr>
        <p:blipFill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74" y="6342400"/>
            <a:ext cx="615776" cy="388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91F78B-601E-0542-B43A-4A45A2E870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567" y="3549945"/>
            <a:ext cx="5298652" cy="2533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4012F9-A2B3-2845-A365-B9DDD5818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567" y="0"/>
            <a:ext cx="5298652" cy="3346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CEC4A7-A077-5543-85DD-9EB595B18E24}"/>
              </a:ext>
            </a:extLst>
          </p:cNvPr>
          <p:cNvSpPr txBox="1"/>
          <p:nvPr/>
        </p:nvSpPr>
        <p:spPr>
          <a:xfrm>
            <a:off x="980768" y="1592293"/>
            <a:ext cx="132279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Tuesday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Wednesday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28585BC-6417-DC40-A3AE-C76C9A5BD432}"/>
              </a:ext>
            </a:extLst>
          </p:cNvPr>
          <p:cNvSpPr/>
          <p:nvPr/>
        </p:nvSpPr>
        <p:spPr>
          <a:xfrm>
            <a:off x="1643270" y="2372140"/>
            <a:ext cx="125895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7EFA4-CC4C-A74F-9A77-3A77F83F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227"/>
            <a:ext cx="9144000" cy="31975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6EF5D7-2CDE-DE40-A05E-1F29CAC4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Groups</a:t>
            </a:r>
          </a:p>
        </p:txBody>
      </p:sp>
    </p:spTree>
    <p:extLst>
      <p:ext uri="{BB962C8B-B14F-4D97-AF65-F5344CB8AC3E}">
        <p14:creationId xmlns:p14="http://schemas.microsoft.com/office/powerpoint/2010/main" val="36422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3363E9-1731-3C46-9DB8-1E3C84E4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98" y="139700"/>
            <a:ext cx="7021210" cy="58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5AFBAE-839A-7642-B8CF-FAF8A65B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94" y="243069"/>
            <a:ext cx="8019968" cy="57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3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BE9AE-FA50-3A43-B97A-7A57F2F1145D}"/>
              </a:ext>
            </a:extLst>
          </p:cNvPr>
          <p:cNvSpPr/>
          <p:nvPr/>
        </p:nvSpPr>
        <p:spPr>
          <a:xfrm>
            <a:off x="662940" y="492770"/>
            <a:ext cx="7452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https://www2.acom.ucar.edu/workshop/musica-2019-agenda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FD15A-F832-C149-B512-DB28CA736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" y="1048409"/>
            <a:ext cx="6933063" cy="4906475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9DD86C27-E503-6943-8B17-08F270F92467}"/>
              </a:ext>
            </a:extLst>
          </p:cNvPr>
          <p:cNvSpPr/>
          <p:nvPr/>
        </p:nvSpPr>
        <p:spPr>
          <a:xfrm rot="10800000">
            <a:off x="4129471" y="5462580"/>
            <a:ext cx="125895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140110" y="701673"/>
            <a:ext cx="888590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 posed to the Breakout Groups: </a:t>
            </a:r>
          </a:p>
          <a:p>
            <a:r>
              <a:rPr lang="en-US" sz="24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24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 working group(s) for MUSICA do you see evolving from your topics?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are the scale-dependencies of your topic considering the range of applications from urban air quality to upper atmospheric research and timescales from days to centuries?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are or could be the major obstacles to the proposed development plan for MUSICA?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the proposed realization of MUSICA address your research needs?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new science can be addressed with the new modeling infrastructure?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next major development steps for MUSICA are necessary to consider the processes in your topic?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What type of diagnostics should be part of the output?</a:t>
            </a:r>
            <a:endParaRPr lang="en-US" sz="16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there dependencies between your and other working groups to be considered?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multi-lateral Strategic Partnerships should be established and what specific Deliverables will they include?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547AB-537C-A245-A186-77AB54C934B4}"/>
              </a:ext>
            </a:extLst>
          </p:cNvPr>
          <p:cNvSpPr txBox="1"/>
          <p:nvPr/>
        </p:nvSpPr>
        <p:spPr>
          <a:xfrm flipH="1">
            <a:off x="272843" y="5309420"/>
            <a:ext cx="8185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assign a rapporteur to report the group’s response to the above points.</a:t>
            </a:r>
          </a:p>
        </p:txBody>
      </p:sp>
    </p:spTree>
    <p:extLst>
      <p:ext uri="{BB962C8B-B14F-4D97-AF65-F5344CB8AC3E}">
        <p14:creationId xmlns:p14="http://schemas.microsoft.com/office/powerpoint/2010/main" val="2185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CAR-Blue-BottomSwooshes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38</Words>
  <Application>Microsoft Macintosh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Helvetica Neue</vt:lpstr>
      <vt:lpstr>NCAR-Blue-BottomSwooshes</vt:lpstr>
      <vt:lpstr>PowerPoint Presentation</vt:lpstr>
      <vt:lpstr>Breakout Groups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Gabriele Pfister</cp:lastModifiedBy>
  <cp:revision>194</cp:revision>
  <dcterms:modified xsi:type="dcterms:W3CDTF">2019-05-21T17:34:57Z</dcterms:modified>
</cp:coreProperties>
</file>