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9" r:id="rId1"/>
  </p:sldMasterIdLst>
  <p:notesMasterIdLst>
    <p:notesMasterId r:id="rId3"/>
  </p:notesMasterIdLst>
  <p:sldIdLst>
    <p:sldId id="1660" r:id="rId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 Neue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" userDrawn="1">
          <p15:clr>
            <a:srgbClr val="A4A3A4"/>
          </p15:clr>
        </p15:guide>
        <p15:guide id="2" pos="2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37"/>
    <p:restoredTop sz="89013"/>
  </p:normalViewPr>
  <p:slideViewPr>
    <p:cSldViewPr snapToGrid="0">
      <p:cViewPr varScale="1">
        <p:scale>
          <a:sx n="60" d="100"/>
          <a:sy n="60" d="100"/>
        </p:scale>
        <p:origin x="1248" y="66"/>
      </p:cViewPr>
      <p:guideLst>
        <p:guide orient="horz" pos="216"/>
        <p:guide pos="2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62" d="100"/>
          <a:sy n="162" d="100"/>
        </p:scale>
        <p:origin x="1608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ubTitle" idx="1"/>
          </p:nvPr>
        </p:nvSpPr>
        <p:spPr>
          <a:xfrm>
            <a:off x="1371600" y="3611556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rgbClr val="9E9E9E"/>
              </a:buClr>
              <a:buSzPts val="1765"/>
              <a:buFont typeface="Arial"/>
              <a:buNone/>
              <a:defRPr sz="176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18"/>
              </a:spcBef>
              <a:spcAft>
                <a:spcPts val="0"/>
              </a:spcAft>
              <a:buClr>
                <a:srgbClr val="9E9E9E"/>
              </a:buClr>
              <a:buSzPts val="1588"/>
              <a:buFont typeface="Arial"/>
              <a:buNone/>
              <a:defRPr sz="1588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82"/>
              </a:spcBef>
              <a:spcAft>
                <a:spcPts val="0"/>
              </a:spcAft>
              <a:buClr>
                <a:srgbClr val="9E9E9E"/>
              </a:buClr>
              <a:buSzPts val="1412"/>
              <a:buFont typeface="Arial"/>
              <a:buNone/>
              <a:defRPr sz="1412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47"/>
              </a:spcBef>
              <a:spcAft>
                <a:spcPts val="0"/>
              </a:spcAft>
              <a:buClr>
                <a:srgbClr val="9E9E9E"/>
              </a:buClr>
              <a:buSzPts val="1235"/>
              <a:buFont typeface="Arial"/>
              <a:buNone/>
              <a:defRPr sz="1235" b="0" i="0" u="none" strike="noStrike" cap="none">
                <a:solidFill>
                  <a:srgbClr val="9E9E9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457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648200" y="160020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57201" y="1535118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4645034" y="1535118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None/>
              <a:defRPr sz="1588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None/>
              <a:defRPr sz="1412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4645034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457203" y="273063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29437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–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•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–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95846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Char char="»"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57203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title"/>
          </p:nvPr>
        </p:nvSpPr>
        <p:spPr>
          <a:xfrm>
            <a:off x="1792288" y="4800614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65"/>
              <a:buFont typeface="Helvetica Neue"/>
              <a:buNone/>
              <a:defRPr sz="1765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565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  <a:defRPr sz="282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494"/>
              </a:spcBef>
              <a:spcAft>
                <a:spcPts val="0"/>
              </a:spcAft>
              <a:buClr>
                <a:schemeClr val="dk1"/>
              </a:buClr>
              <a:buSzPts val="2471"/>
              <a:buFont typeface="Arial"/>
              <a:buNone/>
              <a:defRPr sz="2471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None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None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792288" y="5367351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None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59"/>
              <a:buFont typeface="Arial"/>
              <a:buNone/>
              <a:defRPr sz="1059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176"/>
              </a:spcBef>
              <a:spcAft>
                <a:spcPts val="0"/>
              </a:spcAft>
              <a:buClr>
                <a:schemeClr val="dk1"/>
              </a:buClr>
              <a:buSzPts val="882"/>
              <a:buFont typeface="Arial"/>
              <a:buNone/>
              <a:defRPr sz="88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59"/>
              </a:spcBef>
              <a:spcAft>
                <a:spcPts val="0"/>
              </a:spcAft>
              <a:buClr>
                <a:schemeClr val="dk1"/>
              </a:buClr>
              <a:buSzPts val="794"/>
              <a:buFont typeface="Arial"/>
              <a:buNone/>
              <a:defRPr sz="7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1"/>
          <a:stretch/>
        </p:blipFill>
        <p:spPr>
          <a:xfrm>
            <a:off x="2" y="6211959"/>
            <a:ext cx="9144000" cy="6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1"/>
              <a:buFont typeface="Helvetica Neue"/>
              <a:buNone/>
              <a:defRPr sz="2471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1600202"/>
            <a:ext cx="8229600" cy="431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63093" algn="l" rtl="0">
              <a:spcBef>
                <a:spcPts val="424"/>
              </a:spcBef>
              <a:spcAft>
                <a:spcPts val="0"/>
              </a:spcAft>
              <a:buClr>
                <a:schemeClr val="dk1"/>
              </a:buClr>
              <a:buSzPts val="2118"/>
              <a:buFont typeface="Arial"/>
              <a:buChar char="•"/>
              <a:defRPr sz="211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–"/>
              <a:defRPr sz="176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9438" algn="l" rtl="0">
              <a:spcBef>
                <a:spcPts val="318"/>
              </a:spcBef>
              <a:spcAft>
                <a:spcPts val="0"/>
              </a:spcAft>
              <a:buClr>
                <a:schemeClr val="dk1"/>
              </a:buClr>
              <a:buSzPts val="1588"/>
              <a:buFont typeface="Arial"/>
              <a:buChar char="•"/>
              <a:defRPr sz="1588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8261" algn="l" rtl="0">
              <a:spcBef>
                <a:spcPts val="282"/>
              </a:spcBef>
              <a:spcAft>
                <a:spcPts val="0"/>
              </a:spcAft>
              <a:buClr>
                <a:schemeClr val="dk1"/>
              </a:buClr>
              <a:buSzPts val="1412"/>
              <a:buFont typeface="Arial"/>
              <a:buChar char="–"/>
              <a:defRPr sz="1412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07022" algn="l" rtl="0">
              <a:spcBef>
                <a:spcPts val="247"/>
              </a:spcBef>
              <a:spcAft>
                <a:spcPts val="0"/>
              </a:spcAft>
              <a:buClr>
                <a:schemeClr val="dk1"/>
              </a:buClr>
              <a:buSzPts val="1235"/>
              <a:buFont typeface="Arial"/>
              <a:buChar char="»"/>
              <a:defRPr sz="1235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0677" algn="l" rtl="0">
              <a:spcBef>
                <a:spcPts val="353"/>
              </a:spcBef>
              <a:spcAft>
                <a:spcPts val="0"/>
              </a:spcAft>
              <a:buClr>
                <a:schemeClr val="dk1"/>
              </a:buClr>
              <a:buSzPts val="1765"/>
              <a:buFont typeface="Arial"/>
              <a:buChar char="•"/>
              <a:defRPr sz="1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25" name="Google Shape;25;p5"/>
          <p:cNvCxnSpPr/>
          <p:nvPr/>
        </p:nvCxnSpPr>
        <p:spPr>
          <a:xfrm>
            <a:off x="1152639" y="6342390"/>
            <a:ext cx="0" cy="388200"/>
          </a:xfrm>
          <a:prstGeom prst="straightConnector1">
            <a:avLst/>
          </a:prstGeom>
          <a:noFill/>
          <a:ln w="222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26;p5"/>
          <p:cNvPicPr preferRelativeResize="0"/>
          <p:nvPr/>
        </p:nvPicPr>
        <p:blipFill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374" y="6342400"/>
            <a:ext cx="615776" cy="3882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734849C-B69B-2B41-B2B3-CB2D90FE32DF}"/>
              </a:ext>
            </a:extLst>
          </p:cNvPr>
          <p:cNvSpPr/>
          <p:nvPr/>
        </p:nvSpPr>
        <p:spPr>
          <a:xfrm>
            <a:off x="68893" y="856418"/>
            <a:ext cx="8885903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Who are the stakeholders?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Requirements depend on purposes and resources availability for making use of the framework</a:t>
            </a:r>
          </a:p>
          <a:p>
            <a:pPr marL="694944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scientific research, policy and regulatory analysis </a:t>
            </a:r>
          </a:p>
          <a:p>
            <a:pPr marL="694944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short-term forecasts, long-term projections</a:t>
            </a:r>
          </a:p>
          <a:p>
            <a:pPr marL="694944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main developers, users who apply the models, and people who only uses the input and/or output</a:t>
            </a:r>
          </a:p>
          <a:p>
            <a:pPr marL="694944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users w/ and w/o access to HPC, GPU, cloud, etc.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Some common themes:</a:t>
            </a:r>
          </a:p>
          <a:p>
            <a:pPr marL="694944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Easy user experience</a:t>
            </a:r>
          </a:p>
          <a:p>
            <a:pPr marL="694944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Having options are great, but also need well tested and well documented standard configurations (related to traceability)</a:t>
            </a:r>
          </a:p>
          <a:p>
            <a:pPr marL="694944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Inter-changeability</a:t>
            </a:r>
          </a:p>
          <a:p>
            <a:pPr marL="694944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Offline capability</a:t>
            </a:r>
          </a:p>
          <a:p>
            <a:pPr marL="694944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Repository for data used for model input and model evaluation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31B6B-170C-D94B-B591-1436EB10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673"/>
          </a:xfrm>
          <a:solidFill>
            <a:schemeClr val="tx2"/>
          </a:solidFill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333333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Stakeholder Requirements for MUSICA</a:t>
            </a:r>
          </a:p>
        </p:txBody>
      </p:sp>
    </p:spTree>
    <p:extLst>
      <p:ext uri="{BB962C8B-B14F-4D97-AF65-F5344CB8AC3E}">
        <p14:creationId xmlns:p14="http://schemas.microsoft.com/office/powerpoint/2010/main" val="362694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NCAR-Blue-BottomSwooshes">
  <a:themeElements>
    <a:clrScheme name="NCAR and UCAR">
      <a:dk1>
        <a:srgbClr val="666666"/>
      </a:dk1>
      <a:lt1>
        <a:srgbClr val="FFFFFF"/>
      </a:lt1>
      <a:dk2>
        <a:srgbClr val="122D5D"/>
      </a:dk2>
      <a:lt2>
        <a:srgbClr val="D3DCEC"/>
      </a:lt2>
      <a:accent1>
        <a:srgbClr val="277DA1"/>
      </a:accent1>
      <a:accent2>
        <a:srgbClr val="248F87"/>
      </a:accent2>
      <a:accent3>
        <a:srgbClr val="BBD52F"/>
      </a:accent3>
      <a:accent4>
        <a:srgbClr val="D3DCEC"/>
      </a:accent4>
      <a:accent5>
        <a:srgbClr val="6C6C6C"/>
      </a:accent5>
      <a:accent6>
        <a:srgbClr val="9EA0A3"/>
      </a:accent6>
      <a:hlink>
        <a:srgbClr val="BBD52F"/>
      </a:hlink>
      <a:folHlink>
        <a:srgbClr val="BBD5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4428</TotalTime>
  <Words>111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Arial</vt:lpstr>
      <vt:lpstr>Calibri</vt:lpstr>
      <vt:lpstr>NCAR-Blue-BottomSwooshes</vt:lpstr>
      <vt:lpstr>Stakeholder Requirements for MUSICA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Chung, Serena</cp:lastModifiedBy>
  <cp:revision>217</cp:revision>
  <dcterms:modified xsi:type="dcterms:W3CDTF">2019-05-22T20:11:02Z</dcterms:modified>
</cp:coreProperties>
</file>