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8" r:id="rId1"/>
    <p:sldMasterId id="2147483679" r:id="rId2"/>
  </p:sldMasterIdLst>
  <p:notesMasterIdLst>
    <p:notesMasterId r:id="rId12"/>
  </p:notesMasterIdLst>
  <p:sldIdLst>
    <p:sldId id="1667" r:id="rId3"/>
    <p:sldId id="256" r:id="rId4"/>
    <p:sldId id="1654" r:id="rId5"/>
    <p:sldId id="1658" r:id="rId6"/>
    <p:sldId id="1657" r:id="rId7"/>
    <p:sldId id="264" r:id="rId8"/>
    <p:sldId id="1652" r:id="rId9"/>
    <p:sldId id="1590" r:id="rId10"/>
    <p:sldId id="1663" r:id="rId11"/>
  </p:sldIdLst>
  <p:sldSz cx="9144000" cy="6858000" type="screen4x3"/>
  <p:notesSz cx="7010400" cy="9296400"/>
  <p:embeddedFontLst>
    <p:embeddedFont>
      <p:font typeface="Helvetica Neue" panose="02000503000000020004"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 userDrawn="1">
          <p15:clr>
            <a:srgbClr val="A4A3A4"/>
          </p15:clr>
        </p15:guide>
        <p15:guide id="2" pos="2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92"/>
    <p:restoredTop sz="96029"/>
  </p:normalViewPr>
  <p:slideViewPr>
    <p:cSldViewPr snapToGrid="0">
      <p:cViewPr varScale="1">
        <p:scale>
          <a:sx n="111" d="100"/>
          <a:sy n="111" d="100"/>
        </p:scale>
        <p:origin x="208" y="352"/>
      </p:cViewPr>
      <p:guideLst>
        <p:guide orient="horz" pos="216"/>
        <p:guide pos="26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62" d="100"/>
          <a:sy n="162" d="100"/>
        </p:scale>
        <p:origin x="160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rtl="0"/>
            <a:r>
              <a:rPr lang="en-US" sz="1200" b="0" i="0" u="none" strike="noStrike" cap="none">
                <a:solidFill>
                  <a:schemeClr val="dk1"/>
                </a:solidFill>
                <a:effectLst/>
                <a:latin typeface="Calibri"/>
                <a:ea typeface="Calibri"/>
                <a:cs typeface="Calibri"/>
                <a:sym typeface="Calibri"/>
              </a:rPr>
              <a:t>NOTE: Background image can be used as is or changed for a particular presentation in the “Slide Master” button found under the “View” tab.  </a:t>
            </a:r>
            <a:endParaRPr lang="en-US" b="0" dirty="0">
              <a:effectLst/>
            </a:endParaRPr>
          </a:p>
        </p:txBody>
      </p:sp>
      <p:sp>
        <p:nvSpPr>
          <p:cNvPr id="131" name="Google Shape;131;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56e84b8adb_0_4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56e84b8adb_0_4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253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Zooming into monsoon regions to represent the emissions, convection, and convective transport of trace gases and aerosols requires cloud-resolving grids (&lt; 5 km horizontally). Yet the impact of the convection in the UT reaches the regional to continental scale. </a:t>
            </a:r>
            <a:r>
              <a:rPr lang="en-US" dirty="0">
                <a:sym typeface="Wingdings" pitchFamily="2" charset="2"/>
              </a:rPr>
              <a:t> Model for Prediction Across Scales (MPAS) hooked with gas and aerosol chemistry would be ideal for addressing this topic.</a:t>
            </a:r>
          </a:p>
          <a:p>
            <a:endParaRPr lang="en-US" dirty="0">
              <a:sym typeface="Wingdings" pitchFamily="2" charset="2"/>
            </a:endParaRPr>
          </a:p>
          <a:p>
            <a:r>
              <a:rPr lang="en-US" dirty="0">
                <a:sym typeface="Wingdings" pitchFamily="2" charset="2"/>
              </a:rPr>
              <a:t>Left figure: Daily maps of PV in PV units (1PVU =10−6Km2kg−1s−1) on the 360K level between 9 and 19 June of the year 2006. </a:t>
            </a:r>
            <a:endParaRPr lang="en-US" dirty="0"/>
          </a:p>
        </p:txBody>
      </p:sp>
      <p:sp>
        <p:nvSpPr>
          <p:cNvPr id="4" name="Slide Number Placeholder 3"/>
          <p:cNvSpPr>
            <a:spLocks noGrp="1"/>
          </p:cNvSpPr>
          <p:nvPr>
            <p:ph type="sldNum" sz="quarter" idx="5"/>
          </p:nvPr>
        </p:nvSpPr>
        <p:spPr/>
        <p:txBody>
          <a:bodyPr/>
          <a:lstStyle/>
          <a:p>
            <a:fld id="{A7ED525E-B110-524E-8A55-3CD9A90693B2}" type="slidenum">
              <a:rPr lang="en-US" smtClean="0"/>
              <a:t>8</a:t>
            </a:fld>
            <a:endParaRPr lang="en-US"/>
          </a:p>
        </p:txBody>
      </p:sp>
    </p:spTree>
    <p:extLst>
      <p:ext uri="{BB962C8B-B14F-4D97-AF65-F5344CB8AC3E}">
        <p14:creationId xmlns:p14="http://schemas.microsoft.com/office/powerpoint/2010/main" val="2270182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3" name="Rectangle 2">
            <a:extLst>
              <a:ext uri="{FF2B5EF4-FFF2-40B4-BE49-F238E27FC236}">
                <a16:creationId xmlns:a16="http://schemas.microsoft.com/office/drawing/2014/main" id="{6B372E8D-A851-0D47-AEEC-EA1FC550C9D8}"/>
              </a:ext>
            </a:extLst>
          </p:cNvPr>
          <p:cNvSpPr/>
          <p:nvPr userDrawn="1"/>
        </p:nvSpPr>
        <p:spPr>
          <a:xfrm>
            <a:off x="1285764" y="6389786"/>
            <a:ext cx="5572359" cy="307777"/>
          </a:xfrm>
          <a:prstGeom prst="rect">
            <a:avLst/>
          </a:prstGeom>
        </p:spPr>
        <p:txBody>
          <a:bodyPr wrap="none">
            <a:spAutoFit/>
          </a:bodyPr>
          <a:lstStyle/>
          <a:p>
            <a:pPr marL="0" marR="0" lvl="0" indent="0" algn="ctr" rtl="0">
              <a:spcBef>
                <a:spcPts val="0"/>
              </a:spcBef>
              <a:spcAft>
                <a:spcPts val="0"/>
              </a:spcAft>
              <a:buNone/>
            </a:pPr>
            <a:r>
              <a:rPr lang="en-US" sz="1400" b="1" dirty="0">
                <a:solidFill>
                  <a:schemeClr val="accent3"/>
                </a:solidFill>
                <a:latin typeface="Helvetica Neue"/>
                <a:ea typeface="Helvetica Neue"/>
                <a:cs typeface="Helvetica Neue"/>
                <a:sym typeface="Helvetica Neue"/>
              </a:rPr>
              <a:t>Atmospheric Chemistry Observations and Modeling Laboratory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457203" y="273063"/>
            <a:ext cx="3008313" cy="116205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1765"/>
              <a:buFont typeface="Helvetica Neue"/>
              <a:buNone/>
              <a:defRPr sz="1765" b="1"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13"/>
          <p:cNvSpPr txBox="1">
            <a:spLocks noGrp="1"/>
          </p:cNvSpPr>
          <p:nvPr>
            <p:ph type="body" idx="1"/>
          </p:nvPr>
        </p:nvSpPr>
        <p:spPr>
          <a:xfrm>
            <a:off x="3575050" y="273066"/>
            <a:ext cx="5111750" cy="5853113"/>
          </a:xfrm>
          <a:prstGeom prst="rect">
            <a:avLst/>
          </a:prstGeom>
          <a:noFill/>
          <a:ln>
            <a:noFill/>
          </a:ln>
        </p:spPr>
        <p:txBody>
          <a:bodyPr spcFirstLastPara="1" wrap="square" lIns="91425" tIns="45700" rIns="91425" bIns="45700" anchor="t" anchorCtr="0"/>
          <a:lstStyle>
            <a:lvl1pPr marL="457200" marR="0" lvl="0" indent="-340677" algn="l" rtl="0">
              <a:spcBef>
                <a:spcPts val="353"/>
              </a:spcBef>
              <a:spcAft>
                <a:spcPts val="0"/>
              </a:spcAft>
              <a:buClr>
                <a:schemeClr val="dk1"/>
              </a:buClr>
              <a:buSzPts val="1765"/>
              <a:buFont typeface="Arial"/>
              <a:buChar char="•"/>
              <a:defRPr sz="1765" b="0" i="0" u="none" strike="noStrike" cap="none">
                <a:solidFill>
                  <a:schemeClr val="dk1"/>
                </a:solidFill>
                <a:latin typeface="Helvetica Neue"/>
                <a:ea typeface="Helvetica Neue"/>
                <a:cs typeface="Helvetica Neue"/>
                <a:sym typeface="Helvetica Neue"/>
              </a:defRPr>
            </a:lvl1pPr>
            <a:lvl2pPr marL="914400" marR="0" lvl="1" indent="-329437" algn="l" rtl="0">
              <a:spcBef>
                <a:spcPts val="318"/>
              </a:spcBef>
              <a:spcAft>
                <a:spcPts val="0"/>
              </a:spcAft>
              <a:buClr>
                <a:schemeClr val="dk1"/>
              </a:buClr>
              <a:buSzPts val="1588"/>
              <a:buFont typeface="Arial"/>
              <a:buChar char="–"/>
              <a:defRPr sz="1588" b="0" i="0" u="none" strike="noStrike" cap="none">
                <a:solidFill>
                  <a:schemeClr val="dk1"/>
                </a:solidFill>
                <a:latin typeface="Helvetica Neue"/>
                <a:ea typeface="Helvetica Neue"/>
                <a:cs typeface="Helvetica Neue"/>
                <a:sym typeface="Helvetica Neue"/>
              </a:defRPr>
            </a:lvl2pPr>
            <a:lvl3pPr marL="1371600" marR="0" lvl="2" indent="-318261" algn="l" rtl="0">
              <a:spcBef>
                <a:spcPts val="282"/>
              </a:spcBef>
              <a:spcAft>
                <a:spcPts val="0"/>
              </a:spcAft>
              <a:buClr>
                <a:schemeClr val="dk1"/>
              </a:buClr>
              <a:buSzPts val="1412"/>
              <a:buFont typeface="Arial"/>
              <a:buChar char="•"/>
              <a:defRPr sz="1412" b="0" i="0" u="none" strike="noStrike" cap="none">
                <a:solidFill>
                  <a:schemeClr val="dk1"/>
                </a:solidFill>
                <a:latin typeface="Helvetica Neue"/>
                <a:ea typeface="Helvetica Neue"/>
                <a:cs typeface="Helvetica Neue"/>
                <a:sym typeface="Helvetica Neue"/>
              </a:defRPr>
            </a:lvl3pPr>
            <a:lvl4pPr marL="1828800" marR="0" lvl="3" indent="-307022" algn="l" rtl="0">
              <a:spcBef>
                <a:spcPts val="247"/>
              </a:spcBef>
              <a:spcAft>
                <a:spcPts val="0"/>
              </a:spcAft>
              <a:buClr>
                <a:schemeClr val="dk1"/>
              </a:buClr>
              <a:buSzPts val="1235"/>
              <a:buFont typeface="Arial"/>
              <a:buChar char="–"/>
              <a:defRPr sz="1235" b="0" i="0" u="none" strike="noStrike" cap="none">
                <a:solidFill>
                  <a:schemeClr val="dk1"/>
                </a:solidFill>
                <a:latin typeface="Helvetica Neue"/>
                <a:ea typeface="Helvetica Neue"/>
                <a:cs typeface="Helvetica Neue"/>
                <a:sym typeface="Helvetica Neue"/>
              </a:defRPr>
            </a:lvl4pPr>
            <a:lvl5pPr marL="2286000" marR="0" lvl="4" indent="-295846" algn="l" rtl="0">
              <a:spcBef>
                <a:spcPts val="212"/>
              </a:spcBef>
              <a:spcAft>
                <a:spcPts val="0"/>
              </a:spcAft>
              <a:buClr>
                <a:schemeClr val="dk1"/>
              </a:buClr>
              <a:buSzPts val="1059"/>
              <a:buFont typeface="Arial"/>
              <a:buChar char="»"/>
              <a:defRPr sz="1059" b="0" i="0" u="none" strike="noStrike" cap="none">
                <a:solidFill>
                  <a:schemeClr val="dk1"/>
                </a:solidFill>
                <a:latin typeface="Helvetica Neue"/>
                <a:ea typeface="Helvetica Neue"/>
                <a:cs typeface="Helvetica Neue"/>
                <a:sym typeface="Helvetica Neue"/>
              </a:defRPr>
            </a:lvl5pPr>
            <a:lvl6pPr marL="2743200" marR="0" lvl="5" indent="-340677" algn="l" rtl="0">
              <a:spcBef>
                <a:spcPts val="353"/>
              </a:spcBef>
              <a:spcAft>
                <a:spcPts val="0"/>
              </a:spcAft>
              <a:buClr>
                <a:schemeClr val="dk1"/>
              </a:buClr>
              <a:buSzPts val="1765"/>
              <a:buFont typeface="Arial"/>
              <a:buChar char="•"/>
              <a:defRPr sz="1765" b="0" i="0" u="none" strike="noStrike" cap="none">
                <a:solidFill>
                  <a:schemeClr val="dk1"/>
                </a:solidFill>
                <a:latin typeface="Calibri"/>
                <a:ea typeface="Calibri"/>
                <a:cs typeface="Calibri"/>
                <a:sym typeface="Calibri"/>
              </a:defRPr>
            </a:lvl6pPr>
            <a:lvl7pPr marL="3200400" marR="0" lvl="6" indent="-340677" algn="l" rtl="0">
              <a:spcBef>
                <a:spcPts val="353"/>
              </a:spcBef>
              <a:spcAft>
                <a:spcPts val="0"/>
              </a:spcAft>
              <a:buClr>
                <a:schemeClr val="dk1"/>
              </a:buClr>
              <a:buSzPts val="1765"/>
              <a:buFont typeface="Arial"/>
              <a:buChar char="•"/>
              <a:defRPr sz="1765" b="0" i="0" u="none" strike="noStrike" cap="none">
                <a:solidFill>
                  <a:schemeClr val="dk1"/>
                </a:solidFill>
                <a:latin typeface="Calibri"/>
                <a:ea typeface="Calibri"/>
                <a:cs typeface="Calibri"/>
                <a:sym typeface="Calibri"/>
              </a:defRPr>
            </a:lvl7pPr>
            <a:lvl8pPr marL="3657600" marR="0" lvl="7" indent="-340677" algn="l" rtl="0">
              <a:spcBef>
                <a:spcPts val="353"/>
              </a:spcBef>
              <a:spcAft>
                <a:spcPts val="0"/>
              </a:spcAft>
              <a:buClr>
                <a:schemeClr val="dk1"/>
              </a:buClr>
              <a:buSzPts val="1765"/>
              <a:buFont typeface="Arial"/>
              <a:buChar char="•"/>
              <a:defRPr sz="1765" b="0" i="0" u="none" strike="noStrike" cap="none">
                <a:solidFill>
                  <a:schemeClr val="dk1"/>
                </a:solidFill>
                <a:latin typeface="Calibri"/>
                <a:ea typeface="Calibri"/>
                <a:cs typeface="Calibri"/>
                <a:sym typeface="Calibri"/>
              </a:defRPr>
            </a:lvl8pPr>
            <a:lvl9pPr marL="4114800" marR="0" lvl="8" indent="-340677" algn="l" rtl="0">
              <a:spcBef>
                <a:spcPts val="353"/>
              </a:spcBef>
              <a:spcAft>
                <a:spcPts val="0"/>
              </a:spcAft>
              <a:buClr>
                <a:schemeClr val="dk1"/>
              </a:buClr>
              <a:buSzPts val="1765"/>
              <a:buFont typeface="Arial"/>
              <a:buChar char="•"/>
              <a:defRPr sz="1765"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body" idx="2"/>
          </p:nvPr>
        </p:nvSpPr>
        <p:spPr>
          <a:xfrm>
            <a:off x="457203" y="1435104"/>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47"/>
              </a:spcBef>
              <a:spcAft>
                <a:spcPts val="0"/>
              </a:spcAft>
              <a:buClr>
                <a:schemeClr val="dk1"/>
              </a:buClr>
              <a:buSzPts val="1235"/>
              <a:buFont typeface="Arial"/>
              <a:buNone/>
              <a:defRPr sz="1235" b="0" i="0" u="none" strike="noStrike" cap="none">
                <a:solidFill>
                  <a:schemeClr val="dk1"/>
                </a:solidFill>
                <a:latin typeface="Helvetica Neue"/>
                <a:ea typeface="Helvetica Neue"/>
                <a:cs typeface="Helvetica Neue"/>
                <a:sym typeface="Helvetica Neue"/>
              </a:defRPr>
            </a:lvl1pPr>
            <a:lvl2pPr marL="914400" marR="0" lvl="1" indent="-228600" algn="l" rtl="0">
              <a:spcBef>
                <a:spcPts val="212"/>
              </a:spcBef>
              <a:spcAft>
                <a:spcPts val="0"/>
              </a:spcAft>
              <a:buClr>
                <a:schemeClr val="dk1"/>
              </a:buClr>
              <a:buSzPts val="1059"/>
              <a:buFont typeface="Arial"/>
              <a:buNone/>
              <a:defRPr sz="1059" b="0" i="0" u="none" strike="noStrike" cap="none">
                <a:solidFill>
                  <a:schemeClr val="dk1"/>
                </a:solidFill>
                <a:latin typeface="Helvetica Neue"/>
                <a:ea typeface="Helvetica Neue"/>
                <a:cs typeface="Helvetica Neue"/>
                <a:sym typeface="Helvetica Neue"/>
              </a:defRPr>
            </a:lvl2pPr>
            <a:lvl3pPr marL="1371600" marR="0" lvl="2" indent="-228600" algn="l" rtl="0">
              <a:spcBef>
                <a:spcPts val="176"/>
              </a:spcBef>
              <a:spcAft>
                <a:spcPts val="0"/>
              </a:spcAft>
              <a:buClr>
                <a:schemeClr val="dk1"/>
              </a:buClr>
              <a:buSzPts val="882"/>
              <a:buFont typeface="Arial"/>
              <a:buNone/>
              <a:defRPr sz="882" b="0" i="0" u="none" strike="noStrike" cap="none">
                <a:solidFill>
                  <a:schemeClr val="dk1"/>
                </a:solidFill>
                <a:latin typeface="Helvetica Neue"/>
                <a:ea typeface="Helvetica Neue"/>
                <a:cs typeface="Helvetica Neue"/>
                <a:sym typeface="Helvetica Neue"/>
              </a:defRPr>
            </a:lvl3pPr>
            <a:lvl4pPr marL="1828800" marR="0" lvl="3" indent="-228600" algn="l" rtl="0">
              <a:spcBef>
                <a:spcPts val="159"/>
              </a:spcBef>
              <a:spcAft>
                <a:spcPts val="0"/>
              </a:spcAft>
              <a:buClr>
                <a:schemeClr val="dk1"/>
              </a:buClr>
              <a:buSzPts val="794"/>
              <a:buFont typeface="Arial"/>
              <a:buNone/>
              <a:defRPr sz="794" b="0" i="0" u="none" strike="noStrike" cap="none">
                <a:solidFill>
                  <a:schemeClr val="dk1"/>
                </a:solidFill>
                <a:latin typeface="Helvetica Neue"/>
                <a:ea typeface="Helvetica Neue"/>
                <a:cs typeface="Helvetica Neue"/>
                <a:sym typeface="Helvetica Neue"/>
              </a:defRPr>
            </a:lvl4pPr>
            <a:lvl5pPr marL="2286000" marR="0" lvl="4" indent="-228600" algn="l" rtl="0">
              <a:spcBef>
                <a:spcPts val="159"/>
              </a:spcBef>
              <a:spcAft>
                <a:spcPts val="0"/>
              </a:spcAft>
              <a:buClr>
                <a:schemeClr val="dk1"/>
              </a:buClr>
              <a:buSzPts val="794"/>
              <a:buFont typeface="Arial"/>
              <a:buNone/>
              <a:defRPr sz="794" b="0" i="0" u="none" strike="noStrike" cap="none">
                <a:solidFill>
                  <a:schemeClr val="dk1"/>
                </a:solidFill>
                <a:latin typeface="Helvetica Neue"/>
                <a:ea typeface="Helvetica Neue"/>
                <a:cs typeface="Helvetica Neue"/>
                <a:sym typeface="Helvetica Neue"/>
              </a:defRPr>
            </a:lvl5pPr>
            <a:lvl6pPr marL="2743200" marR="0" lvl="5" indent="-228600" algn="l" rtl="0">
              <a:spcBef>
                <a:spcPts val="159"/>
              </a:spcBef>
              <a:spcAft>
                <a:spcPts val="0"/>
              </a:spcAft>
              <a:buClr>
                <a:schemeClr val="dk1"/>
              </a:buClr>
              <a:buSzPts val="794"/>
              <a:buFont typeface="Arial"/>
              <a:buNone/>
              <a:defRPr sz="794" b="0" i="0" u="none" strike="noStrike" cap="none">
                <a:solidFill>
                  <a:schemeClr val="dk1"/>
                </a:solidFill>
                <a:latin typeface="Calibri"/>
                <a:ea typeface="Calibri"/>
                <a:cs typeface="Calibri"/>
                <a:sym typeface="Calibri"/>
              </a:defRPr>
            </a:lvl6pPr>
            <a:lvl7pPr marL="3200400" marR="0" lvl="6" indent="-228600" algn="l" rtl="0">
              <a:spcBef>
                <a:spcPts val="159"/>
              </a:spcBef>
              <a:spcAft>
                <a:spcPts val="0"/>
              </a:spcAft>
              <a:buClr>
                <a:schemeClr val="dk1"/>
              </a:buClr>
              <a:buSzPts val="794"/>
              <a:buFont typeface="Arial"/>
              <a:buNone/>
              <a:defRPr sz="794" b="0" i="0" u="none" strike="noStrike" cap="none">
                <a:solidFill>
                  <a:schemeClr val="dk1"/>
                </a:solidFill>
                <a:latin typeface="Calibri"/>
                <a:ea typeface="Calibri"/>
                <a:cs typeface="Calibri"/>
                <a:sym typeface="Calibri"/>
              </a:defRPr>
            </a:lvl7pPr>
            <a:lvl8pPr marL="3657600" marR="0" lvl="7" indent="-228600" algn="l" rtl="0">
              <a:spcBef>
                <a:spcPts val="159"/>
              </a:spcBef>
              <a:spcAft>
                <a:spcPts val="0"/>
              </a:spcAft>
              <a:buClr>
                <a:schemeClr val="dk1"/>
              </a:buClr>
              <a:buSzPts val="794"/>
              <a:buFont typeface="Arial"/>
              <a:buNone/>
              <a:defRPr sz="794" b="0" i="0" u="none" strike="noStrike" cap="none">
                <a:solidFill>
                  <a:schemeClr val="dk1"/>
                </a:solidFill>
                <a:latin typeface="Calibri"/>
                <a:ea typeface="Calibri"/>
                <a:cs typeface="Calibri"/>
                <a:sym typeface="Calibri"/>
              </a:defRPr>
            </a:lvl8pPr>
            <a:lvl9pPr marL="4114800" marR="0" lvl="8" indent="-228600" algn="l" rtl="0">
              <a:spcBef>
                <a:spcPts val="159"/>
              </a:spcBef>
              <a:spcAft>
                <a:spcPts val="0"/>
              </a:spcAft>
              <a:buClr>
                <a:schemeClr val="dk1"/>
              </a:buClr>
              <a:buSzPts val="794"/>
              <a:buFont typeface="Arial"/>
              <a:buNone/>
              <a:defRPr sz="794"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1792288" y="4800614"/>
            <a:ext cx="5486400" cy="566739"/>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1765"/>
              <a:buFont typeface="Helvetica Neue"/>
              <a:buNone/>
              <a:defRPr sz="1765" b="1"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565"/>
              </a:spcBef>
              <a:spcAft>
                <a:spcPts val="0"/>
              </a:spcAft>
              <a:buClr>
                <a:schemeClr val="dk1"/>
              </a:buClr>
              <a:buSzPts val="2824"/>
              <a:buFont typeface="Arial"/>
              <a:buNone/>
              <a:defRPr sz="2824" b="0" i="0" u="none" strike="noStrike" cap="none">
                <a:solidFill>
                  <a:schemeClr val="dk1"/>
                </a:solidFill>
                <a:latin typeface="Helvetica Neue"/>
                <a:ea typeface="Helvetica Neue"/>
                <a:cs typeface="Helvetica Neue"/>
                <a:sym typeface="Helvetica Neue"/>
              </a:defRPr>
            </a:lvl1pPr>
            <a:lvl2pPr marR="0" lvl="1" algn="l" rtl="0">
              <a:spcBef>
                <a:spcPts val="494"/>
              </a:spcBef>
              <a:spcAft>
                <a:spcPts val="0"/>
              </a:spcAft>
              <a:buClr>
                <a:schemeClr val="dk1"/>
              </a:buClr>
              <a:buSzPts val="2471"/>
              <a:buFont typeface="Arial"/>
              <a:buNone/>
              <a:defRPr sz="2471" b="0" i="0" u="none" strike="noStrike" cap="none">
                <a:solidFill>
                  <a:schemeClr val="dk1"/>
                </a:solidFill>
                <a:latin typeface="Helvetica Neue"/>
                <a:ea typeface="Helvetica Neue"/>
                <a:cs typeface="Helvetica Neue"/>
                <a:sym typeface="Helvetica Neue"/>
              </a:defRPr>
            </a:lvl2pPr>
            <a:lvl3pPr marR="0" lvl="2" algn="l" rtl="0">
              <a:spcBef>
                <a:spcPts val="424"/>
              </a:spcBef>
              <a:spcAft>
                <a:spcPts val="0"/>
              </a:spcAft>
              <a:buClr>
                <a:schemeClr val="dk1"/>
              </a:buClr>
              <a:buSzPts val="2118"/>
              <a:buFont typeface="Arial"/>
              <a:buNone/>
              <a:defRPr sz="2118" b="0" i="0" u="none" strike="noStrike" cap="none">
                <a:solidFill>
                  <a:schemeClr val="dk1"/>
                </a:solidFill>
                <a:latin typeface="Helvetica Neue"/>
                <a:ea typeface="Helvetica Neue"/>
                <a:cs typeface="Helvetica Neue"/>
                <a:sym typeface="Helvetica Neue"/>
              </a:defRPr>
            </a:lvl3pPr>
            <a:lvl4pPr marR="0" lvl="3" algn="l" rtl="0">
              <a:spcBef>
                <a:spcPts val="353"/>
              </a:spcBef>
              <a:spcAft>
                <a:spcPts val="0"/>
              </a:spcAft>
              <a:buClr>
                <a:schemeClr val="dk1"/>
              </a:buClr>
              <a:buSzPts val="1765"/>
              <a:buFont typeface="Arial"/>
              <a:buNone/>
              <a:defRPr sz="1765" b="0" i="0" u="none" strike="noStrike" cap="none">
                <a:solidFill>
                  <a:schemeClr val="dk1"/>
                </a:solidFill>
                <a:latin typeface="Helvetica Neue"/>
                <a:ea typeface="Helvetica Neue"/>
                <a:cs typeface="Helvetica Neue"/>
                <a:sym typeface="Helvetica Neue"/>
              </a:defRPr>
            </a:lvl4pPr>
            <a:lvl5pPr marR="0" lvl="4" algn="l" rtl="0">
              <a:spcBef>
                <a:spcPts val="353"/>
              </a:spcBef>
              <a:spcAft>
                <a:spcPts val="0"/>
              </a:spcAft>
              <a:buClr>
                <a:schemeClr val="dk1"/>
              </a:buClr>
              <a:buSzPts val="1765"/>
              <a:buFont typeface="Arial"/>
              <a:buNone/>
              <a:defRPr sz="1765" b="0" i="0" u="none" strike="noStrike" cap="none">
                <a:solidFill>
                  <a:schemeClr val="dk1"/>
                </a:solidFill>
                <a:latin typeface="Helvetica Neue"/>
                <a:ea typeface="Helvetica Neue"/>
                <a:cs typeface="Helvetica Neue"/>
                <a:sym typeface="Helvetica Neue"/>
              </a:defRPr>
            </a:lvl5pPr>
            <a:lvl6pPr marR="0" lvl="5" algn="l" rtl="0">
              <a:spcBef>
                <a:spcPts val="353"/>
              </a:spcBef>
              <a:spcAft>
                <a:spcPts val="0"/>
              </a:spcAft>
              <a:buClr>
                <a:schemeClr val="dk1"/>
              </a:buClr>
              <a:buSzPts val="1765"/>
              <a:buFont typeface="Arial"/>
              <a:buNone/>
              <a:defRPr sz="1765" b="0" i="0" u="none" strike="noStrike" cap="none">
                <a:solidFill>
                  <a:schemeClr val="dk1"/>
                </a:solidFill>
                <a:latin typeface="Calibri"/>
                <a:ea typeface="Calibri"/>
                <a:cs typeface="Calibri"/>
                <a:sym typeface="Calibri"/>
              </a:defRPr>
            </a:lvl6pPr>
            <a:lvl7pPr marR="0" lvl="6" algn="l" rtl="0">
              <a:spcBef>
                <a:spcPts val="353"/>
              </a:spcBef>
              <a:spcAft>
                <a:spcPts val="0"/>
              </a:spcAft>
              <a:buClr>
                <a:schemeClr val="dk1"/>
              </a:buClr>
              <a:buSzPts val="1765"/>
              <a:buFont typeface="Arial"/>
              <a:buNone/>
              <a:defRPr sz="1765" b="0" i="0" u="none" strike="noStrike" cap="none">
                <a:solidFill>
                  <a:schemeClr val="dk1"/>
                </a:solidFill>
                <a:latin typeface="Calibri"/>
                <a:ea typeface="Calibri"/>
                <a:cs typeface="Calibri"/>
                <a:sym typeface="Calibri"/>
              </a:defRPr>
            </a:lvl7pPr>
            <a:lvl8pPr marR="0" lvl="7" algn="l" rtl="0">
              <a:spcBef>
                <a:spcPts val="353"/>
              </a:spcBef>
              <a:spcAft>
                <a:spcPts val="0"/>
              </a:spcAft>
              <a:buClr>
                <a:schemeClr val="dk1"/>
              </a:buClr>
              <a:buSzPts val="1765"/>
              <a:buFont typeface="Arial"/>
              <a:buNone/>
              <a:defRPr sz="1765" b="0" i="0" u="none" strike="noStrike" cap="none">
                <a:solidFill>
                  <a:schemeClr val="dk1"/>
                </a:solidFill>
                <a:latin typeface="Calibri"/>
                <a:ea typeface="Calibri"/>
                <a:cs typeface="Calibri"/>
                <a:sym typeface="Calibri"/>
              </a:defRPr>
            </a:lvl8pPr>
            <a:lvl9pPr marR="0" lvl="8" algn="l" rtl="0">
              <a:spcBef>
                <a:spcPts val="353"/>
              </a:spcBef>
              <a:spcAft>
                <a:spcPts val="0"/>
              </a:spcAft>
              <a:buClr>
                <a:schemeClr val="dk1"/>
              </a:buClr>
              <a:buSzPts val="1765"/>
              <a:buFont typeface="Arial"/>
              <a:buNone/>
              <a:defRPr sz="1765" b="0" i="0" u="none" strike="noStrike" cap="none">
                <a:solidFill>
                  <a:schemeClr val="dk1"/>
                </a:solidFill>
                <a:latin typeface="Calibri"/>
                <a:ea typeface="Calibri"/>
                <a:cs typeface="Calibri"/>
                <a:sym typeface="Calibri"/>
              </a:defRPr>
            </a:lvl9pPr>
          </a:lstStyle>
          <a:p>
            <a:endParaRPr/>
          </a:p>
        </p:txBody>
      </p:sp>
      <p:sp>
        <p:nvSpPr>
          <p:cNvPr id="56" name="Google Shape;56;p14"/>
          <p:cNvSpPr txBox="1">
            <a:spLocks noGrp="1"/>
          </p:cNvSpPr>
          <p:nvPr>
            <p:ph type="body" idx="1"/>
          </p:nvPr>
        </p:nvSpPr>
        <p:spPr>
          <a:xfrm>
            <a:off x="1792288" y="5367351"/>
            <a:ext cx="5486400" cy="804863"/>
          </a:xfrm>
          <a:prstGeom prst="rect">
            <a:avLst/>
          </a:prstGeom>
          <a:noFill/>
          <a:ln>
            <a:noFill/>
          </a:ln>
        </p:spPr>
        <p:txBody>
          <a:bodyPr spcFirstLastPara="1" wrap="square" lIns="91425" tIns="45700" rIns="91425" bIns="45700" anchor="t" anchorCtr="0"/>
          <a:lstStyle>
            <a:lvl1pPr marL="457200" marR="0" lvl="0" indent="-228600" algn="l" rtl="0">
              <a:spcBef>
                <a:spcPts val="247"/>
              </a:spcBef>
              <a:spcAft>
                <a:spcPts val="0"/>
              </a:spcAft>
              <a:buClr>
                <a:schemeClr val="dk1"/>
              </a:buClr>
              <a:buSzPts val="1235"/>
              <a:buFont typeface="Arial"/>
              <a:buNone/>
              <a:defRPr sz="1235" b="0" i="0" u="none" strike="noStrike" cap="none">
                <a:solidFill>
                  <a:schemeClr val="dk1"/>
                </a:solidFill>
                <a:latin typeface="Helvetica Neue"/>
                <a:ea typeface="Helvetica Neue"/>
                <a:cs typeface="Helvetica Neue"/>
                <a:sym typeface="Helvetica Neue"/>
              </a:defRPr>
            </a:lvl1pPr>
            <a:lvl2pPr marL="914400" marR="0" lvl="1" indent="-228600" algn="l" rtl="0">
              <a:spcBef>
                <a:spcPts val="212"/>
              </a:spcBef>
              <a:spcAft>
                <a:spcPts val="0"/>
              </a:spcAft>
              <a:buClr>
                <a:schemeClr val="dk1"/>
              </a:buClr>
              <a:buSzPts val="1059"/>
              <a:buFont typeface="Arial"/>
              <a:buNone/>
              <a:defRPr sz="1059" b="0" i="0" u="none" strike="noStrike" cap="none">
                <a:solidFill>
                  <a:schemeClr val="dk1"/>
                </a:solidFill>
                <a:latin typeface="Helvetica Neue"/>
                <a:ea typeface="Helvetica Neue"/>
                <a:cs typeface="Helvetica Neue"/>
                <a:sym typeface="Helvetica Neue"/>
              </a:defRPr>
            </a:lvl2pPr>
            <a:lvl3pPr marL="1371600" marR="0" lvl="2" indent="-228600" algn="l" rtl="0">
              <a:spcBef>
                <a:spcPts val="176"/>
              </a:spcBef>
              <a:spcAft>
                <a:spcPts val="0"/>
              </a:spcAft>
              <a:buClr>
                <a:schemeClr val="dk1"/>
              </a:buClr>
              <a:buSzPts val="882"/>
              <a:buFont typeface="Arial"/>
              <a:buNone/>
              <a:defRPr sz="882" b="0" i="0" u="none" strike="noStrike" cap="none">
                <a:solidFill>
                  <a:schemeClr val="dk1"/>
                </a:solidFill>
                <a:latin typeface="Helvetica Neue"/>
                <a:ea typeface="Helvetica Neue"/>
                <a:cs typeface="Helvetica Neue"/>
                <a:sym typeface="Helvetica Neue"/>
              </a:defRPr>
            </a:lvl3pPr>
            <a:lvl4pPr marL="1828800" marR="0" lvl="3" indent="-228600" algn="l" rtl="0">
              <a:spcBef>
                <a:spcPts val="159"/>
              </a:spcBef>
              <a:spcAft>
                <a:spcPts val="0"/>
              </a:spcAft>
              <a:buClr>
                <a:schemeClr val="dk1"/>
              </a:buClr>
              <a:buSzPts val="794"/>
              <a:buFont typeface="Arial"/>
              <a:buNone/>
              <a:defRPr sz="794" b="0" i="0" u="none" strike="noStrike" cap="none">
                <a:solidFill>
                  <a:schemeClr val="dk1"/>
                </a:solidFill>
                <a:latin typeface="Helvetica Neue"/>
                <a:ea typeface="Helvetica Neue"/>
                <a:cs typeface="Helvetica Neue"/>
                <a:sym typeface="Helvetica Neue"/>
              </a:defRPr>
            </a:lvl4pPr>
            <a:lvl5pPr marL="2286000" marR="0" lvl="4" indent="-228600" algn="l" rtl="0">
              <a:spcBef>
                <a:spcPts val="159"/>
              </a:spcBef>
              <a:spcAft>
                <a:spcPts val="0"/>
              </a:spcAft>
              <a:buClr>
                <a:schemeClr val="dk1"/>
              </a:buClr>
              <a:buSzPts val="794"/>
              <a:buFont typeface="Arial"/>
              <a:buNone/>
              <a:defRPr sz="794" b="0" i="0" u="none" strike="noStrike" cap="none">
                <a:solidFill>
                  <a:schemeClr val="dk1"/>
                </a:solidFill>
                <a:latin typeface="Helvetica Neue"/>
                <a:ea typeface="Helvetica Neue"/>
                <a:cs typeface="Helvetica Neue"/>
                <a:sym typeface="Helvetica Neue"/>
              </a:defRPr>
            </a:lvl5pPr>
            <a:lvl6pPr marL="2743200" marR="0" lvl="5" indent="-228600" algn="l" rtl="0">
              <a:spcBef>
                <a:spcPts val="159"/>
              </a:spcBef>
              <a:spcAft>
                <a:spcPts val="0"/>
              </a:spcAft>
              <a:buClr>
                <a:schemeClr val="dk1"/>
              </a:buClr>
              <a:buSzPts val="794"/>
              <a:buFont typeface="Arial"/>
              <a:buNone/>
              <a:defRPr sz="794" b="0" i="0" u="none" strike="noStrike" cap="none">
                <a:solidFill>
                  <a:schemeClr val="dk1"/>
                </a:solidFill>
                <a:latin typeface="Calibri"/>
                <a:ea typeface="Calibri"/>
                <a:cs typeface="Calibri"/>
                <a:sym typeface="Calibri"/>
              </a:defRPr>
            </a:lvl6pPr>
            <a:lvl7pPr marL="3200400" marR="0" lvl="6" indent="-228600" algn="l" rtl="0">
              <a:spcBef>
                <a:spcPts val="159"/>
              </a:spcBef>
              <a:spcAft>
                <a:spcPts val="0"/>
              </a:spcAft>
              <a:buClr>
                <a:schemeClr val="dk1"/>
              </a:buClr>
              <a:buSzPts val="794"/>
              <a:buFont typeface="Arial"/>
              <a:buNone/>
              <a:defRPr sz="794" b="0" i="0" u="none" strike="noStrike" cap="none">
                <a:solidFill>
                  <a:schemeClr val="dk1"/>
                </a:solidFill>
                <a:latin typeface="Calibri"/>
                <a:ea typeface="Calibri"/>
                <a:cs typeface="Calibri"/>
                <a:sym typeface="Calibri"/>
              </a:defRPr>
            </a:lvl7pPr>
            <a:lvl8pPr marL="3657600" marR="0" lvl="7" indent="-228600" algn="l" rtl="0">
              <a:spcBef>
                <a:spcPts val="159"/>
              </a:spcBef>
              <a:spcAft>
                <a:spcPts val="0"/>
              </a:spcAft>
              <a:buClr>
                <a:schemeClr val="dk1"/>
              </a:buClr>
              <a:buSzPts val="794"/>
              <a:buFont typeface="Arial"/>
              <a:buNone/>
              <a:defRPr sz="794" b="0" i="0" u="none" strike="noStrike" cap="none">
                <a:solidFill>
                  <a:schemeClr val="dk1"/>
                </a:solidFill>
                <a:latin typeface="Calibri"/>
                <a:ea typeface="Calibri"/>
                <a:cs typeface="Calibri"/>
                <a:sym typeface="Calibri"/>
              </a:defRPr>
            </a:lvl8pPr>
            <a:lvl9pPr marL="4114800" marR="0" lvl="8" indent="-228600" algn="l" rtl="0">
              <a:spcBef>
                <a:spcPts val="159"/>
              </a:spcBef>
              <a:spcAft>
                <a:spcPts val="0"/>
              </a:spcAft>
              <a:buClr>
                <a:schemeClr val="dk1"/>
              </a:buClr>
              <a:buSzPts val="794"/>
              <a:buFont typeface="Arial"/>
              <a:buNone/>
              <a:defRPr sz="794"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90829F-9F33-0F47-8CBD-390841E04EBD}" type="datetimeFigureOut">
              <a:rPr lang="en-US" smtClean="0"/>
              <a:t>5/22/19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68BF2D-EE58-6F40-972A-37039EA73729}" type="slidenum">
              <a:rPr lang="en-US" smtClean="0"/>
              <a:t>‹#›</a:t>
            </a:fld>
            <a:endParaRPr lang="en-US"/>
          </a:p>
        </p:txBody>
      </p:sp>
    </p:spTree>
    <p:extLst>
      <p:ext uri="{BB962C8B-B14F-4D97-AF65-F5344CB8AC3E}">
        <p14:creationId xmlns:p14="http://schemas.microsoft.com/office/powerpoint/2010/main" val="86683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90829F-9F33-0F47-8CBD-390841E04EBD}" type="datetimeFigureOut">
              <a:rPr lang="en-US" smtClean="0"/>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BF2D-EE58-6F40-972A-37039EA73729}" type="slidenum">
              <a:rPr lang="en-US" smtClean="0"/>
              <a:t>‹#›</a:t>
            </a:fld>
            <a:endParaRPr lang="en-US"/>
          </a:p>
        </p:txBody>
      </p:sp>
    </p:spTree>
    <p:extLst>
      <p:ext uri="{BB962C8B-B14F-4D97-AF65-F5344CB8AC3E}">
        <p14:creationId xmlns:p14="http://schemas.microsoft.com/office/powerpoint/2010/main" val="178880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0829F-9F33-0F47-8CBD-390841E04EBD}" type="datetimeFigureOut">
              <a:rPr lang="en-US" smtClean="0"/>
              <a:t>5/22/19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68BF2D-EE58-6F40-972A-37039EA73729}" type="slidenum">
              <a:rPr lang="en-US" smtClean="0"/>
              <a:t>‹#›</a:t>
            </a:fld>
            <a:endParaRPr lang="en-US"/>
          </a:p>
        </p:txBody>
      </p:sp>
    </p:spTree>
    <p:extLst>
      <p:ext uri="{BB962C8B-B14F-4D97-AF65-F5344CB8AC3E}">
        <p14:creationId xmlns:p14="http://schemas.microsoft.com/office/powerpoint/2010/main" val="1447505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6"/>
          <p:cNvSpPr txBox="1">
            <a:spLocks noGrp="1"/>
          </p:cNvSpPr>
          <p:nvPr>
            <p:ph type="ctrTitle"/>
          </p:nvPr>
        </p:nvSpPr>
        <p:spPr>
          <a:xfrm>
            <a:off x="685800" y="2130439"/>
            <a:ext cx="7772400" cy="14700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dk1"/>
              </a:buClr>
              <a:buSzPts val="2471"/>
              <a:buFont typeface="Helvetica Neue"/>
              <a:buNone/>
              <a:defRPr sz="2471" b="1"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6"/>
          <p:cNvSpPr txBox="1">
            <a:spLocks noGrp="1"/>
          </p:cNvSpPr>
          <p:nvPr>
            <p:ph type="subTitle" idx="1"/>
          </p:nvPr>
        </p:nvSpPr>
        <p:spPr>
          <a:xfrm>
            <a:off x="1371600" y="3611556"/>
            <a:ext cx="6400800" cy="1752600"/>
          </a:xfrm>
          <a:prstGeom prst="rect">
            <a:avLst/>
          </a:prstGeom>
          <a:noFill/>
          <a:ln>
            <a:noFill/>
          </a:ln>
        </p:spPr>
        <p:txBody>
          <a:bodyPr spcFirstLastPara="1" wrap="square" lIns="91425" tIns="45700" rIns="91425" bIns="45700" anchor="t" anchorCtr="0"/>
          <a:lstStyle>
            <a:lvl1pPr marR="0" lvl="0" algn="ctr" rtl="0">
              <a:spcBef>
                <a:spcPts val="353"/>
              </a:spcBef>
              <a:spcAft>
                <a:spcPts val="0"/>
              </a:spcAft>
              <a:buClr>
                <a:srgbClr val="9E9E9E"/>
              </a:buClr>
              <a:buSzPts val="1765"/>
              <a:buFont typeface="Arial"/>
              <a:buNone/>
              <a:defRPr sz="1765" b="0" i="0" u="none" strike="noStrike" cap="none">
                <a:solidFill>
                  <a:srgbClr val="9E9E9E"/>
                </a:solidFill>
                <a:latin typeface="Helvetica Neue"/>
                <a:ea typeface="Helvetica Neue"/>
                <a:cs typeface="Helvetica Neue"/>
                <a:sym typeface="Helvetica Neue"/>
              </a:defRPr>
            </a:lvl1pPr>
            <a:lvl2pPr marR="0" lvl="1" algn="ctr" rtl="0">
              <a:spcBef>
                <a:spcPts val="353"/>
              </a:spcBef>
              <a:spcAft>
                <a:spcPts val="0"/>
              </a:spcAft>
              <a:buClr>
                <a:srgbClr val="9E9E9E"/>
              </a:buClr>
              <a:buSzPts val="1765"/>
              <a:buFont typeface="Arial"/>
              <a:buNone/>
              <a:defRPr sz="1765" b="0" i="0" u="none" strike="noStrike" cap="none">
                <a:solidFill>
                  <a:srgbClr val="9E9E9E"/>
                </a:solidFill>
                <a:latin typeface="Helvetica Neue"/>
                <a:ea typeface="Helvetica Neue"/>
                <a:cs typeface="Helvetica Neue"/>
                <a:sym typeface="Helvetica Neue"/>
              </a:defRPr>
            </a:lvl2pPr>
            <a:lvl3pPr marR="0" lvl="2" algn="ctr" rtl="0">
              <a:spcBef>
                <a:spcPts val="318"/>
              </a:spcBef>
              <a:spcAft>
                <a:spcPts val="0"/>
              </a:spcAft>
              <a:buClr>
                <a:srgbClr val="9E9E9E"/>
              </a:buClr>
              <a:buSzPts val="1588"/>
              <a:buFont typeface="Arial"/>
              <a:buNone/>
              <a:defRPr sz="1588" b="0" i="0" u="none" strike="noStrike" cap="none">
                <a:solidFill>
                  <a:srgbClr val="9E9E9E"/>
                </a:solidFill>
                <a:latin typeface="Helvetica Neue"/>
                <a:ea typeface="Helvetica Neue"/>
                <a:cs typeface="Helvetica Neue"/>
                <a:sym typeface="Helvetica Neue"/>
              </a:defRPr>
            </a:lvl3pPr>
            <a:lvl4pPr marR="0" lvl="3" algn="ctr" rtl="0">
              <a:spcBef>
                <a:spcPts val="282"/>
              </a:spcBef>
              <a:spcAft>
                <a:spcPts val="0"/>
              </a:spcAft>
              <a:buClr>
                <a:srgbClr val="9E9E9E"/>
              </a:buClr>
              <a:buSzPts val="1412"/>
              <a:buFont typeface="Arial"/>
              <a:buNone/>
              <a:defRPr sz="1412" b="0" i="0" u="none" strike="noStrike" cap="none">
                <a:solidFill>
                  <a:srgbClr val="9E9E9E"/>
                </a:solidFill>
                <a:latin typeface="Helvetica Neue"/>
                <a:ea typeface="Helvetica Neue"/>
                <a:cs typeface="Helvetica Neue"/>
                <a:sym typeface="Helvetica Neue"/>
              </a:defRPr>
            </a:lvl4pPr>
            <a:lvl5pPr marR="0" lvl="4" algn="ctr" rtl="0">
              <a:spcBef>
                <a:spcPts val="247"/>
              </a:spcBef>
              <a:spcAft>
                <a:spcPts val="0"/>
              </a:spcAft>
              <a:buClr>
                <a:srgbClr val="9E9E9E"/>
              </a:buClr>
              <a:buSzPts val="1235"/>
              <a:buFont typeface="Arial"/>
              <a:buNone/>
              <a:defRPr sz="1235" b="0" i="0" u="none" strike="noStrike" cap="none">
                <a:solidFill>
                  <a:srgbClr val="9E9E9E"/>
                </a:solidFill>
                <a:latin typeface="Helvetica Neue"/>
                <a:ea typeface="Helvetica Neue"/>
                <a:cs typeface="Helvetica Neue"/>
                <a:sym typeface="Helvetica Neue"/>
              </a:defRPr>
            </a:lvl5pPr>
            <a:lvl6pPr marR="0" lvl="5" algn="ctr" rtl="0">
              <a:spcBef>
                <a:spcPts val="353"/>
              </a:spcBef>
              <a:spcAft>
                <a:spcPts val="0"/>
              </a:spcAft>
              <a:buClr>
                <a:srgbClr val="9E9E9E"/>
              </a:buClr>
              <a:buSzPts val="1765"/>
              <a:buFont typeface="Arial"/>
              <a:buNone/>
              <a:defRPr sz="1765" b="0" i="0" u="none" strike="noStrike" cap="none">
                <a:solidFill>
                  <a:srgbClr val="9E9E9E"/>
                </a:solidFill>
                <a:latin typeface="Calibri"/>
                <a:ea typeface="Calibri"/>
                <a:cs typeface="Calibri"/>
                <a:sym typeface="Calibri"/>
              </a:defRPr>
            </a:lvl6pPr>
            <a:lvl7pPr marR="0" lvl="6" algn="ctr" rtl="0">
              <a:spcBef>
                <a:spcPts val="353"/>
              </a:spcBef>
              <a:spcAft>
                <a:spcPts val="0"/>
              </a:spcAft>
              <a:buClr>
                <a:srgbClr val="9E9E9E"/>
              </a:buClr>
              <a:buSzPts val="1765"/>
              <a:buFont typeface="Arial"/>
              <a:buNone/>
              <a:defRPr sz="1765" b="0" i="0" u="none" strike="noStrike" cap="none">
                <a:solidFill>
                  <a:srgbClr val="9E9E9E"/>
                </a:solidFill>
                <a:latin typeface="Calibri"/>
                <a:ea typeface="Calibri"/>
                <a:cs typeface="Calibri"/>
                <a:sym typeface="Calibri"/>
              </a:defRPr>
            </a:lvl7pPr>
            <a:lvl8pPr marR="0" lvl="7" algn="ctr" rtl="0">
              <a:spcBef>
                <a:spcPts val="353"/>
              </a:spcBef>
              <a:spcAft>
                <a:spcPts val="0"/>
              </a:spcAft>
              <a:buClr>
                <a:srgbClr val="9E9E9E"/>
              </a:buClr>
              <a:buSzPts val="1765"/>
              <a:buFont typeface="Arial"/>
              <a:buNone/>
              <a:defRPr sz="1765" b="0" i="0" u="none" strike="noStrike" cap="none">
                <a:solidFill>
                  <a:srgbClr val="9E9E9E"/>
                </a:solidFill>
                <a:latin typeface="Calibri"/>
                <a:ea typeface="Calibri"/>
                <a:cs typeface="Calibri"/>
                <a:sym typeface="Calibri"/>
              </a:defRPr>
            </a:lvl8pPr>
            <a:lvl9pPr marR="0" lvl="8" algn="ctr" rtl="0">
              <a:spcBef>
                <a:spcPts val="353"/>
              </a:spcBef>
              <a:spcAft>
                <a:spcPts val="0"/>
              </a:spcAft>
              <a:buClr>
                <a:srgbClr val="9E9E9E"/>
              </a:buClr>
              <a:buSzPts val="1765"/>
              <a:buFont typeface="Arial"/>
              <a:buNone/>
              <a:defRPr sz="1765" b="0" i="0" u="none" strike="noStrike" cap="none">
                <a:solidFill>
                  <a:srgbClr val="9E9E9E"/>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2471"/>
              <a:buFont typeface="Helvetica Neue"/>
              <a:buNone/>
              <a:defRPr sz="2471" b="1"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7"/>
          <p:cNvSpPr txBox="1">
            <a:spLocks noGrp="1"/>
          </p:cNvSpPr>
          <p:nvPr>
            <p:ph type="body" idx="1"/>
          </p:nvPr>
        </p:nvSpPr>
        <p:spPr>
          <a:xfrm>
            <a:off x="457200" y="1600202"/>
            <a:ext cx="8229600" cy="4318737"/>
          </a:xfrm>
          <a:prstGeom prst="rect">
            <a:avLst/>
          </a:prstGeom>
          <a:noFill/>
          <a:ln>
            <a:noFill/>
          </a:ln>
        </p:spPr>
        <p:txBody>
          <a:bodyPr spcFirstLastPara="1" wrap="square" lIns="91425" tIns="45700" rIns="91425" bIns="45700" anchor="t" anchorCtr="0"/>
          <a:lstStyle>
            <a:lvl1pPr marL="457200" marR="0" lvl="0" indent="-363093" algn="l" rtl="0">
              <a:spcBef>
                <a:spcPts val="424"/>
              </a:spcBef>
              <a:spcAft>
                <a:spcPts val="0"/>
              </a:spcAft>
              <a:buClr>
                <a:schemeClr val="dk1"/>
              </a:buClr>
              <a:buSzPts val="2118"/>
              <a:buFont typeface="Arial"/>
              <a:buChar char="•"/>
              <a:defRPr sz="2118" b="0" i="0" u="none" strike="noStrike" cap="none">
                <a:solidFill>
                  <a:schemeClr val="dk1"/>
                </a:solidFill>
                <a:latin typeface="Helvetica Neue"/>
                <a:ea typeface="Helvetica Neue"/>
                <a:cs typeface="Helvetica Neue"/>
                <a:sym typeface="Helvetica Neue"/>
              </a:defRPr>
            </a:lvl1pPr>
            <a:lvl2pPr marL="914400" marR="0" lvl="1" indent="-340677" algn="l" rtl="0">
              <a:spcBef>
                <a:spcPts val="353"/>
              </a:spcBef>
              <a:spcAft>
                <a:spcPts val="0"/>
              </a:spcAft>
              <a:buClr>
                <a:schemeClr val="dk1"/>
              </a:buClr>
              <a:buSzPts val="1765"/>
              <a:buFont typeface="Arial"/>
              <a:buChar char="–"/>
              <a:defRPr sz="1765" b="0" i="0" u="none" strike="noStrike" cap="none">
                <a:solidFill>
                  <a:schemeClr val="dk1"/>
                </a:solidFill>
                <a:latin typeface="Helvetica Neue"/>
                <a:ea typeface="Helvetica Neue"/>
                <a:cs typeface="Helvetica Neue"/>
                <a:sym typeface="Helvetica Neue"/>
              </a:defRPr>
            </a:lvl2pPr>
            <a:lvl3pPr marL="1371600" marR="0" lvl="2" indent="-329438" algn="l" rtl="0">
              <a:spcBef>
                <a:spcPts val="318"/>
              </a:spcBef>
              <a:spcAft>
                <a:spcPts val="0"/>
              </a:spcAft>
              <a:buClr>
                <a:schemeClr val="dk1"/>
              </a:buClr>
              <a:buSzPts val="1588"/>
              <a:buFont typeface="Arial"/>
              <a:buChar char="•"/>
              <a:defRPr sz="1588" b="0" i="0" u="none" strike="noStrike" cap="none">
                <a:solidFill>
                  <a:schemeClr val="dk1"/>
                </a:solidFill>
                <a:latin typeface="Helvetica Neue"/>
                <a:ea typeface="Helvetica Neue"/>
                <a:cs typeface="Helvetica Neue"/>
                <a:sym typeface="Helvetica Neue"/>
              </a:defRPr>
            </a:lvl3pPr>
            <a:lvl4pPr marL="1828800" marR="0" lvl="3" indent="-318261" algn="l" rtl="0">
              <a:spcBef>
                <a:spcPts val="282"/>
              </a:spcBef>
              <a:spcAft>
                <a:spcPts val="0"/>
              </a:spcAft>
              <a:buClr>
                <a:schemeClr val="dk1"/>
              </a:buClr>
              <a:buSzPts val="1412"/>
              <a:buFont typeface="Arial"/>
              <a:buChar char="–"/>
              <a:defRPr sz="1412" b="0" i="0" u="none" strike="noStrike" cap="none">
                <a:solidFill>
                  <a:schemeClr val="dk1"/>
                </a:solidFill>
                <a:latin typeface="Helvetica Neue"/>
                <a:ea typeface="Helvetica Neue"/>
                <a:cs typeface="Helvetica Neue"/>
                <a:sym typeface="Helvetica Neue"/>
              </a:defRPr>
            </a:lvl4pPr>
            <a:lvl5pPr marL="2286000" marR="0" lvl="4" indent="-307022" algn="l" rtl="0">
              <a:spcBef>
                <a:spcPts val="247"/>
              </a:spcBef>
              <a:spcAft>
                <a:spcPts val="0"/>
              </a:spcAft>
              <a:buClr>
                <a:schemeClr val="dk1"/>
              </a:buClr>
              <a:buSzPts val="1235"/>
              <a:buFont typeface="Arial"/>
              <a:buChar char="»"/>
              <a:defRPr sz="1235" b="0" i="0" u="none" strike="noStrike" cap="none">
                <a:solidFill>
                  <a:schemeClr val="dk1"/>
                </a:solidFill>
                <a:latin typeface="Helvetica Neue"/>
                <a:ea typeface="Helvetica Neue"/>
                <a:cs typeface="Helvetica Neue"/>
                <a:sym typeface="Helvetica Neue"/>
              </a:defRPr>
            </a:lvl5pPr>
            <a:lvl6pPr marL="2743200" marR="0" lvl="5" indent="-340677" algn="l" rtl="0">
              <a:spcBef>
                <a:spcPts val="353"/>
              </a:spcBef>
              <a:spcAft>
                <a:spcPts val="0"/>
              </a:spcAft>
              <a:buClr>
                <a:schemeClr val="dk1"/>
              </a:buClr>
              <a:buSzPts val="1765"/>
              <a:buFont typeface="Arial"/>
              <a:buChar char="•"/>
              <a:defRPr sz="1765" b="0" i="0" u="none" strike="noStrike" cap="none">
                <a:solidFill>
                  <a:schemeClr val="dk1"/>
                </a:solidFill>
                <a:latin typeface="Calibri"/>
                <a:ea typeface="Calibri"/>
                <a:cs typeface="Calibri"/>
                <a:sym typeface="Calibri"/>
              </a:defRPr>
            </a:lvl6pPr>
            <a:lvl7pPr marL="3200400" marR="0" lvl="6" indent="-340677" algn="l" rtl="0">
              <a:spcBef>
                <a:spcPts val="353"/>
              </a:spcBef>
              <a:spcAft>
                <a:spcPts val="0"/>
              </a:spcAft>
              <a:buClr>
                <a:schemeClr val="dk1"/>
              </a:buClr>
              <a:buSzPts val="1765"/>
              <a:buFont typeface="Arial"/>
              <a:buChar char="•"/>
              <a:defRPr sz="1765" b="0" i="0" u="none" strike="noStrike" cap="none">
                <a:solidFill>
                  <a:schemeClr val="dk1"/>
                </a:solidFill>
                <a:latin typeface="Calibri"/>
                <a:ea typeface="Calibri"/>
                <a:cs typeface="Calibri"/>
                <a:sym typeface="Calibri"/>
              </a:defRPr>
            </a:lvl7pPr>
            <a:lvl8pPr marL="3657600" marR="0" lvl="7" indent="-340677" algn="l" rtl="0">
              <a:spcBef>
                <a:spcPts val="353"/>
              </a:spcBef>
              <a:spcAft>
                <a:spcPts val="0"/>
              </a:spcAft>
              <a:buClr>
                <a:schemeClr val="dk1"/>
              </a:buClr>
              <a:buSzPts val="1765"/>
              <a:buFont typeface="Arial"/>
              <a:buChar char="•"/>
              <a:defRPr sz="1765" b="0" i="0" u="none" strike="noStrike" cap="none">
                <a:solidFill>
                  <a:schemeClr val="dk1"/>
                </a:solidFill>
                <a:latin typeface="Calibri"/>
                <a:ea typeface="Calibri"/>
                <a:cs typeface="Calibri"/>
                <a:sym typeface="Calibri"/>
              </a:defRPr>
            </a:lvl8pPr>
            <a:lvl9pPr marL="4114800" marR="0" lvl="8" indent="-340677" algn="l" rtl="0">
              <a:spcBef>
                <a:spcPts val="353"/>
              </a:spcBef>
              <a:spcAft>
                <a:spcPts val="0"/>
              </a:spcAft>
              <a:buClr>
                <a:schemeClr val="dk1"/>
              </a:buClr>
              <a:buSzPts val="1765"/>
              <a:buFont typeface="Arial"/>
              <a:buChar char="•"/>
              <a:defRPr sz="1765"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722313" y="4406915"/>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2471"/>
              <a:buFont typeface="Helvetica Neue"/>
              <a:buNone/>
              <a:defRPr sz="2471" b="1"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353"/>
              </a:spcBef>
              <a:spcAft>
                <a:spcPts val="0"/>
              </a:spcAft>
              <a:buClr>
                <a:srgbClr val="9E9E9E"/>
              </a:buClr>
              <a:buSzPts val="1765"/>
              <a:buFont typeface="Arial"/>
              <a:buNone/>
              <a:defRPr sz="1765" b="0" i="0" u="none" strike="noStrike" cap="none">
                <a:solidFill>
                  <a:srgbClr val="9E9E9E"/>
                </a:solidFill>
                <a:latin typeface="Helvetica Neue"/>
                <a:ea typeface="Helvetica Neue"/>
                <a:cs typeface="Helvetica Neue"/>
                <a:sym typeface="Helvetica Neue"/>
              </a:defRPr>
            </a:lvl1pPr>
            <a:lvl2pPr marL="914400" marR="0" lvl="1" indent="-228600" algn="l" rtl="0">
              <a:spcBef>
                <a:spcPts val="318"/>
              </a:spcBef>
              <a:spcAft>
                <a:spcPts val="0"/>
              </a:spcAft>
              <a:buClr>
                <a:srgbClr val="9E9E9E"/>
              </a:buClr>
              <a:buSzPts val="1588"/>
              <a:buFont typeface="Arial"/>
              <a:buNone/>
              <a:defRPr sz="1588" b="0" i="0" u="none" strike="noStrike" cap="none">
                <a:solidFill>
                  <a:srgbClr val="9E9E9E"/>
                </a:solidFill>
                <a:latin typeface="Helvetica Neue"/>
                <a:ea typeface="Helvetica Neue"/>
                <a:cs typeface="Helvetica Neue"/>
                <a:sym typeface="Helvetica Neue"/>
              </a:defRPr>
            </a:lvl2pPr>
            <a:lvl3pPr marL="1371600" marR="0" lvl="2" indent="-228600" algn="l" rtl="0">
              <a:spcBef>
                <a:spcPts val="282"/>
              </a:spcBef>
              <a:spcAft>
                <a:spcPts val="0"/>
              </a:spcAft>
              <a:buClr>
                <a:srgbClr val="9E9E9E"/>
              </a:buClr>
              <a:buSzPts val="1412"/>
              <a:buFont typeface="Arial"/>
              <a:buNone/>
              <a:defRPr sz="1412" b="0" i="0" u="none" strike="noStrike" cap="none">
                <a:solidFill>
                  <a:srgbClr val="9E9E9E"/>
                </a:solidFill>
                <a:latin typeface="Helvetica Neue"/>
                <a:ea typeface="Helvetica Neue"/>
                <a:cs typeface="Helvetica Neue"/>
                <a:sym typeface="Helvetica Neue"/>
              </a:defRPr>
            </a:lvl3pPr>
            <a:lvl4pPr marL="1828800" marR="0" lvl="3" indent="-228600" algn="l" rtl="0">
              <a:spcBef>
                <a:spcPts val="247"/>
              </a:spcBef>
              <a:spcAft>
                <a:spcPts val="0"/>
              </a:spcAft>
              <a:buClr>
                <a:srgbClr val="9E9E9E"/>
              </a:buClr>
              <a:buSzPts val="1235"/>
              <a:buFont typeface="Arial"/>
              <a:buNone/>
              <a:defRPr sz="1235" b="0" i="0" u="none" strike="noStrike" cap="none">
                <a:solidFill>
                  <a:srgbClr val="9E9E9E"/>
                </a:solidFill>
                <a:latin typeface="Helvetica Neue"/>
                <a:ea typeface="Helvetica Neue"/>
                <a:cs typeface="Helvetica Neue"/>
                <a:sym typeface="Helvetica Neue"/>
              </a:defRPr>
            </a:lvl4pPr>
            <a:lvl5pPr marL="2286000" marR="0" lvl="4" indent="-228600" algn="l" rtl="0">
              <a:spcBef>
                <a:spcPts val="247"/>
              </a:spcBef>
              <a:spcAft>
                <a:spcPts val="0"/>
              </a:spcAft>
              <a:buClr>
                <a:srgbClr val="9E9E9E"/>
              </a:buClr>
              <a:buSzPts val="1235"/>
              <a:buFont typeface="Arial"/>
              <a:buNone/>
              <a:defRPr sz="1235" b="0" i="0" u="none" strike="noStrike" cap="none">
                <a:solidFill>
                  <a:srgbClr val="9E9E9E"/>
                </a:solidFill>
                <a:latin typeface="Helvetica Neue"/>
                <a:ea typeface="Helvetica Neue"/>
                <a:cs typeface="Helvetica Neue"/>
                <a:sym typeface="Helvetica Neue"/>
              </a:defRPr>
            </a:lvl5pPr>
            <a:lvl6pPr marL="2743200" marR="0" lvl="5" indent="-228600" algn="l" rtl="0">
              <a:spcBef>
                <a:spcPts val="247"/>
              </a:spcBef>
              <a:spcAft>
                <a:spcPts val="0"/>
              </a:spcAft>
              <a:buClr>
                <a:srgbClr val="9E9E9E"/>
              </a:buClr>
              <a:buSzPts val="1235"/>
              <a:buFont typeface="Arial"/>
              <a:buNone/>
              <a:defRPr sz="1235" b="0" i="0" u="none" strike="noStrike" cap="none">
                <a:solidFill>
                  <a:srgbClr val="9E9E9E"/>
                </a:solidFill>
                <a:latin typeface="Calibri"/>
                <a:ea typeface="Calibri"/>
                <a:cs typeface="Calibri"/>
                <a:sym typeface="Calibri"/>
              </a:defRPr>
            </a:lvl6pPr>
            <a:lvl7pPr marL="3200400" marR="0" lvl="6" indent="-228600" algn="l" rtl="0">
              <a:spcBef>
                <a:spcPts val="247"/>
              </a:spcBef>
              <a:spcAft>
                <a:spcPts val="0"/>
              </a:spcAft>
              <a:buClr>
                <a:srgbClr val="9E9E9E"/>
              </a:buClr>
              <a:buSzPts val="1235"/>
              <a:buFont typeface="Arial"/>
              <a:buNone/>
              <a:defRPr sz="1235" b="0" i="0" u="none" strike="noStrike" cap="none">
                <a:solidFill>
                  <a:srgbClr val="9E9E9E"/>
                </a:solidFill>
                <a:latin typeface="Calibri"/>
                <a:ea typeface="Calibri"/>
                <a:cs typeface="Calibri"/>
                <a:sym typeface="Calibri"/>
              </a:defRPr>
            </a:lvl7pPr>
            <a:lvl8pPr marL="3657600" marR="0" lvl="7" indent="-228600" algn="l" rtl="0">
              <a:spcBef>
                <a:spcPts val="247"/>
              </a:spcBef>
              <a:spcAft>
                <a:spcPts val="0"/>
              </a:spcAft>
              <a:buClr>
                <a:srgbClr val="9E9E9E"/>
              </a:buClr>
              <a:buSzPts val="1235"/>
              <a:buFont typeface="Arial"/>
              <a:buNone/>
              <a:defRPr sz="1235" b="0" i="0" u="none" strike="noStrike" cap="none">
                <a:solidFill>
                  <a:srgbClr val="9E9E9E"/>
                </a:solidFill>
                <a:latin typeface="Calibri"/>
                <a:ea typeface="Calibri"/>
                <a:cs typeface="Calibri"/>
                <a:sym typeface="Calibri"/>
              </a:defRPr>
            </a:lvl8pPr>
            <a:lvl9pPr marL="4114800" marR="0" lvl="8" indent="-228600" algn="l" rtl="0">
              <a:spcBef>
                <a:spcPts val="247"/>
              </a:spcBef>
              <a:spcAft>
                <a:spcPts val="0"/>
              </a:spcAft>
              <a:buClr>
                <a:srgbClr val="9E9E9E"/>
              </a:buClr>
              <a:buSzPts val="1235"/>
              <a:buFont typeface="Arial"/>
              <a:buNone/>
              <a:defRPr sz="1235" b="0" i="0" u="none" strike="noStrike" cap="none">
                <a:solidFill>
                  <a:srgbClr val="9E9E9E"/>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2471"/>
              <a:buFont typeface="Helvetica Neue"/>
              <a:buNone/>
              <a:defRPr sz="2471" b="1"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9"/>
          <p:cNvSpPr txBox="1">
            <a:spLocks noGrp="1"/>
          </p:cNvSpPr>
          <p:nvPr>
            <p:ph type="body" idx="1"/>
          </p:nvPr>
        </p:nvSpPr>
        <p:spPr>
          <a:xfrm>
            <a:off x="457200" y="1600207"/>
            <a:ext cx="4038600" cy="4525963"/>
          </a:xfrm>
          <a:prstGeom prst="rect">
            <a:avLst/>
          </a:prstGeom>
          <a:noFill/>
          <a:ln>
            <a:noFill/>
          </a:ln>
        </p:spPr>
        <p:txBody>
          <a:bodyPr spcFirstLastPara="1" wrap="square" lIns="91425" tIns="45700" rIns="91425" bIns="45700" anchor="t" anchorCtr="0"/>
          <a:lstStyle>
            <a:lvl1pPr marL="457200" marR="0" lvl="0" indent="-340677" algn="l" rtl="0">
              <a:spcBef>
                <a:spcPts val="353"/>
              </a:spcBef>
              <a:spcAft>
                <a:spcPts val="0"/>
              </a:spcAft>
              <a:buClr>
                <a:schemeClr val="dk1"/>
              </a:buClr>
              <a:buSzPts val="1765"/>
              <a:buFont typeface="Arial"/>
              <a:buChar char="•"/>
              <a:defRPr sz="1765" b="0" i="0" u="none" strike="noStrike" cap="none">
                <a:solidFill>
                  <a:schemeClr val="dk1"/>
                </a:solidFill>
                <a:latin typeface="Helvetica Neue"/>
                <a:ea typeface="Helvetica Neue"/>
                <a:cs typeface="Helvetica Neue"/>
                <a:sym typeface="Helvetica Neue"/>
              </a:defRPr>
            </a:lvl1pPr>
            <a:lvl2pPr marL="914400" marR="0" lvl="1" indent="-329437" algn="l" rtl="0">
              <a:spcBef>
                <a:spcPts val="318"/>
              </a:spcBef>
              <a:spcAft>
                <a:spcPts val="0"/>
              </a:spcAft>
              <a:buClr>
                <a:schemeClr val="dk1"/>
              </a:buClr>
              <a:buSzPts val="1588"/>
              <a:buFont typeface="Arial"/>
              <a:buChar char="–"/>
              <a:defRPr sz="1588" b="0" i="0" u="none" strike="noStrike" cap="none">
                <a:solidFill>
                  <a:schemeClr val="dk1"/>
                </a:solidFill>
                <a:latin typeface="Helvetica Neue"/>
                <a:ea typeface="Helvetica Neue"/>
                <a:cs typeface="Helvetica Neue"/>
                <a:sym typeface="Helvetica Neue"/>
              </a:defRPr>
            </a:lvl2pPr>
            <a:lvl3pPr marL="1371600" marR="0" lvl="2" indent="-318261" algn="l" rtl="0">
              <a:spcBef>
                <a:spcPts val="282"/>
              </a:spcBef>
              <a:spcAft>
                <a:spcPts val="0"/>
              </a:spcAft>
              <a:buClr>
                <a:schemeClr val="dk1"/>
              </a:buClr>
              <a:buSzPts val="1412"/>
              <a:buFont typeface="Arial"/>
              <a:buChar char="•"/>
              <a:defRPr sz="1412" b="0" i="0" u="none" strike="noStrike" cap="none">
                <a:solidFill>
                  <a:schemeClr val="dk1"/>
                </a:solidFill>
                <a:latin typeface="Helvetica Neue"/>
                <a:ea typeface="Helvetica Neue"/>
                <a:cs typeface="Helvetica Neue"/>
                <a:sym typeface="Helvetica Neue"/>
              </a:defRPr>
            </a:lvl3pPr>
            <a:lvl4pPr marL="1828800" marR="0" lvl="3" indent="-307022" algn="l" rtl="0">
              <a:spcBef>
                <a:spcPts val="247"/>
              </a:spcBef>
              <a:spcAft>
                <a:spcPts val="0"/>
              </a:spcAft>
              <a:buClr>
                <a:schemeClr val="dk1"/>
              </a:buClr>
              <a:buSzPts val="1235"/>
              <a:buFont typeface="Arial"/>
              <a:buChar char="–"/>
              <a:defRPr sz="1235" b="0" i="0" u="none" strike="noStrike" cap="none">
                <a:solidFill>
                  <a:schemeClr val="dk1"/>
                </a:solidFill>
                <a:latin typeface="Helvetica Neue"/>
                <a:ea typeface="Helvetica Neue"/>
                <a:cs typeface="Helvetica Neue"/>
                <a:sym typeface="Helvetica Neue"/>
              </a:defRPr>
            </a:lvl4pPr>
            <a:lvl5pPr marL="2286000" marR="0" lvl="4" indent="-295846" algn="l" rtl="0">
              <a:spcBef>
                <a:spcPts val="212"/>
              </a:spcBef>
              <a:spcAft>
                <a:spcPts val="0"/>
              </a:spcAft>
              <a:buClr>
                <a:schemeClr val="dk1"/>
              </a:buClr>
              <a:buSzPts val="1059"/>
              <a:buFont typeface="Arial"/>
              <a:buChar char="»"/>
              <a:defRPr sz="1059" b="0" i="0" u="none" strike="noStrike" cap="none">
                <a:solidFill>
                  <a:schemeClr val="dk1"/>
                </a:solidFill>
                <a:latin typeface="Helvetica Neue"/>
                <a:ea typeface="Helvetica Neue"/>
                <a:cs typeface="Helvetica Neue"/>
                <a:sym typeface="Helvetica Neue"/>
              </a:defRPr>
            </a:lvl5pPr>
            <a:lvl6pPr marL="2743200" marR="0" lvl="5" indent="-329438" algn="l" rtl="0">
              <a:spcBef>
                <a:spcPts val="318"/>
              </a:spcBef>
              <a:spcAft>
                <a:spcPts val="0"/>
              </a:spcAft>
              <a:buClr>
                <a:schemeClr val="dk1"/>
              </a:buClr>
              <a:buSzPts val="1588"/>
              <a:buFont typeface="Arial"/>
              <a:buChar char="•"/>
              <a:defRPr sz="1588" b="0" i="0" u="none" strike="noStrike" cap="none">
                <a:solidFill>
                  <a:schemeClr val="dk1"/>
                </a:solidFill>
                <a:latin typeface="Calibri"/>
                <a:ea typeface="Calibri"/>
                <a:cs typeface="Calibri"/>
                <a:sym typeface="Calibri"/>
              </a:defRPr>
            </a:lvl6pPr>
            <a:lvl7pPr marL="3200400" marR="0" lvl="6" indent="-329438" algn="l" rtl="0">
              <a:spcBef>
                <a:spcPts val="318"/>
              </a:spcBef>
              <a:spcAft>
                <a:spcPts val="0"/>
              </a:spcAft>
              <a:buClr>
                <a:schemeClr val="dk1"/>
              </a:buClr>
              <a:buSzPts val="1588"/>
              <a:buFont typeface="Arial"/>
              <a:buChar char="•"/>
              <a:defRPr sz="1588" b="0" i="0" u="none" strike="noStrike" cap="none">
                <a:solidFill>
                  <a:schemeClr val="dk1"/>
                </a:solidFill>
                <a:latin typeface="Calibri"/>
                <a:ea typeface="Calibri"/>
                <a:cs typeface="Calibri"/>
                <a:sym typeface="Calibri"/>
              </a:defRPr>
            </a:lvl7pPr>
            <a:lvl8pPr marL="3657600" marR="0" lvl="7" indent="-329438" algn="l" rtl="0">
              <a:spcBef>
                <a:spcPts val="318"/>
              </a:spcBef>
              <a:spcAft>
                <a:spcPts val="0"/>
              </a:spcAft>
              <a:buClr>
                <a:schemeClr val="dk1"/>
              </a:buClr>
              <a:buSzPts val="1588"/>
              <a:buFont typeface="Arial"/>
              <a:buChar char="•"/>
              <a:defRPr sz="1588" b="0" i="0" u="none" strike="noStrike" cap="none">
                <a:solidFill>
                  <a:schemeClr val="dk1"/>
                </a:solidFill>
                <a:latin typeface="Calibri"/>
                <a:ea typeface="Calibri"/>
                <a:cs typeface="Calibri"/>
                <a:sym typeface="Calibri"/>
              </a:defRPr>
            </a:lvl8pPr>
            <a:lvl9pPr marL="4114800" marR="0" lvl="8" indent="-329438" algn="l" rtl="0">
              <a:spcBef>
                <a:spcPts val="318"/>
              </a:spcBef>
              <a:spcAft>
                <a:spcPts val="0"/>
              </a:spcAft>
              <a:buClr>
                <a:schemeClr val="dk1"/>
              </a:buClr>
              <a:buSzPts val="1588"/>
              <a:buFont typeface="Arial"/>
              <a:buChar char="•"/>
              <a:defRPr sz="1588" b="0" i="0" u="none" strike="noStrike" cap="none">
                <a:solidFill>
                  <a:schemeClr val="dk1"/>
                </a:solidFill>
                <a:latin typeface="Calibri"/>
                <a:ea typeface="Calibri"/>
                <a:cs typeface="Calibri"/>
                <a:sym typeface="Calibri"/>
              </a:defRPr>
            </a:lvl9pPr>
          </a:lstStyle>
          <a:p>
            <a:endParaRPr/>
          </a:p>
        </p:txBody>
      </p:sp>
      <p:sp>
        <p:nvSpPr>
          <p:cNvPr id="39" name="Google Shape;39;p9"/>
          <p:cNvSpPr txBox="1">
            <a:spLocks noGrp="1"/>
          </p:cNvSpPr>
          <p:nvPr>
            <p:ph type="body" idx="2"/>
          </p:nvPr>
        </p:nvSpPr>
        <p:spPr>
          <a:xfrm>
            <a:off x="4648200" y="1600207"/>
            <a:ext cx="4038600" cy="4525963"/>
          </a:xfrm>
          <a:prstGeom prst="rect">
            <a:avLst/>
          </a:prstGeom>
          <a:noFill/>
          <a:ln>
            <a:noFill/>
          </a:ln>
        </p:spPr>
        <p:txBody>
          <a:bodyPr spcFirstLastPara="1" wrap="square" lIns="91425" tIns="45700" rIns="91425" bIns="45700" anchor="t" anchorCtr="0"/>
          <a:lstStyle>
            <a:lvl1pPr marL="457200" marR="0" lvl="0" indent="-340677" algn="l" rtl="0">
              <a:spcBef>
                <a:spcPts val="353"/>
              </a:spcBef>
              <a:spcAft>
                <a:spcPts val="0"/>
              </a:spcAft>
              <a:buClr>
                <a:schemeClr val="dk1"/>
              </a:buClr>
              <a:buSzPts val="1765"/>
              <a:buFont typeface="Arial"/>
              <a:buChar char="•"/>
              <a:defRPr sz="1765" b="0" i="0" u="none" strike="noStrike" cap="none">
                <a:solidFill>
                  <a:schemeClr val="dk1"/>
                </a:solidFill>
                <a:latin typeface="Helvetica Neue"/>
                <a:ea typeface="Helvetica Neue"/>
                <a:cs typeface="Helvetica Neue"/>
                <a:sym typeface="Helvetica Neue"/>
              </a:defRPr>
            </a:lvl1pPr>
            <a:lvl2pPr marL="914400" marR="0" lvl="1" indent="-329437" algn="l" rtl="0">
              <a:spcBef>
                <a:spcPts val="318"/>
              </a:spcBef>
              <a:spcAft>
                <a:spcPts val="0"/>
              </a:spcAft>
              <a:buClr>
                <a:schemeClr val="dk1"/>
              </a:buClr>
              <a:buSzPts val="1588"/>
              <a:buFont typeface="Arial"/>
              <a:buChar char="–"/>
              <a:defRPr sz="1588" b="0" i="0" u="none" strike="noStrike" cap="none">
                <a:solidFill>
                  <a:schemeClr val="dk1"/>
                </a:solidFill>
                <a:latin typeface="Helvetica Neue"/>
                <a:ea typeface="Helvetica Neue"/>
                <a:cs typeface="Helvetica Neue"/>
                <a:sym typeface="Helvetica Neue"/>
              </a:defRPr>
            </a:lvl2pPr>
            <a:lvl3pPr marL="1371600" marR="0" lvl="2" indent="-318261" algn="l" rtl="0">
              <a:spcBef>
                <a:spcPts val="282"/>
              </a:spcBef>
              <a:spcAft>
                <a:spcPts val="0"/>
              </a:spcAft>
              <a:buClr>
                <a:schemeClr val="dk1"/>
              </a:buClr>
              <a:buSzPts val="1412"/>
              <a:buFont typeface="Arial"/>
              <a:buChar char="•"/>
              <a:defRPr sz="1412" b="0" i="0" u="none" strike="noStrike" cap="none">
                <a:solidFill>
                  <a:schemeClr val="dk1"/>
                </a:solidFill>
                <a:latin typeface="Helvetica Neue"/>
                <a:ea typeface="Helvetica Neue"/>
                <a:cs typeface="Helvetica Neue"/>
                <a:sym typeface="Helvetica Neue"/>
              </a:defRPr>
            </a:lvl3pPr>
            <a:lvl4pPr marL="1828800" marR="0" lvl="3" indent="-307022" algn="l" rtl="0">
              <a:spcBef>
                <a:spcPts val="247"/>
              </a:spcBef>
              <a:spcAft>
                <a:spcPts val="0"/>
              </a:spcAft>
              <a:buClr>
                <a:schemeClr val="dk1"/>
              </a:buClr>
              <a:buSzPts val="1235"/>
              <a:buFont typeface="Arial"/>
              <a:buChar char="–"/>
              <a:defRPr sz="1235" b="0" i="0" u="none" strike="noStrike" cap="none">
                <a:solidFill>
                  <a:schemeClr val="dk1"/>
                </a:solidFill>
                <a:latin typeface="Helvetica Neue"/>
                <a:ea typeface="Helvetica Neue"/>
                <a:cs typeface="Helvetica Neue"/>
                <a:sym typeface="Helvetica Neue"/>
              </a:defRPr>
            </a:lvl4pPr>
            <a:lvl5pPr marL="2286000" marR="0" lvl="4" indent="-295846" algn="l" rtl="0">
              <a:spcBef>
                <a:spcPts val="212"/>
              </a:spcBef>
              <a:spcAft>
                <a:spcPts val="0"/>
              </a:spcAft>
              <a:buClr>
                <a:schemeClr val="dk1"/>
              </a:buClr>
              <a:buSzPts val="1059"/>
              <a:buFont typeface="Arial"/>
              <a:buChar char="»"/>
              <a:defRPr sz="1059" b="0" i="0" u="none" strike="noStrike" cap="none">
                <a:solidFill>
                  <a:schemeClr val="dk1"/>
                </a:solidFill>
                <a:latin typeface="Helvetica Neue"/>
                <a:ea typeface="Helvetica Neue"/>
                <a:cs typeface="Helvetica Neue"/>
                <a:sym typeface="Helvetica Neue"/>
              </a:defRPr>
            </a:lvl5pPr>
            <a:lvl6pPr marL="2743200" marR="0" lvl="5" indent="-329438" algn="l" rtl="0">
              <a:spcBef>
                <a:spcPts val="318"/>
              </a:spcBef>
              <a:spcAft>
                <a:spcPts val="0"/>
              </a:spcAft>
              <a:buClr>
                <a:schemeClr val="dk1"/>
              </a:buClr>
              <a:buSzPts val="1588"/>
              <a:buFont typeface="Arial"/>
              <a:buChar char="•"/>
              <a:defRPr sz="1588" b="0" i="0" u="none" strike="noStrike" cap="none">
                <a:solidFill>
                  <a:schemeClr val="dk1"/>
                </a:solidFill>
                <a:latin typeface="Calibri"/>
                <a:ea typeface="Calibri"/>
                <a:cs typeface="Calibri"/>
                <a:sym typeface="Calibri"/>
              </a:defRPr>
            </a:lvl6pPr>
            <a:lvl7pPr marL="3200400" marR="0" lvl="6" indent="-329438" algn="l" rtl="0">
              <a:spcBef>
                <a:spcPts val="318"/>
              </a:spcBef>
              <a:spcAft>
                <a:spcPts val="0"/>
              </a:spcAft>
              <a:buClr>
                <a:schemeClr val="dk1"/>
              </a:buClr>
              <a:buSzPts val="1588"/>
              <a:buFont typeface="Arial"/>
              <a:buChar char="•"/>
              <a:defRPr sz="1588" b="0" i="0" u="none" strike="noStrike" cap="none">
                <a:solidFill>
                  <a:schemeClr val="dk1"/>
                </a:solidFill>
                <a:latin typeface="Calibri"/>
                <a:ea typeface="Calibri"/>
                <a:cs typeface="Calibri"/>
                <a:sym typeface="Calibri"/>
              </a:defRPr>
            </a:lvl7pPr>
            <a:lvl8pPr marL="3657600" marR="0" lvl="7" indent="-329438" algn="l" rtl="0">
              <a:spcBef>
                <a:spcPts val="318"/>
              </a:spcBef>
              <a:spcAft>
                <a:spcPts val="0"/>
              </a:spcAft>
              <a:buClr>
                <a:schemeClr val="dk1"/>
              </a:buClr>
              <a:buSzPts val="1588"/>
              <a:buFont typeface="Arial"/>
              <a:buChar char="•"/>
              <a:defRPr sz="1588" b="0" i="0" u="none" strike="noStrike" cap="none">
                <a:solidFill>
                  <a:schemeClr val="dk1"/>
                </a:solidFill>
                <a:latin typeface="Calibri"/>
                <a:ea typeface="Calibri"/>
                <a:cs typeface="Calibri"/>
                <a:sym typeface="Calibri"/>
              </a:defRPr>
            </a:lvl8pPr>
            <a:lvl9pPr marL="4114800" marR="0" lvl="8" indent="-329438" algn="l" rtl="0">
              <a:spcBef>
                <a:spcPts val="318"/>
              </a:spcBef>
              <a:spcAft>
                <a:spcPts val="0"/>
              </a:spcAft>
              <a:buClr>
                <a:schemeClr val="dk1"/>
              </a:buClr>
              <a:buSzPts val="1588"/>
              <a:buFont typeface="Arial"/>
              <a:buChar char="•"/>
              <a:defRPr sz="1588"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2471"/>
              <a:buFont typeface="Helvetica Neue"/>
              <a:buNone/>
              <a:defRPr sz="2471" b="1"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10"/>
          <p:cNvSpPr txBox="1">
            <a:spLocks noGrp="1"/>
          </p:cNvSpPr>
          <p:nvPr>
            <p:ph type="body" idx="1"/>
          </p:nvPr>
        </p:nvSpPr>
        <p:spPr>
          <a:xfrm>
            <a:off x="457201" y="1535118"/>
            <a:ext cx="4040188" cy="639763"/>
          </a:xfrm>
          <a:prstGeom prst="rect">
            <a:avLst/>
          </a:prstGeom>
          <a:noFill/>
          <a:ln>
            <a:noFill/>
          </a:ln>
        </p:spPr>
        <p:txBody>
          <a:bodyPr spcFirstLastPara="1" wrap="square" lIns="91425" tIns="45700" rIns="91425" bIns="45700" anchor="b" anchorCtr="0"/>
          <a:lstStyle>
            <a:lvl1pPr marL="457200" marR="0" lvl="0" indent="-228600" algn="l" rtl="0">
              <a:spcBef>
                <a:spcPts val="353"/>
              </a:spcBef>
              <a:spcAft>
                <a:spcPts val="0"/>
              </a:spcAft>
              <a:buClr>
                <a:schemeClr val="dk1"/>
              </a:buClr>
              <a:buSzPts val="1765"/>
              <a:buFont typeface="Arial"/>
              <a:buNone/>
              <a:defRPr sz="1765" b="1" i="0" u="none" strike="noStrike" cap="none">
                <a:solidFill>
                  <a:schemeClr val="dk1"/>
                </a:solidFill>
                <a:latin typeface="Helvetica Neue"/>
                <a:ea typeface="Helvetica Neue"/>
                <a:cs typeface="Helvetica Neue"/>
                <a:sym typeface="Helvetica Neue"/>
              </a:defRPr>
            </a:lvl1pPr>
            <a:lvl2pPr marL="914400" marR="0" lvl="1" indent="-228600" algn="l" rtl="0">
              <a:spcBef>
                <a:spcPts val="353"/>
              </a:spcBef>
              <a:spcAft>
                <a:spcPts val="0"/>
              </a:spcAft>
              <a:buClr>
                <a:schemeClr val="dk1"/>
              </a:buClr>
              <a:buSzPts val="1765"/>
              <a:buFont typeface="Arial"/>
              <a:buNone/>
              <a:defRPr sz="1765" b="1" i="0" u="none" strike="noStrike" cap="none">
                <a:solidFill>
                  <a:schemeClr val="dk1"/>
                </a:solidFill>
                <a:latin typeface="Helvetica Neue"/>
                <a:ea typeface="Helvetica Neue"/>
                <a:cs typeface="Helvetica Neue"/>
                <a:sym typeface="Helvetica Neue"/>
              </a:defRPr>
            </a:lvl2pPr>
            <a:lvl3pPr marL="1371600" marR="0" lvl="2" indent="-228600" algn="l" rtl="0">
              <a:spcBef>
                <a:spcPts val="318"/>
              </a:spcBef>
              <a:spcAft>
                <a:spcPts val="0"/>
              </a:spcAft>
              <a:buClr>
                <a:schemeClr val="dk1"/>
              </a:buClr>
              <a:buSzPts val="1588"/>
              <a:buFont typeface="Arial"/>
              <a:buNone/>
              <a:defRPr sz="1588" b="1" i="0" u="none" strike="noStrike" cap="none">
                <a:solidFill>
                  <a:schemeClr val="dk1"/>
                </a:solidFill>
                <a:latin typeface="Helvetica Neue"/>
                <a:ea typeface="Helvetica Neue"/>
                <a:cs typeface="Helvetica Neue"/>
                <a:sym typeface="Helvetica Neue"/>
              </a:defRPr>
            </a:lvl3pPr>
            <a:lvl4pPr marL="1828800" marR="0" lvl="3" indent="-228600" algn="l" rtl="0">
              <a:spcBef>
                <a:spcPts val="282"/>
              </a:spcBef>
              <a:spcAft>
                <a:spcPts val="0"/>
              </a:spcAft>
              <a:buClr>
                <a:schemeClr val="dk1"/>
              </a:buClr>
              <a:buSzPts val="1412"/>
              <a:buFont typeface="Arial"/>
              <a:buNone/>
              <a:defRPr sz="1412" b="1" i="0" u="none" strike="noStrike" cap="none">
                <a:solidFill>
                  <a:schemeClr val="dk1"/>
                </a:solidFill>
                <a:latin typeface="Helvetica Neue"/>
                <a:ea typeface="Helvetica Neue"/>
                <a:cs typeface="Helvetica Neue"/>
                <a:sym typeface="Helvetica Neue"/>
              </a:defRPr>
            </a:lvl4pPr>
            <a:lvl5pPr marL="2286000" marR="0" lvl="4" indent="-228600" algn="l" rtl="0">
              <a:spcBef>
                <a:spcPts val="282"/>
              </a:spcBef>
              <a:spcAft>
                <a:spcPts val="0"/>
              </a:spcAft>
              <a:buClr>
                <a:schemeClr val="dk1"/>
              </a:buClr>
              <a:buSzPts val="1412"/>
              <a:buFont typeface="Arial"/>
              <a:buNone/>
              <a:defRPr sz="1412" b="1" i="0" u="none" strike="noStrike" cap="none">
                <a:solidFill>
                  <a:schemeClr val="dk1"/>
                </a:solidFill>
                <a:latin typeface="Helvetica Neue"/>
                <a:ea typeface="Helvetica Neue"/>
                <a:cs typeface="Helvetica Neue"/>
                <a:sym typeface="Helvetica Neue"/>
              </a:defRPr>
            </a:lvl5pPr>
            <a:lvl6pPr marL="2743200" marR="0" lvl="5" indent="-228600" algn="l" rtl="0">
              <a:spcBef>
                <a:spcPts val="282"/>
              </a:spcBef>
              <a:spcAft>
                <a:spcPts val="0"/>
              </a:spcAft>
              <a:buClr>
                <a:schemeClr val="dk1"/>
              </a:buClr>
              <a:buSzPts val="1412"/>
              <a:buFont typeface="Arial"/>
              <a:buNone/>
              <a:defRPr sz="1412" b="1" i="0" u="none" strike="noStrike" cap="none">
                <a:solidFill>
                  <a:schemeClr val="dk1"/>
                </a:solidFill>
                <a:latin typeface="Calibri"/>
                <a:ea typeface="Calibri"/>
                <a:cs typeface="Calibri"/>
                <a:sym typeface="Calibri"/>
              </a:defRPr>
            </a:lvl6pPr>
            <a:lvl7pPr marL="3200400" marR="0" lvl="6" indent="-228600" algn="l" rtl="0">
              <a:spcBef>
                <a:spcPts val="282"/>
              </a:spcBef>
              <a:spcAft>
                <a:spcPts val="0"/>
              </a:spcAft>
              <a:buClr>
                <a:schemeClr val="dk1"/>
              </a:buClr>
              <a:buSzPts val="1412"/>
              <a:buFont typeface="Arial"/>
              <a:buNone/>
              <a:defRPr sz="1412" b="1" i="0" u="none" strike="noStrike" cap="none">
                <a:solidFill>
                  <a:schemeClr val="dk1"/>
                </a:solidFill>
                <a:latin typeface="Calibri"/>
                <a:ea typeface="Calibri"/>
                <a:cs typeface="Calibri"/>
                <a:sym typeface="Calibri"/>
              </a:defRPr>
            </a:lvl7pPr>
            <a:lvl8pPr marL="3657600" marR="0" lvl="7" indent="-228600" algn="l" rtl="0">
              <a:spcBef>
                <a:spcPts val="282"/>
              </a:spcBef>
              <a:spcAft>
                <a:spcPts val="0"/>
              </a:spcAft>
              <a:buClr>
                <a:schemeClr val="dk1"/>
              </a:buClr>
              <a:buSzPts val="1412"/>
              <a:buFont typeface="Arial"/>
              <a:buNone/>
              <a:defRPr sz="1412" b="1" i="0" u="none" strike="noStrike" cap="none">
                <a:solidFill>
                  <a:schemeClr val="dk1"/>
                </a:solidFill>
                <a:latin typeface="Calibri"/>
                <a:ea typeface="Calibri"/>
                <a:cs typeface="Calibri"/>
                <a:sym typeface="Calibri"/>
              </a:defRPr>
            </a:lvl8pPr>
            <a:lvl9pPr marL="4114800" marR="0" lvl="8" indent="-228600" algn="l" rtl="0">
              <a:spcBef>
                <a:spcPts val="282"/>
              </a:spcBef>
              <a:spcAft>
                <a:spcPts val="0"/>
              </a:spcAft>
              <a:buClr>
                <a:schemeClr val="dk1"/>
              </a:buClr>
              <a:buSzPts val="1412"/>
              <a:buFont typeface="Arial"/>
              <a:buNone/>
              <a:defRPr sz="1412" b="1" i="0" u="none" strike="noStrike" cap="none">
                <a:solidFill>
                  <a:schemeClr val="dk1"/>
                </a:solidFill>
                <a:latin typeface="Calibri"/>
                <a:ea typeface="Calibri"/>
                <a:cs typeface="Calibri"/>
                <a:sym typeface="Calibri"/>
              </a:defRPr>
            </a:lvl9pPr>
          </a:lstStyle>
          <a:p>
            <a:endParaRPr/>
          </a:p>
        </p:txBody>
      </p:sp>
      <p:sp>
        <p:nvSpPr>
          <p:cNvPr id="43" name="Google Shape;43;p10"/>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lstStyle>
            <a:lvl1pPr marL="457200" marR="0" lvl="0" indent="-340677" algn="l" rtl="0">
              <a:spcBef>
                <a:spcPts val="353"/>
              </a:spcBef>
              <a:spcAft>
                <a:spcPts val="0"/>
              </a:spcAft>
              <a:buClr>
                <a:schemeClr val="dk1"/>
              </a:buClr>
              <a:buSzPts val="1765"/>
              <a:buFont typeface="Arial"/>
              <a:buChar char="•"/>
              <a:defRPr sz="1765" b="0" i="0" u="none" strike="noStrike" cap="none">
                <a:solidFill>
                  <a:schemeClr val="dk1"/>
                </a:solidFill>
                <a:latin typeface="Helvetica Neue"/>
                <a:ea typeface="Helvetica Neue"/>
                <a:cs typeface="Helvetica Neue"/>
                <a:sym typeface="Helvetica Neue"/>
              </a:defRPr>
            </a:lvl1pPr>
            <a:lvl2pPr marL="914400" marR="0" lvl="1" indent="-329437" algn="l" rtl="0">
              <a:spcBef>
                <a:spcPts val="318"/>
              </a:spcBef>
              <a:spcAft>
                <a:spcPts val="0"/>
              </a:spcAft>
              <a:buClr>
                <a:schemeClr val="dk1"/>
              </a:buClr>
              <a:buSzPts val="1588"/>
              <a:buFont typeface="Arial"/>
              <a:buChar char="–"/>
              <a:defRPr sz="1588" b="0" i="0" u="none" strike="noStrike" cap="none">
                <a:solidFill>
                  <a:schemeClr val="dk1"/>
                </a:solidFill>
                <a:latin typeface="Helvetica Neue"/>
                <a:ea typeface="Helvetica Neue"/>
                <a:cs typeface="Helvetica Neue"/>
                <a:sym typeface="Helvetica Neue"/>
              </a:defRPr>
            </a:lvl2pPr>
            <a:lvl3pPr marL="1371600" marR="0" lvl="2" indent="-318261" algn="l" rtl="0">
              <a:spcBef>
                <a:spcPts val="282"/>
              </a:spcBef>
              <a:spcAft>
                <a:spcPts val="0"/>
              </a:spcAft>
              <a:buClr>
                <a:schemeClr val="dk1"/>
              </a:buClr>
              <a:buSzPts val="1412"/>
              <a:buFont typeface="Arial"/>
              <a:buChar char="•"/>
              <a:defRPr sz="1412" b="0" i="0" u="none" strike="noStrike" cap="none">
                <a:solidFill>
                  <a:schemeClr val="dk1"/>
                </a:solidFill>
                <a:latin typeface="Helvetica Neue"/>
                <a:ea typeface="Helvetica Neue"/>
                <a:cs typeface="Helvetica Neue"/>
                <a:sym typeface="Helvetica Neue"/>
              </a:defRPr>
            </a:lvl3pPr>
            <a:lvl4pPr marL="1828800" marR="0" lvl="3" indent="-307022" algn="l" rtl="0">
              <a:spcBef>
                <a:spcPts val="247"/>
              </a:spcBef>
              <a:spcAft>
                <a:spcPts val="0"/>
              </a:spcAft>
              <a:buClr>
                <a:schemeClr val="dk1"/>
              </a:buClr>
              <a:buSzPts val="1235"/>
              <a:buFont typeface="Arial"/>
              <a:buChar char="–"/>
              <a:defRPr sz="1235" b="0" i="0" u="none" strike="noStrike" cap="none">
                <a:solidFill>
                  <a:schemeClr val="dk1"/>
                </a:solidFill>
                <a:latin typeface="Helvetica Neue"/>
                <a:ea typeface="Helvetica Neue"/>
                <a:cs typeface="Helvetica Neue"/>
                <a:sym typeface="Helvetica Neue"/>
              </a:defRPr>
            </a:lvl4pPr>
            <a:lvl5pPr marL="2286000" marR="0" lvl="4" indent="-295846" algn="l" rtl="0">
              <a:spcBef>
                <a:spcPts val="212"/>
              </a:spcBef>
              <a:spcAft>
                <a:spcPts val="0"/>
              </a:spcAft>
              <a:buClr>
                <a:schemeClr val="dk1"/>
              </a:buClr>
              <a:buSzPts val="1059"/>
              <a:buFont typeface="Arial"/>
              <a:buChar char="»"/>
              <a:defRPr sz="1059" b="0" i="0" u="none" strike="noStrike" cap="none">
                <a:solidFill>
                  <a:schemeClr val="dk1"/>
                </a:solidFill>
                <a:latin typeface="Helvetica Neue"/>
                <a:ea typeface="Helvetica Neue"/>
                <a:cs typeface="Helvetica Neue"/>
                <a:sym typeface="Helvetica Neue"/>
              </a:defRPr>
            </a:lvl5pPr>
            <a:lvl6pPr marL="2743200" marR="0" lvl="5" indent="-318261" algn="l" rtl="0">
              <a:spcBef>
                <a:spcPts val="282"/>
              </a:spcBef>
              <a:spcAft>
                <a:spcPts val="0"/>
              </a:spcAft>
              <a:buClr>
                <a:schemeClr val="dk1"/>
              </a:buClr>
              <a:buSzPts val="1412"/>
              <a:buFont typeface="Arial"/>
              <a:buChar char="•"/>
              <a:defRPr sz="1412" b="0" i="0" u="none" strike="noStrike" cap="none">
                <a:solidFill>
                  <a:schemeClr val="dk1"/>
                </a:solidFill>
                <a:latin typeface="Calibri"/>
                <a:ea typeface="Calibri"/>
                <a:cs typeface="Calibri"/>
                <a:sym typeface="Calibri"/>
              </a:defRPr>
            </a:lvl6pPr>
            <a:lvl7pPr marL="3200400" marR="0" lvl="6" indent="-318261" algn="l" rtl="0">
              <a:spcBef>
                <a:spcPts val="282"/>
              </a:spcBef>
              <a:spcAft>
                <a:spcPts val="0"/>
              </a:spcAft>
              <a:buClr>
                <a:schemeClr val="dk1"/>
              </a:buClr>
              <a:buSzPts val="1412"/>
              <a:buFont typeface="Arial"/>
              <a:buChar char="•"/>
              <a:defRPr sz="1412" b="0" i="0" u="none" strike="noStrike" cap="none">
                <a:solidFill>
                  <a:schemeClr val="dk1"/>
                </a:solidFill>
                <a:latin typeface="Calibri"/>
                <a:ea typeface="Calibri"/>
                <a:cs typeface="Calibri"/>
                <a:sym typeface="Calibri"/>
              </a:defRPr>
            </a:lvl7pPr>
            <a:lvl8pPr marL="3657600" marR="0" lvl="7" indent="-318261" algn="l" rtl="0">
              <a:spcBef>
                <a:spcPts val="282"/>
              </a:spcBef>
              <a:spcAft>
                <a:spcPts val="0"/>
              </a:spcAft>
              <a:buClr>
                <a:schemeClr val="dk1"/>
              </a:buClr>
              <a:buSzPts val="1412"/>
              <a:buFont typeface="Arial"/>
              <a:buChar char="•"/>
              <a:defRPr sz="1412" b="0" i="0" u="none" strike="noStrike" cap="none">
                <a:solidFill>
                  <a:schemeClr val="dk1"/>
                </a:solidFill>
                <a:latin typeface="Calibri"/>
                <a:ea typeface="Calibri"/>
                <a:cs typeface="Calibri"/>
                <a:sym typeface="Calibri"/>
              </a:defRPr>
            </a:lvl8pPr>
            <a:lvl9pPr marL="4114800" marR="0" lvl="8" indent="-318261" algn="l" rtl="0">
              <a:spcBef>
                <a:spcPts val="282"/>
              </a:spcBef>
              <a:spcAft>
                <a:spcPts val="0"/>
              </a:spcAft>
              <a:buClr>
                <a:schemeClr val="dk1"/>
              </a:buClr>
              <a:buSzPts val="1412"/>
              <a:buFont typeface="Arial"/>
              <a:buChar char="•"/>
              <a:defRPr sz="1412" b="0" i="0" u="none" strike="noStrike" cap="none">
                <a:solidFill>
                  <a:schemeClr val="dk1"/>
                </a:solidFill>
                <a:latin typeface="Calibri"/>
                <a:ea typeface="Calibri"/>
                <a:cs typeface="Calibri"/>
                <a:sym typeface="Calibri"/>
              </a:defRPr>
            </a:lvl9pPr>
          </a:lstStyle>
          <a:p>
            <a:endParaRPr/>
          </a:p>
        </p:txBody>
      </p:sp>
      <p:sp>
        <p:nvSpPr>
          <p:cNvPr id="44" name="Google Shape;44;p10"/>
          <p:cNvSpPr txBox="1">
            <a:spLocks noGrp="1"/>
          </p:cNvSpPr>
          <p:nvPr>
            <p:ph type="body" idx="3"/>
          </p:nvPr>
        </p:nvSpPr>
        <p:spPr>
          <a:xfrm>
            <a:off x="4645034" y="1535118"/>
            <a:ext cx="4041775" cy="639763"/>
          </a:xfrm>
          <a:prstGeom prst="rect">
            <a:avLst/>
          </a:prstGeom>
          <a:noFill/>
          <a:ln>
            <a:noFill/>
          </a:ln>
        </p:spPr>
        <p:txBody>
          <a:bodyPr spcFirstLastPara="1" wrap="square" lIns="91425" tIns="45700" rIns="91425" bIns="45700" anchor="b" anchorCtr="0"/>
          <a:lstStyle>
            <a:lvl1pPr marL="457200" marR="0" lvl="0" indent="-228600" algn="l" rtl="0">
              <a:spcBef>
                <a:spcPts val="353"/>
              </a:spcBef>
              <a:spcAft>
                <a:spcPts val="0"/>
              </a:spcAft>
              <a:buClr>
                <a:schemeClr val="dk1"/>
              </a:buClr>
              <a:buSzPts val="1765"/>
              <a:buFont typeface="Arial"/>
              <a:buNone/>
              <a:defRPr sz="1765" b="1" i="0" u="none" strike="noStrike" cap="none">
                <a:solidFill>
                  <a:schemeClr val="dk1"/>
                </a:solidFill>
                <a:latin typeface="Helvetica Neue"/>
                <a:ea typeface="Helvetica Neue"/>
                <a:cs typeface="Helvetica Neue"/>
                <a:sym typeface="Helvetica Neue"/>
              </a:defRPr>
            </a:lvl1pPr>
            <a:lvl2pPr marL="914400" marR="0" lvl="1" indent="-228600" algn="l" rtl="0">
              <a:spcBef>
                <a:spcPts val="353"/>
              </a:spcBef>
              <a:spcAft>
                <a:spcPts val="0"/>
              </a:spcAft>
              <a:buClr>
                <a:schemeClr val="dk1"/>
              </a:buClr>
              <a:buSzPts val="1765"/>
              <a:buFont typeface="Arial"/>
              <a:buNone/>
              <a:defRPr sz="1765" b="1" i="0" u="none" strike="noStrike" cap="none">
                <a:solidFill>
                  <a:schemeClr val="dk1"/>
                </a:solidFill>
                <a:latin typeface="Helvetica Neue"/>
                <a:ea typeface="Helvetica Neue"/>
                <a:cs typeface="Helvetica Neue"/>
                <a:sym typeface="Helvetica Neue"/>
              </a:defRPr>
            </a:lvl2pPr>
            <a:lvl3pPr marL="1371600" marR="0" lvl="2" indent="-228600" algn="l" rtl="0">
              <a:spcBef>
                <a:spcPts val="318"/>
              </a:spcBef>
              <a:spcAft>
                <a:spcPts val="0"/>
              </a:spcAft>
              <a:buClr>
                <a:schemeClr val="dk1"/>
              </a:buClr>
              <a:buSzPts val="1588"/>
              <a:buFont typeface="Arial"/>
              <a:buNone/>
              <a:defRPr sz="1588" b="1" i="0" u="none" strike="noStrike" cap="none">
                <a:solidFill>
                  <a:schemeClr val="dk1"/>
                </a:solidFill>
                <a:latin typeface="Helvetica Neue"/>
                <a:ea typeface="Helvetica Neue"/>
                <a:cs typeface="Helvetica Neue"/>
                <a:sym typeface="Helvetica Neue"/>
              </a:defRPr>
            </a:lvl3pPr>
            <a:lvl4pPr marL="1828800" marR="0" lvl="3" indent="-228600" algn="l" rtl="0">
              <a:spcBef>
                <a:spcPts val="282"/>
              </a:spcBef>
              <a:spcAft>
                <a:spcPts val="0"/>
              </a:spcAft>
              <a:buClr>
                <a:schemeClr val="dk1"/>
              </a:buClr>
              <a:buSzPts val="1412"/>
              <a:buFont typeface="Arial"/>
              <a:buNone/>
              <a:defRPr sz="1412" b="1" i="0" u="none" strike="noStrike" cap="none">
                <a:solidFill>
                  <a:schemeClr val="dk1"/>
                </a:solidFill>
                <a:latin typeface="Helvetica Neue"/>
                <a:ea typeface="Helvetica Neue"/>
                <a:cs typeface="Helvetica Neue"/>
                <a:sym typeface="Helvetica Neue"/>
              </a:defRPr>
            </a:lvl4pPr>
            <a:lvl5pPr marL="2286000" marR="0" lvl="4" indent="-228600" algn="l" rtl="0">
              <a:spcBef>
                <a:spcPts val="282"/>
              </a:spcBef>
              <a:spcAft>
                <a:spcPts val="0"/>
              </a:spcAft>
              <a:buClr>
                <a:schemeClr val="dk1"/>
              </a:buClr>
              <a:buSzPts val="1412"/>
              <a:buFont typeface="Arial"/>
              <a:buNone/>
              <a:defRPr sz="1412" b="1" i="0" u="none" strike="noStrike" cap="none">
                <a:solidFill>
                  <a:schemeClr val="dk1"/>
                </a:solidFill>
                <a:latin typeface="Helvetica Neue"/>
                <a:ea typeface="Helvetica Neue"/>
                <a:cs typeface="Helvetica Neue"/>
                <a:sym typeface="Helvetica Neue"/>
              </a:defRPr>
            </a:lvl5pPr>
            <a:lvl6pPr marL="2743200" marR="0" lvl="5" indent="-228600" algn="l" rtl="0">
              <a:spcBef>
                <a:spcPts val="282"/>
              </a:spcBef>
              <a:spcAft>
                <a:spcPts val="0"/>
              </a:spcAft>
              <a:buClr>
                <a:schemeClr val="dk1"/>
              </a:buClr>
              <a:buSzPts val="1412"/>
              <a:buFont typeface="Arial"/>
              <a:buNone/>
              <a:defRPr sz="1412" b="1" i="0" u="none" strike="noStrike" cap="none">
                <a:solidFill>
                  <a:schemeClr val="dk1"/>
                </a:solidFill>
                <a:latin typeface="Calibri"/>
                <a:ea typeface="Calibri"/>
                <a:cs typeface="Calibri"/>
                <a:sym typeface="Calibri"/>
              </a:defRPr>
            </a:lvl6pPr>
            <a:lvl7pPr marL="3200400" marR="0" lvl="6" indent="-228600" algn="l" rtl="0">
              <a:spcBef>
                <a:spcPts val="282"/>
              </a:spcBef>
              <a:spcAft>
                <a:spcPts val="0"/>
              </a:spcAft>
              <a:buClr>
                <a:schemeClr val="dk1"/>
              </a:buClr>
              <a:buSzPts val="1412"/>
              <a:buFont typeface="Arial"/>
              <a:buNone/>
              <a:defRPr sz="1412" b="1" i="0" u="none" strike="noStrike" cap="none">
                <a:solidFill>
                  <a:schemeClr val="dk1"/>
                </a:solidFill>
                <a:latin typeface="Calibri"/>
                <a:ea typeface="Calibri"/>
                <a:cs typeface="Calibri"/>
                <a:sym typeface="Calibri"/>
              </a:defRPr>
            </a:lvl7pPr>
            <a:lvl8pPr marL="3657600" marR="0" lvl="7" indent="-228600" algn="l" rtl="0">
              <a:spcBef>
                <a:spcPts val="282"/>
              </a:spcBef>
              <a:spcAft>
                <a:spcPts val="0"/>
              </a:spcAft>
              <a:buClr>
                <a:schemeClr val="dk1"/>
              </a:buClr>
              <a:buSzPts val="1412"/>
              <a:buFont typeface="Arial"/>
              <a:buNone/>
              <a:defRPr sz="1412" b="1" i="0" u="none" strike="noStrike" cap="none">
                <a:solidFill>
                  <a:schemeClr val="dk1"/>
                </a:solidFill>
                <a:latin typeface="Calibri"/>
                <a:ea typeface="Calibri"/>
                <a:cs typeface="Calibri"/>
                <a:sym typeface="Calibri"/>
              </a:defRPr>
            </a:lvl8pPr>
            <a:lvl9pPr marL="4114800" marR="0" lvl="8" indent="-228600" algn="l" rtl="0">
              <a:spcBef>
                <a:spcPts val="282"/>
              </a:spcBef>
              <a:spcAft>
                <a:spcPts val="0"/>
              </a:spcAft>
              <a:buClr>
                <a:schemeClr val="dk1"/>
              </a:buClr>
              <a:buSzPts val="1412"/>
              <a:buFont typeface="Arial"/>
              <a:buNone/>
              <a:defRPr sz="1412" b="1" i="0" u="none" strike="noStrike" cap="none">
                <a:solidFill>
                  <a:schemeClr val="dk1"/>
                </a:solidFill>
                <a:latin typeface="Calibri"/>
                <a:ea typeface="Calibri"/>
                <a:cs typeface="Calibri"/>
                <a:sym typeface="Calibri"/>
              </a:defRPr>
            </a:lvl9pPr>
          </a:lstStyle>
          <a:p>
            <a:endParaRPr/>
          </a:p>
        </p:txBody>
      </p:sp>
      <p:sp>
        <p:nvSpPr>
          <p:cNvPr id="45" name="Google Shape;45;p10"/>
          <p:cNvSpPr txBox="1">
            <a:spLocks noGrp="1"/>
          </p:cNvSpPr>
          <p:nvPr>
            <p:ph type="body" idx="4"/>
          </p:nvPr>
        </p:nvSpPr>
        <p:spPr>
          <a:xfrm>
            <a:off x="4645034" y="2174875"/>
            <a:ext cx="4041775" cy="3951288"/>
          </a:xfrm>
          <a:prstGeom prst="rect">
            <a:avLst/>
          </a:prstGeom>
          <a:noFill/>
          <a:ln>
            <a:noFill/>
          </a:ln>
        </p:spPr>
        <p:txBody>
          <a:bodyPr spcFirstLastPara="1" wrap="square" lIns="91425" tIns="45700" rIns="91425" bIns="45700" anchor="t" anchorCtr="0"/>
          <a:lstStyle>
            <a:lvl1pPr marL="457200" marR="0" lvl="0" indent="-340677" algn="l" rtl="0">
              <a:spcBef>
                <a:spcPts val="353"/>
              </a:spcBef>
              <a:spcAft>
                <a:spcPts val="0"/>
              </a:spcAft>
              <a:buClr>
                <a:schemeClr val="dk1"/>
              </a:buClr>
              <a:buSzPts val="1765"/>
              <a:buFont typeface="Arial"/>
              <a:buChar char="•"/>
              <a:defRPr sz="1765" b="0" i="0" u="none" strike="noStrike" cap="none">
                <a:solidFill>
                  <a:schemeClr val="dk1"/>
                </a:solidFill>
                <a:latin typeface="Helvetica Neue"/>
                <a:ea typeface="Helvetica Neue"/>
                <a:cs typeface="Helvetica Neue"/>
                <a:sym typeface="Helvetica Neue"/>
              </a:defRPr>
            </a:lvl1pPr>
            <a:lvl2pPr marL="914400" marR="0" lvl="1" indent="-329437" algn="l" rtl="0">
              <a:spcBef>
                <a:spcPts val="318"/>
              </a:spcBef>
              <a:spcAft>
                <a:spcPts val="0"/>
              </a:spcAft>
              <a:buClr>
                <a:schemeClr val="dk1"/>
              </a:buClr>
              <a:buSzPts val="1588"/>
              <a:buFont typeface="Arial"/>
              <a:buChar char="–"/>
              <a:defRPr sz="1588" b="0" i="0" u="none" strike="noStrike" cap="none">
                <a:solidFill>
                  <a:schemeClr val="dk1"/>
                </a:solidFill>
                <a:latin typeface="Helvetica Neue"/>
                <a:ea typeface="Helvetica Neue"/>
                <a:cs typeface="Helvetica Neue"/>
                <a:sym typeface="Helvetica Neue"/>
              </a:defRPr>
            </a:lvl2pPr>
            <a:lvl3pPr marL="1371600" marR="0" lvl="2" indent="-318261" algn="l" rtl="0">
              <a:spcBef>
                <a:spcPts val="282"/>
              </a:spcBef>
              <a:spcAft>
                <a:spcPts val="0"/>
              </a:spcAft>
              <a:buClr>
                <a:schemeClr val="dk1"/>
              </a:buClr>
              <a:buSzPts val="1412"/>
              <a:buFont typeface="Arial"/>
              <a:buChar char="•"/>
              <a:defRPr sz="1412" b="0" i="0" u="none" strike="noStrike" cap="none">
                <a:solidFill>
                  <a:schemeClr val="dk1"/>
                </a:solidFill>
                <a:latin typeface="Helvetica Neue"/>
                <a:ea typeface="Helvetica Neue"/>
                <a:cs typeface="Helvetica Neue"/>
                <a:sym typeface="Helvetica Neue"/>
              </a:defRPr>
            </a:lvl3pPr>
            <a:lvl4pPr marL="1828800" marR="0" lvl="3" indent="-307022" algn="l" rtl="0">
              <a:spcBef>
                <a:spcPts val="247"/>
              </a:spcBef>
              <a:spcAft>
                <a:spcPts val="0"/>
              </a:spcAft>
              <a:buClr>
                <a:schemeClr val="dk1"/>
              </a:buClr>
              <a:buSzPts val="1235"/>
              <a:buFont typeface="Arial"/>
              <a:buChar char="–"/>
              <a:defRPr sz="1235" b="0" i="0" u="none" strike="noStrike" cap="none">
                <a:solidFill>
                  <a:schemeClr val="dk1"/>
                </a:solidFill>
                <a:latin typeface="Helvetica Neue"/>
                <a:ea typeface="Helvetica Neue"/>
                <a:cs typeface="Helvetica Neue"/>
                <a:sym typeface="Helvetica Neue"/>
              </a:defRPr>
            </a:lvl4pPr>
            <a:lvl5pPr marL="2286000" marR="0" lvl="4" indent="-295846" algn="l" rtl="0">
              <a:spcBef>
                <a:spcPts val="212"/>
              </a:spcBef>
              <a:spcAft>
                <a:spcPts val="0"/>
              </a:spcAft>
              <a:buClr>
                <a:schemeClr val="dk1"/>
              </a:buClr>
              <a:buSzPts val="1059"/>
              <a:buFont typeface="Arial"/>
              <a:buChar char="»"/>
              <a:defRPr sz="1059" b="0" i="0" u="none" strike="noStrike" cap="none">
                <a:solidFill>
                  <a:schemeClr val="dk1"/>
                </a:solidFill>
                <a:latin typeface="Helvetica Neue"/>
                <a:ea typeface="Helvetica Neue"/>
                <a:cs typeface="Helvetica Neue"/>
                <a:sym typeface="Helvetica Neue"/>
              </a:defRPr>
            </a:lvl5pPr>
            <a:lvl6pPr marL="2743200" marR="0" lvl="5" indent="-318261" algn="l" rtl="0">
              <a:spcBef>
                <a:spcPts val="282"/>
              </a:spcBef>
              <a:spcAft>
                <a:spcPts val="0"/>
              </a:spcAft>
              <a:buClr>
                <a:schemeClr val="dk1"/>
              </a:buClr>
              <a:buSzPts val="1412"/>
              <a:buFont typeface="Arial"/>
              <a:buChar char="•"/>
              <a:defRPr sz="1412" b="0" i="0" u="none" strike="noStrike" cap="none">
                <a:solidFill>
                  <a:schemeClr val="dk1"/>
                </a:solidFill>
                <a:latin typeface="Calibri"/>
                <a:ea typeface="Calibri"/>
                <a:cs typeface="Calibri"/>
                <a:sym typeface="Calibri"/>
              </a:defRPr>
            </a:lvl6pPr>
            <a:lvl7pPr marL="3200400" marR="0" lvl="6" indent="-318261" algn="l" rtl="0">
              <a:spcBef>
                <a:spcPts val="282"/>
              </a:spcBef>
              <a:spcAft>
                <a:spcPts val="0"/>
              </a:spcAft>
              <a:buClr>
                <a:schemeClr val="dk1"/>
              </a:buClr>
              <a:buSzPts val="1412"/>
              <a:buFont typeface="Arial"/>
              <a:buChar char="•"/>
              <a:defRPr sz="1412" b="0" i="0" u="none" strike="noStrike" cap="none">
                <a:solidFill>
                  <a:schemeClr val="dk1"/>
                </a:solidFill>
                <a:latin typeface="Calibri"/>
                <a:ea typeface="Calibri"/>
                <a:cs typeface="Calibri"/>
                <a:sym typeface="Calibri"/>
              </a:defRPr>
            </a:lvl7pPr>
            <a:lvl8pPr marL="3657600" marR="0" lvl="7" indent="-318261" algn="l" rtl="0">
              <a:spcBef>
                <a:spcPts val="282"/>
              </a:spcBef>
              <a:spcAft>
                <a:spcPts val="0"/>
              </a:spcAft>
              <a:buClr>
                <a:schemeClr val="dk1"/>
              </a:buClr>
              <a:buSzPts val="1412"/>
              <a:buFont typeface="Arial"/>
              <a:buChar char="•"/>
              <a:defRPr sz="1412" b="0" i="0" u="none" strike="noStrike" cap="none">
                <a:solidFill>
                  <a:schemeClr val="dk1"/>
                </a:solidFill>
                <a:latin typeface="Calibri"/>
                <a:ea typeface="Calibri"/>
                <a:cs typeface="Calibri"/>
                <a:sym typeface="Calibri"/>
              </a:defRPr>
            </a:lvl8pPr>
            <a:lvl9pPr marL="4114800" marR="0" lvl="8" indent="-318261" algn="l" rtl="0">
              <a:spcBef>
                <a:spcPts val="282"/>
              </a:spcBef>
              <a:spcAft>
                <a:spcPts val="0"/>
              </a:spcAft>
              <a:buClr>
                <a:schemeClr val="dk1"/>
              </a:buClr>
              <a:buSzPts val="1412"/>
              <a:buFont typeface="Arial"/>
              <a:buChar char="•"/>
              <a:defRPr sz="1412"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5.png"/><Relationship Id="rId5" Type="http://schemas.openxmlformats.org/officeDocument/2006/relationships/slideLayout" Target="../slideLayouts/slideLayout9.xml"/><Relationship Id="rId10" Type="http://schemas.openxmlformats.org/officeDocument/2006/relationships/image" Target="../media/image4.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pic>
        <p:nvPicPr>
          <p:cNvPr id="8" name="Picture 7">
            <a:extLst>
              <a:ext uri="{FF2B5EF4-FFF2-40B4-BE49-F238E27FC236}">
                <a16:creationId xmlns:a16="http://schemas.microsoft.com/office/drawing/2014/main" id="{060BF0FC-761A-8F43-A5DF-B3C95E709ECC}"/>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2485"/>
            <a:ext cx="9144000" cy="6892497"/>
          </a:xfrm>
          <a:prstGeom prst="rect">
            <a:avLst/>
          </a:prstGeom>
        </p:spPr>
      </p:pic>
      <p:sp>
        <p:nvSpPr>
          <p:cNvPr id="16" name="Google Shape;16;p3"/>
          <p:cNvSpPr/>
          <p:nvPr/>
        </p:nvSpPr>
        <p:spPr>
          <a:xfrm>
            <a:off x="1319" y="2282562"/>
            <a:ext cx="9142681" cy="2249558"/>
          </a:xfrm>
          <a:prstGeom prst="rect">
            <a:avLst/>
          </a:prstGeom>
          <a:solidFill>
            <a:schemeClr val="dk1">
              <a:alpha val="8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7" name="Google Shape;17;p3"/>
          <p:cNvSpPr/>
          <p:nvPr/>
        </p:nvSpPr>
        <p:spPr>
          <a:xfrm>
            <a:off x="0" y="4638650"/>
            <a:ext cx="9144000" cy="2249700"/>
          </a:xfrm>
          <a:prstGeom prst="rect">
            <a:avLst/>
          </a:prstGeom>
          <a:gradFill>
            <a:gsLst>
              <a:gs pos="0">
                <a:srgbClr val="FFFFFF">
                  <a:alpha val="0"/>
                </a:srgbClr>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p3"/>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281462" y="5889985"/>
            <a:ext cx="1790299" cy="497112"/>
          </a:xfrm>
          <a:prstGeom prst="rect">
            <a:avLst/>
          </a:prstGeom>
          <a:noFill/>
          <a:ln>
            <a:noFill/>
          </a:ln>
        </p:spPr>
      </p:pic>
      <p:pic>
        <p:nvPicPr>
          <p:cNvPr id="19" name="Google Shape;19;p3"/>
          <p:cNvPicPr preferRelativeResize="0"/>
          <p:nvPr/>
        </p:nvPicPr>
        <p:blipFill>
          <a:blip r:embed="rId8" cstate="print">
            <a:alphaModFix/>
            <a:extLst>
              <a:ext uri="{28A0092B-C50C-407E-A947-70E740481C1C}">
                <a14:useLocalDpi xmlns:a14="http://schemas.microsoft.com/office/drawing/2010/main"/>
              </a:ext>
            </a:extLst>
          </a:blip>
          <a:stretch>
            <a:fillRect/>
          </a:stretch>
        </p:blipFill>
        <p:spPr>
          <a:xfrm>
            <a:off x="8144700" y="5823995"/>
            <a:ext cx="625501" cy="629100"/>
          </a:xfrm>
          <a:prstGeom prst="rect">
            <a:avLst/>
          </a:prstGeom>
          <a:noFill/>
          <a:ln>
            <a:noFill/>
          </a:ln>
        </p:spPr>
      </p:pic>
      <p:sp>
        <p:nvSpPr>
          <p:cNvPr id="7" name="Google Shape;20;p4">
            <a:extLst>
              <a:ext uri="{FF2B5EF4-FFF2-40B4-BE49-F238E27FC236}">
                <a16:creationId xmlns:a16="http://schemas.microsoft.com/office/drawing/2014/main" id="{D7FDFFDC-1D7A-664F-86D5-57CE532AC4CF}"/>
              </a:ext>
            </a:extLst>
          </p:cNvPr>
          <p:cNvSpPr/>
          <p:nvPr userDrawn="1"/>
        </p:nvSpPr>
        <p:spPr>
          <a:xfrm>
            <a:off x="1175" y="6652200"/>
            <a:ext cx="9142800" cy="236100"/>
          </a:xfrm>
          <a:prstGeom prst="rect">
            <a:avLst/>
          </a:prstGeom>
          <a:solidFill>
            <a:srgbClr val="1A6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p4">
            <a:extLst>
              <a:ext uri="{FF2B5EF4-FFF2-40B4-BE49-F238E27FC236}">
                <a16:creationId xmlns:a16="http://schemas.microsoft.com/office/drawing/2014/main" id="{E2DB44F4-BF55-034B-901F-8B4BFA816955}"/>
              </a:ext>
            </a:extLst>
          </p:cNvPr>
          <p:cNvSpPr txBox="1"/>
          <p:nvPr userDrawn="1"/>
        </p:nvSpPr>
        <p:spPr>
          <a:xfrm>
            <a:off x="503275" y="6682500"/>
            <a:ext cx="8136300" cy="17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600" dirty="0">
                <a:solidFill>
                  <a:srgbClr val="FFFFFF"/>
                </a:solidFill>
                <a:latin typeface="Helvetica Neue"/>
                <a:ea typeface="Helvetica Neue"/>
                <a:cs typeface="Helvetica Neue"/>
                <a:sym typeface="Helvetica Neue"/>
              </a:rPr>
              <a:t>This material is based upon work supported by the National Center for Atmospheric Research, which is a major facility sponsored by the National Science Foundation under Cooperative Agreement No. 1852977.</a:t>
            </a:r>
            <a:endParaRPr sz="600" dirty="0">
              <a:solidFill>
                <a:srgbClr val="FFFFFF"/>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9" r:id="rId1"/>
    <p:sldLayoutId id="2147483683" r:id="rId2"/>
    <p:sldLayoutId id="2147483684" r:id="rId3"/>
    <p:sldLayoutId id="2147483685"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10" cstate="hqprint">
            <a:alphaModFix/>
            <a:extLst>
              <a:ext uri="{28A0092B-C50C-407E-A947-70E740481C1C}">
                <a14:useLocalDpi xmlns:a14="http://schemas.microsoft.com/office/drawing/2010/main"/>
              </a:ext>
            </a:extLst>
          </a:blip>
          <a:srcRect t="-1561"/>
          <a:stretch/>
        </p:blipFill>
        <p:spPr>
          <a:xfrm>
            <a:off x="2" y="6211959"/>
            <a:ext cx="9144000" cy="646043"/>
          </a:xfrm>
          <a:prstGeom prst="rect">
            <a:avLst/>
          </a:prstGeom>
          <a:noFill/>
          <a:ln>
            <a:noFill/>
          </a:ln>
        </p:spPr>
      </p:pic>
      <p:sp>
        <p:nvSpPr>
          <p:cNvPr id="23" name="Google Shape;23;p5"/>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2471"/>
              <a:buFont typeface="Helvetica Neue"/>
              <a:buNone/>
              <a:defRPr sz="2471" b="1"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5"/>
          <p:cNvSpPr txBox="1">
            <a:spLocks noGrp="1"/>
          </p:cNvSpPr>
          <p:nvPr>
            <p:ph type="body" idx="1"/>
          </p:nvPr>
        </p:nvSpPr>
        <p:spPr>
          <a:xfrm>
            <a:off x="457200" y="1600202"/>
            <a:ext cx="8229600" cy="4318737"/>
          </a:xfrm>
          <a:prstGeom prst="rect">
            <a:avLst/>
          </a:prstGeom>
          <a:noFill/>
          <a:ln>
            <a:noFill/>
          </a:ln>
        </p:spPr>
        <p:txBody>
          <a:bodyPr spcFirstLastPara="1" wrap="square" lIns="91425" tIns="45700" rIns="91425" bIns="45700" anchor="t" anchorCtr="0"/>
          <a:lstStyle>
            <a:lvl1pPr marL="457200" marR="0" lvl="0" indent="-363093" algn="l" rtl="0">
              <a:spcBef>
                <a:spcPts val="424"/>
              </a:spcBef>
              <a:spcAft>
                <a:spcPts val="0"/>
              </a:spcAft>
              <a:buClr>
                <a:schemeClr val="dk1"/>
              </a:buClr>
              <a:buSzPts val="2118"/>
              <a:buFont typeface="Arial"/>
              <a:buChar char="•"/>
              <a:defRPr sz="2118" b="0" i="0" u="none" strike="noStrike" cap="none">
                <a:solidFill>
                  <a:schemeClr val="dk1"/>
                </a:solidFill>
                <a:latin typeface="Helvetica Neue"/>
                <a:ea typeface="Helvetica Neue"/>
                <a:cs typeface="Helvetica Neue"/>
                <a:sym typeface="Helvetica Neue"/>
              </a:defRPr>
            </a:lvl1pPr>
            <a:lvl2pPr marL="914400" marR="0" lvl="1" indent="-340677" algn="l" rtl="0">
              <a:spcBef>
                <a:spcPts val="353"/>
              </a:spcBef>
              <a:spcAft>
                <a:spcPts val="0"/>
              </a:spcAft>
              <a:buClr>
                <a:schemeClr val="dk1"/>
              </a:buClr>
              <a:buSzPts val="1765"/>
              <a:buFont typeface="Arial"/>
              <a:buChar char="–"/>
              <a:defRPr sz="1765" b="0" i="0" u="none" strike="noStrike" cap="none">
                <a:solidFill>
                  <a:schemeClr val="dk1"/>
                </a:solidFill>
                <a:latin typeface="Helvetica Neue"/>
                <a:ea typeface="Helvetica Neue"/>
                <a:cs typeface="Helvetica Neue"/>
                <a:sym typeface="Helvetica Neue"/>
              </a:defRPr>
            </a:lvl2pPr>
            <a:lvl3pPr marL="1371600" marR="0" lvl="2" indent="-329438" algn="l" rtl="0">
              <a:spcBef>
                <a:spcPts val="318"/>
              </a:spcBef>
              <a:spcAft>
                <a:spcPts val="0"/>
              </a:spcAft>
              <a:buClr>
                <a:schemeClr val="dk1"/>
              </a:buClr>
              <a:buSzPts val="1588"/>
              <a:buFont typeface="Arial"/>
              <a:buChar char="•"/>
              <a:defRPr sz="1588" b="0" i="0" u="none" strike="noStrike" cap="none">
                <a:solidFill>
                  <a:schemeClr val="dk1"/>
                </a:solidFill>
                <a:latin typeface="Helvetica Neue"/>
                <a:ea typeface="Helvetica Neue"/>
                <a:cs typeface="Helvetica Neue"/>
                <a:sym typeface="Helvetica Neue"/>
              </a:defRPr>
            </a:lvl3pPr>
            <a:lvl4pPr marL="1828800" marR="0" lvl="3" indent="-318261" algn="l" rtl="0">
              <a:spcBef>
                <a:spcPts val="282"/>
              </a:spcBef>
              <a:spcAft>
                <a:spcPts val="0"/>
              </a:spcAft>
              <a:buClr>
                <a:schemeClr val="dk1"/>
              </a:buClr>
              <a:buSzPts val="1412"/>
              <a:buFont typeface="Arial"/>
              <a:buChar char="–"/>
              <a:defRPr sz="1412" b="0" i="0" u="none" strike="noStrike" cap="none">
                <a:solidFill>
                  <a:schemeClr val="dk1"/>
                </a:solidFill>
                <a:latin typeface="Helvetica Neue"/>
                <a:ea typeface="Helvetica Neue"/>
                <a:cs typeface="Helvetica Neue"/>
                <a:sym typeface="Helvetica Neue"/>
              </a:defRPr>
            </a:lvl4pPr>
            <a:lvl5pPr marL="2286000" marR="0" lvl="4" indent="-307022" algn="l" rtl="0">
              <a:spcBef>
                <a:spcPts val="247"/>
              </a:spcBef>
              <a:spcAft>
                <a:spcPts val="0"/>
              </a:spcAft>
              <a:buClr>
                <a:schemeClr val="dk1"/>
              </a:buClr>
              <a:buSzPts val="1235"/>
              <a:buFont typeface="Arial"/>
              <a:buChar char="»"/>
              <a:defRPr sz="1235" b="0" i="0" u="none" strike="noStrike" cap="none">
                <a:solidFill>
                  <a:schemeClr val="dk1"/>
                </a:solidFill>
                <a:latin typeface="Helvetica Neue"/>
                <a:ea typeface="Helvetica Neue"/>
                <a:cs typeface="Helvetica Neue"/>
                <a:sym typeface="Helvetica Neue"/>
              </a:defRPr>
            </a:lvl5pPr>
            <a:lvl6pPr marL="2743200" marR="0" lvl="5" indent="-340677" algn="l" rtl="0">
              <a:spcBef>
                <a:spcPts val="353"/>
              </a:spcBef>
              <a:spcAft>
                <a:spcPts val="0"/>
              </a:spcAft>
              <a:buClr>
                <a:schemeClr val="dk1"/>
              </a:buClr>
              <a:buSzPts val="1765"/>
              <a:buFont typeface="Arial"/>
              <a:buChar char="•"/>
              <a:defRPr sz="1765" b="0" i="0" u="none" strike="noStrike" cap="none">
                <a:solidFill>
                  <a:schemeClr val="dk1"/>
                </a:solidFill>
                <a:latin typeface="Calibri"/>
                <a:ea typeface="Calibri"/>
                <a:cs typeface="Calibri"/>
                <a:sym typeface="Calibri"/>
              </a:defRPr>
            </a:lvl6pPr>
            <a:lvl7pPr marL="3200400" marR="0" lvl="6" indent="-340677" algn="l" rtl="0">
              <a:spcBef>
                <a:spcPts val="353"/>
              </a:spcBef>
              <a:spcAft>
                <a:spcPts val="0"/>
              </a:spcAft>
              <a:buClr>
                <a:schemeClr val="dk1"/>
              </a:buClr>
              <a:buSzPts val="1765"/>
              <a:buFont typeface="Arial"/>
              <a:buChar char="•"/>
              <a:defRPr sz="1765" b="0" i="0" u="none" strike="noStrike" cap="none">
                <a:solidFill>
                  <a:schemeClr val="dk1"/>
                </a:solidFill>
                <a:latin typeface="Calibri"/>
                <a:ea typeface="Calibri"/>
                <a:cs typeface="Calibri"/>
                <a:sym typeface="Calibri"/>
              </a:defRPr>
            </a:lvl7pPr>
            <a:lvl8pPr marL="3657600" marR="0" lvl="7" indent="-340677" algn="l" rtl="0">
              <a:spcBef>
                <a:spcPts val="353"/>
              </a:spcBef>
              <a:spcAft>
                <a:spcPts val="0"/>
              </a:spcAft>
              <a:buClr>
                <a:schemeClr val="dk1"/>
              </a:buClr>
              <a:buSzPts val="1765"/>
              <a:buFont typeface="Arial"/>
              <a:buChar char="•"/>
              <a:defRPr sz="1765" b="0" i="0" u="none" strike="noStrike" cap="none">
                <a:solidFill>
                  <a:schemeClr val="dk1"/>
                </a:solidFill>
                <a:latin typeface="Calibri"/>
                <a:ea typeface="Calibri"/>
                <a:cs typeface="Calibri"/>
                <a:sym typeface="Calibri"/>
              </a:defRPr>
            </a:lvl8pPr>
            <a:lvl9pPr marL="4114800" marR="0" lvl="8" indent="-340677" algn="l" rtl="0">
              <a:spcBef>
                <a:spcPts val="353"/>
              </a:spcBef>
              <a:spcAft>
                <a:spcPts val="0"/>
              </a:spcAft>
              <a:buClr>
                <a:schemeClr val="dk1"/>
              </a:buClr>
              <a:buSzPts val="1765"/>
              <a:buFont typeface="Arial"/>
              <a:buChar char="•"/>
              <a:defRPr sz="1765" b="0" i="0" u="none" strike="noStrike" cap="none">
                <a:solidFill>
                  <a:schemeClr val="dk1"/>
                </a:solidFill>
                <a:latin typeface="Calibri"/>
                <a:ea typeface="Calibri"/>
                <a:cs typeface="Calibri"/>
                <a:sym typeface="Calibri"/>
              </a:defRPr>
            </a:lvl9pPr>
          </a:lstStyle>
          <a:p>
            <a:endParaRPr/>
          </a:p>
        </p:txBody>
      </p:sp>
      <p:cxnSp>
        <p:nvCxnSpPr>
          <p:cNvPr id="25" name="Google Shape;25;p5"/>
          <p:cNvCxnSpPr/>
          <p:nvPr/>
        </p:nvCxnSpPr>
        <p:spPr>
          <a:xfrm>
            <a:off x="1152639" y="6342390"/>
            <a:ext cx="0" cy="388200"/>
          </a:xfrm>
          <a:prstGeom prst="straightConnector1">
            <a:avLst/>
          </a:prstGeom>
          <a:noFill/>
          <a:ln w="22225" cap="flat" cmpd="sng">
            <a:solidFill>
              <a:srgbClr val="FFFFFF"/>
            </a:solidFill>
            <a:prstDash val="solid"/>
            <a:round/>
            <a:headEnd type="none" w="sm" len="sm"/>
            <a:tailEnd type="none" w="sm" len="sm"/>
          </a:ln>
        </p:spPr>
      </p:cxnSp>
      <p:pic>
        <p:nvPicPr>
          <p:cNvPr id="26" name="Google Shape;26;p5"/>
          <p:cNvPicPr preferRelativeResize="0"/>
          <p:nvPr/>
        </p:nvPicPr>
        <p:blipFill>
          <a:blip r:embed="rId11" cstate="print">
            <a:alphaModFix/>
            <a:extLst>
              <a:ext uri="{28A0092B-C50C-407E-A947-70E740481C1C}">
                <a14:useLocalDpi xmlns:a14="http://schemas.microsoft.com/office/drawing/2010/main"/>
              </a:ext>
            </a:extLst>
          </a:blip>
          <a:stretch>
            <a:fillRect/>
          </a:stretch>
        </p:blipFill>
        <p:spPr>
          <a:xfrm>
            <a:off x="396374" y="6342400"/>
            <a:ext cx="615776" cy="388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96BB79-A275-D546-A1B5-E70E8A29A547}"/>
              </a:ext>
            </a:extLst>
          </p:cNvPr>
          <p:cNvSpPr>
            <a:spLocks noGrp="1"/>
          </p:cNvSpPr>
          <p:nvPr>
            <p:ph type="sldNum" sz="quarter" idx="4294967295"/>
          </p:nvPr>
        </p:nvSpPr>
        <p:spPr/>
        <p:txBody>
          <a:bodyPr/>
          <a:lstStyle/>
          <a:p>
            <a:endParaRPr lang="en-US" dirty="0"/>
          </a:p>
        </p:txBody>
      </p:sp>
      <p:pic>
        <p:nvPicPr>
          <p:cNvPr id="7" name="Picture 6">
            <a:extLst>
              <a:ext uri="{FF2B5EF4-FFF2-40B4-BE49-F238E27FC236}">
                <a16:creationId xmlns:a16="http://schemas.microsoft.com/office/drawing/2014/main" id="{5F429A46-B7FF-7346-BB51-1E65D03ECE37}"/>
              </a:ext>
            </a:extLst>
          </p:cNvPr>
          <p:cNvPicPr>
            <a:picLocks noChangeAspect="1"/>
          </p:cNvPicPr>
          <p:nvPr/>
        </p:nvPicPr>
        <p:blipFill>
          <a:blip r:embed="rId2"/>
          <a:stretch>
            <a:fillRect/>
          </a:stretch>
        </p:blipFill>
        <p:spPr>
          <a:xfrm>
            <a:off x="0" y="494878"/>
            <a:ext cx="9144000" cy="5243209"/>
          </a:xfrm>
          <a:prstGeom prst="rect">
            <a:avLst/>
          </a:prstGeom>
        </p:spPr>
      </p:pic>
    </p:spTree>
    <p:extLst>
      <p:ext uri="{BB962C8B-B14F-4D97-AF65-F5344CB8AC3E}">
        <p14:creationId xmlns:p14="http://schemas.microsoft.com/office/powerpoint/2010/main" val="417024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5"/>
          <p:cNvSpPr/>
          <p:nvPr/>
        </p:nvSpPr>
        <p:spPr>
          <a:xfrm>
            <a:off x="1534046" y="3152001"/>
            <a:ext cx="6075908"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b="1" dirty="0">
                <a:solidFill>
                  <a:schemeClr val="lt1"/>
                </a:solidFill>
                <a:latin typeface="Helvetica Neue"/>
                <a:ea typeface="Helvetica Neue"/>
                <a:cs typeface="Helvetica Neue"/>
                <a:sym typeface="Helvetica Neue"/>
              </a:rPr>
              <a:t>MUSICA (Science) Applications</a:t>
            </a:r>
          </a:p>
          <a:p>
            <a:pPr marL="0" marR="0" lvl="0" indent="0" algn="ctr" rtl="0">
              <a:spcBef>
                <a:spcPts val="0"/>
              </a:spcBef>
              <a:spcAft>
                <a:spcPts val="0"/>
              </a:spcAft>
              <a:buNone/>
            </a:pPr>
            <a:endParaRPr dirty="0"/>
          </a:p>
        </p:txBody>
      </p:sp>
      <p:sp>
        <p:nvSpPr>
          <p:cNvPr id="135" name="Google Shape;135;p35"/>
          <p:cNvSpPr txBox="1"/>
          <p:nvPr/>
        </p:nvSpPr>
        <p:spPr>
          <a:xfrm>
            <a:off x="2855126" y="6166732"/>
            <a:ext cx="3433800" cy="36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1400"/>
              <a:buFont typeface="Helvetica Neue"/>
              <a:buNone/>
            </a:pPr>
            <a:r>
              <a:rPr lang="en-US" sz="1400" b="1" i="0" u="none" strike="noStrike" cap="none" dirty="0">
                <a:solidFill>
                  <a:srgbClr val="434343"/>
                </a:solidFill>
                <a:latin typeface="Helvetica Neue"/>
                <a:ea typeface="Helvetica Neue"/>
                <a:cs typeface="Helvetica Neue"/>
                <a:sym typeface="Helvetica Neue"/>
              </a:rPr>
              <a:t>May, 2019</a:t>
            </a:r>
            <a:endParaRPr dirty="0">
              <a:solidFill>
                <a:srgbClr val="434343"/>
              </a:solidFill>
            </a:endParaRPr>
          </a:p>
        </p:txBody>
      </p:sp>
      <p:sp>
        <p:nvSpPr>
          <p:cNvPr id="136" name="Google Shape;136;p35"/>
          <p:cNvSpPr/>
          <p:nvPr/>
        </p:nvSpPr>
        <p:spPr>
          <a:xfrm>
            <a:off x="1784723" y="5198476"/>
            <a:ext cx="5574606" cy="677100"/>
          </a:xfrm>
          <a:prstGeom prst="rect">
            <a:avLst/>
          </a:prstGeom>
          <a:noFill/>
          <a:ln>
            <a:noFill/>
          </a:ln>
        </p:spPr>
        <p:txBody>
          <a:bodyPr spcFirstLastPara="1" wrap="square" lIns="91425" tIns="45700" rIns="91425" bIns="45700" anchor="t" anchorCtr="0">
            <a:noAutofit/>
          </a:bodyPr>
          <a:lstStyle/>
          <a:p>
            <a:pPr lvl="0" algn="ctr"/>
            <a:r>
              <a:rPr lang="en-US" sz="2000" b="1" i="1" dirty="0">
                <a:solidFill>
                  <a:srgbClr val="434343"/>
                </a:solidFill>
                <a:latin typeface="Helvetica Neue"/>
                <a:ea typeface="Helvetica Neue"/>
                <a:cs typeface="Helvetica Neue"/>
                <a:sym typeface="Helvetica Neue"/>
              </a:rPr>
              <a:t>Kick-Off Meeting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4406-5FD4-2040-9F44-DAA95088AFB4}"/>
              </a:ext>
            </a:extLst>
          </p:cNvPr>
          <p:cNvSpPr>
            <a:spLocks noGrp="1"/>
          </p:cNvSpPr>
          <p:nvPr>
            <p:ph type="title"/>
          </p:nvPr>
        </p:nvSpPr>
        <p:spPr>
          <a:xfrm>
            <a:off x="0" y="0"/>
            <a:ext cx="9144000" cy="660400"/>
          </a:xfrm>
        </p:spPr>
        <p:txBody>
          <a:bodyPr/>
          <a:lstStyle/>
          <a:p>
            <a:r>
              <a:rPr lang="en-US" sz="2400" dirty="0">
                <a:solidFill>
                  <a:srgbClr val="000000"/>
                </a:solidFill>
              </a:rPr>
              <a:t>Will MUSICA support current science applications?</a:t>
            </a:r>
          </a:p>
        </p:txBody>
      </p:sp>
      <p:sp>
        <p:nvSpPr>
          <p:cNvPr id="3" name="Text Placeholder 2">
            <a:extLst>
              <a:ext uri="{FF2B5EF4-FFF2-40B4-BE49-F238E27FC236}">
                <a16:creationId xmlns:a16="http://schemas.microsoft.com/office/drawing/2014/main" id="{EA78BC42-E143-9F43-9E4A-8238CE752688}"/>
              </a:ext>
            </a:extLst>
          </p:cNvPr>
          <p:cNvSpPr>
            <a:spLocks noGrp="1"/>
          </p:cNvSpPr>
          <p:nvPr>
            <p:ph type="body" idx="1"/>
          </p:nvPr>
        </p:nvSpPr>
        <p:spPr>
          <a:xfrm>
            <a:off x="185195" y="3191527"/>
            <a:ext cx="8958805" cy="2764773"/>
          </a:xfrm>
        </p:spPr>
        <p:txBody>
          <a:bodyPr/>
          <a:lstStyle/>
          <a:p>
            <a:r>
              <a:rPr lang="en-US" sz="1600" dirty="0">
                <a:solidFill>
                  <a:srgbClr val="000000"/>
                </a:solidFill>
              </a:rPr>
              <a:t>AQ Forecasting (2-5 days) on regional/local scale (3-12 km)</a:t>
            </a:r>
          </a:p>
          <a:p>
            <a:r>
              <a:rPr lang="en-US" sz="1600" dirty="0">
                <a:solidFill>
                  <a:srgbClr val="000000"/>
                </a:solidFill>
              </a:rPr>
              <a:t>Source Attribution Studies (emission sectors, long-range transport, …)</a:t>
            </a:r>
          </a:p>
          <a:p>
            <a:r>
              <a:rPr lang="en-US" sz="1600" dirty="0">
                <a:solidFill>
                  <a:srgbClr val="000000"/>
                </a:solidFill>
              </a:rPr>
              <a:t>Future Projection of AQ (~12 km or coarser)</a:t>
            </a:r>
          </a:p>
          <a:p>
            <a:r>
              <a:rPr lang="en-US" sz="1600" dirty="0">
                <a:solidFill>
                  <a:srgbClr val="000000"/>
                </a:solidFill>
              </a:rPr>
              <a:t>Chemistry Climate Simulations (&gt;0.25 </a:t>
            </a:r>
            <a:r>
              <a:rPr lang="en-US" sz="1600" dirty="0" err="1">
                <a:solidFill>
                  <a:srgbClr val="000000"/>
                </a:solidFill>
              </a:rPr>
              <a:t>deg</a:t>
            </a:r>
            <a:r>
              <a:rPr lang="en-US" sz="1600" dirty="0">
                <a:solidFill>
                  <a:srgbClr val="000000"/>
                </a:solidFill>
              </a:rPr>
              <a:t>)</a:t>
            </a:r>
          </a:p>
          <a:p>
            <a:r>
              <a:rPr lang="en-US" sz="1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Field campaign design, forecasts and analysis</a:t>
            </a:r>
          </a:p>
          <a:p>
            <a:r>
              <a:rPr lang="en-US" sz="1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Usefulness and Validation of Satellite Data</a:t>
            </a:r>
          </a:p>
          <a:p>
            <a:r>
              <a:rPr lang="en-US" sz="1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Data Assimilation (Initialization, Re-analysis, …) &amp; Inverse Modeling (Adjoint?)</a:t>
            </a:r>
          </a:p>
          <a:p>
            <a:r>
              <a:rPr lang="en-US" sz="1600" dirty="0">
                <a:solidFill>
                  <a:srgbClr val="000000"/>
                </a:solidFill>
              </a:rPr>
              <a:t>Fundamental Processes: Understanding Processes Affecting Atmospheric Composition and  Impacts (Whole Atmosphere)</a:t>
            </a:r>
          </a:p>
          <a:p>
            <a:r>
              <a:rPr lang="en-US" sz="1600" dirty="0">
                <a:solidFill>
                  <a:srgbClr val="000000"/>
                </a:solidFill>
              </a:rPr>
              <a:t>LES/urban scales: urban AQ, complex terrain, emergency response of hazardous release</a:t>
            </a:r>
          </a:p>
          <a:p>
            <a:endParaRPr lang="en-US" sz="1600" dirty="0">
              <a:solidFill>
                <a:srgbClr val="000000"/>
              </a:solidFill>
            </a:endParaRPr>
          </a:p>
          <a:p>
            <a:pPr lvl="1"/>
            <a:endParaRPr lang="en-US" sz="1400" dirty="0">
              <a:solidFill>
                <a:srgbClr val="000000"/>
              </a:solidFill>
            </a:endParaRPr>
          </a:p>
          <a:p>
            <a:endParaRPr lang="en-US" sz="1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endParaRPr lang="en-US" sz="1600" dirty="0">
              <a:solidFill>
                <a:srgbClr val="000000"/>
              </a:solidFill>
            </a:endParaRPr>
          </a:p>
        </p:txBody>
      </p:sp>
      <p:pic>
        <p:nvPicPr>
          <p:cNvPr id="4" name="Picture 3">
            <a:extLst>
              <a:ext uri="{FF2B5EF4-FFF2-40B4-BE49-F238E27FC236}">
                <a16:creationId xmlns:a16="http://schemas.microsoft.com/office/drawing/2014/main" id="{2ECBC6D1-B0C7-2E4B-A001-5436024F5283}"/>
              </a:ext>
            </a:extLst>
          </p:cNvPr>
          <p:cNvPicPr>
            <a:picLocks noChangeAspect="1"/>
          </p:cNvPicPr>
          <p:nvPr/>
        </p:nvPicPr>
        <p:blipFill>
          <a:blip r:embed="rId2"/>
          <a:stretch>
            <a:fillRect/>
          </a:stretch>
        </p:blipFill>
        <p:spPr>
          <a:xfrm>
            <a:off x="1411420" y="613807"/>
            <a:ext cx="5275596" cy="2547124"/>
          </a:xfrm>
          <a:prstGeom prst="rect">
            <a:avLst/>
          </a:prstGeom>
        </p:spPr>
      </p:pic>
      <p:pic>
        <p:nvPicPr>
          <p:cNvPr id="5" name="Picture 4">
            <a:extLst>
              <a:ext uri="{FF2B5EF4-FFF2-40B4-BE49-F238E27FC236}">
                <a16:creationId xmlns:a16="http://schemas.microsoft.com/office/drawing/2014/main" id="{92BA2DEC-620A-234C-9F05-633E7DAAA4E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986043" y="1199481"/>
            <a:ext cx="1638300" cy="981636"/>
          </a:xfrm>
          <a:prstGeom prst="rect">
            <a:avLst/>
          </a:prstGeom>
        </p:spPr>
      </p:pic>
    </p:spTree>
    <p:extLst>
      <p:ext uri="{BB962C8B-B14F-4D97-AF65-F5344CB8AC3E}">
        <p14:creationId xmlns:p14="http://schemas.microsoft.com/office/powerpoint/2010/main" val="411747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604B-7BCC-C046-867F-905E1058A59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7863EA7-05EC-B64C-B9FA-7AB511F66684}"/>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EA8FC1EA-313E-8741-B95E-63A6F7B9D8E8}"/>
              </a:ext>
            </a:extLst>
          </p:cNvPr>
          <p:cNvPicPr>
            <a:picLocks noChangeAspect="1"/>
          </p:cNvPicPr>
          <p:nvPr/>
        </p:nvPicPr>
        <p:blipFill>
          <a:blip r:embed="rId2"/>
          <a:stretch>
            <a:fillRect/>
          </a:stretch>
        </p:blipFill>
        <p:spPr>
          <a:xfrm>
            <a:off x="179348" y="463705"/>
            <a:ext cx="8763000" cy="5105400"/>
          </a:xfrm>
          <a:prstGeom prst="rect">
            <a:avLst/>
          </a:prstGeom>
        </p:spPr>
      </p:pic>
      <p:sp>
        <p:nvSpPr>
          <p:cNvPr id="5" name="TextBox 4">
            <a:extLst>
              <a:ext uri="{FF2B5EF4-FFF2-40B4-BE49-F238E27FC236}">
                <a16:creationId xmlns:a16="http://schemas.microsoft.com/office/drawing/2014/main" id="{DACBA91B-71F5-DB4F-B362-BBC29A54ACC2}"/>
              </a:ext>
            </a:extLst>
          </p:cNvPr>
          <p:cNvSpPr txBox="1"/>
          <p:nvPr/>
        </p:nvSpPr>
        <p:spPr>
          <a:xfrm>
            <a:off x="7287941" y="5881649"/>
            <a:ext cx="1438214" cy="307777"/>
          </a:xfrm>
          <a:prstGeom prst="rect">
            <a:avLst/>
          </a:prstGeom>
          <a:noFill/>
        </p:spPr>
        <p:txBody>
          <a:bodyPr wrap="none" rtlCol="0">
            <a:spAutoFit/>
          </a:bodyPr>
          <a:lstStyle/>
          <a:p>
            <a:r>
              <a:rPr lang="en-US" dirty="0"/>
              <a:t>From Jon </a:t>
            </a:r>
            <a:r>
              <a:rPr lang="en-US" dirty="0" err="1"/>
              <a:t>Pleim</a:t>
            </a:r>
            <a:endParaRPr lang="en-US" dirty="0"/>
          </a:p>
        </p:txBody>
      </p:sp>
    </p:spTree>
    <p:extLst>
      <p:ext uri="{BB962C8B-B14F-4D97-AF65-F5344CB8AC3E}">
        <p14:creationId xmlns:p14="http://schemas.microsoft.com/office/powerpoint/2010/main" val="154506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4406-5FD4-2040-9F44-DAA95088AFB4}"/>
              </a:ext>
            </a:extLst>
          </p:cNvPr>
          <p:cNvSpPr>
            <a:spLocks noGrp="1"/>
          </p:cNvSpPr>
          <p:nvPr>
            <p:ph type="title"/>
          </p:nvPr>
        </p:nvSpPr>
        <p:spPr>
          <a:xfrm>
            <a:off x="369494" y="511978"/>
            <a:ext cx="8229600" cy="411161"/>
          </a:xfrm>
        </p:spPr>
        <p:txBody>
          <a:bodyPr/>
          <a:lstStyle/>
          <a:p>
            <a:r>
              <a:rPr lang="en-US" sz="2400" dirty="0">
                <a:solidFill>
                  <a:srgbClr val="000000"/>
                </a:solidFill>
              </a:rPr>
              <a:t>What </a:t>
            </a:r>
            <a:r>
              <a:rPr lang="en-US" sz="2400" u="sng" dirty="0">
                <a:solidFill>
                  <a:srgbClr val="000000"/>
                </a:solidFill>
              </a:rPr>
              <a:t>new</a:t>
            </a:r>
            <a:r>
              <a:rPr lang="en-US" sz="2400" dirty="0">
                <a:solidFill>
                  <a:srgbClr val="000000"/>
                </a:solidFill>
              </a:rPr>
              <a:t> science will MUSICA allow?</a:t>
            </a:r>
          </a:p>
        </p:txBody>
      </p:sp>
      <p:sp>
        <p:nvSpPr>
          <p:cNvPr id="4" name="TextBox 3">
            <a:extLst>
              <a:ext uri="{FF2B5EF4-FFF2-40B4-BE49-F238E27FC236}">
                <a16:creationId xmlns:a16="http://schemas.microsoft.com/office/drawing/2014/main" id="{26CA2BAD-04E1-4147-9976-A41C8BE1DA0E}"/>
              </a:ext>
            </a:extLst>
          </p:cNvPr>
          <p:cNvSpPr txBox="1"/>
          <p:nvPr/>
        </p:nvSpPr>
        <p:spPr>
          <a:xfrm>
            <a:off x="2349499" y="5204846"/>
            <a:ext cx="4044697" cy="461665"/>
          </a:xfrm>
          <a:prstGeom prst="rect">
            <a:avLst/>
          </a:prstGeom>
          <a:noFill/>
        </p:spPr>
        <p:txBody>
          <a:bodyPr wrap="non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Unification &amp; Modularization</a:t>
            </a:r>
          </a:p>
        </p:txBody>
      </p:sp>
      <p:pic>
        <p:nvPicPr>
          <p:cNvPr id="7" name="Picture 6">
            <a:extLst>
              <a:ext uri="{FF2B5EF4-FFF2-40B4-BE49-F238E27FC236}">
                <a16:creationId xmlns:a16="http://schemas.microsoft.com/office/drawing/2014/main" id="{D8186DE4-0BBB-0D4E-B415-0033CF775372}"/>
              </a:ext>
            </a:extLst>
          </p:cNvPr>
          <p:cNvPicPr>
            <a:picLocks noChangeAspect="1"/>
          </p:cNvPicPr>
          <p:nvPr/>
        </p:nvPicPr>
        <p:blipFill>
          <a:blip r:embed="rId2"/>
          <a:stretch>
            <a:fillRect/>
          </a:stretch>
        </p:blipFill>
        <p:spPr>
          <a:xfrm>
            <a:off x="1060116" y="1385271"/>
            <a:ext cx="6848356" cy="3306472"/>
          </a:xfrm>
          <a:prstGeom prst="rect">
            <a:avLst/>
          </a:prstGeom>
        </p:spPr>
      </p:pic>
      <p:pic>
        <p:nvPicPr>
          <p:cNvPr id="5" name="Picture 4">
            <a:extLst>
              <a:ext uri="{FF2B5EF4-FFF2-40B4-BE49-F238E27FC236}">
                <a16:creationId xmlns:a16="http://schemas.microsoft.com/office/drawing/2014/main" id="{46F9152F-A979-DE46-8F7D-14C6E675A9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240686" y="5065425"/>
            <a:ext cx="1638300" cy="981636"/>
          </a:xfrm>
          <a:prstGeom prst="rect">
            <a:avLst/>
          </a:prstGeom>
        </p:spPr>
      </p:pic>
    </p:spTree>
    <p:extLst>
      <p:ext uri="{BB962C8B-B14F-4D97-AF65-F5344CB8AC3E}">
        <p14:creationId xmlns:p14="http://schemas.microsoft.com/office/powerpoint/2010/main" val="126047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5"/>
          <p:cNvSpPr txBox="1">
            <a:spLocks noGrp="1"/>
          </p:cNvSpPr>
          <p:nvPr>
            <p:ph type="title"/>
          </p:nvPr>
        </p:nvSpPr>
        <p:spPr>
          <a:xfrm>
            <a:off x="176300" y="961975"/>
            <a:ext cx="8339100" cy="994200"/>
          </a:xfrm>
          <a:prstGeom prst="rect">
            <a:avLst/>
          </a:prstGeom>
        </p:spPr>
        <p:txBody>
          <a:bodyPr spcFirstLastPara="1" wrap="square" lIns="68575" tIns="68575" rIns="68575" bIns="68575" anchor="ctr" anchorCtr="0">
            <a:noAutofit/>
          </a:bodyPr>
          <a:lstStyle/>
          <a:p>
            <a:pPr algn="l"/>
            <a:r>
              <a:rPr lang="en">
                <a:solidFill>
                  <a:srgbClr val="000000"/>
                </a:solidFill>
              </a:rPr>
              <a:t>Frontier Science Goals</a:t>
            </a:r>
            <a:endParaRPr>
              <a:solidFill>
                <a:srgbClr val="000000"/>
              </a:solidFill>
            </a:endParaRPr>
          </a:p>
          <a:p>
            <a:pPr algn="l"/>
            <a:r>
              <a:rPr lang="en" sz="1800">
                <a:solidFill>
                  <a:srgbClr val="000000"/>
                </a:solidFill>
              </a:rPr>
              <a:t>Map to specific applications</a:t>
            </a:r>
            <a:endParaRPr sz="1800">
              <a:solidFill>
                <a:srgbClr val="000000"/>
              </a:solidFill>
            </a:endParaRPr>
          </a:p>
        </p:txBody>
      </p:sp>
      <p:sp>
        <p:nvSpPr>
          <p:cNvPr id="307" name="Google Shape;307;p45"/>
          <p:cNvSpPr txBox="1">
            <a:spLocks noGrp="1"/>
          </p:cNvSpPr>
          <p:nvPr>
            <p:ph type="body" idx="1"/>
          </p:nvPr>
        </p:nvSpPr>
        <p:spPr>
          <a:xfrm>
            <a:off x="87025" y="2146000"/>
            <a:ext cx="7100400" cy="3522900"/>
          </a:xfrm>
          <a:prstGeom prst="rect">
            <a:avLst/>
          </a:prstGeom>
        </p:spPr>
        <p:txBody>
          <a:bodyPr spcFirstLastPara="1" wrap="square" lIns="68575" tIns="68575" rIns="68575" bIns="68575" anchor="t" anchorCtr="0">
            <a:noAutofit/>
          </a:bodyPr>
          <a:lstStyle/>
          <a:p>
            <a:pPr marL="342900" indent="-298450">
              <a:spcBef>
                <a:spcPts val="800"/>
              </a:spcBef>
              <a:buSzPts val="2100"/>
            </a:pPr>
            <a:r>
              <a:rPr lang="en" dirty="0">
                <a:solidFill>
                  <a:srgbClr val="000000"/>
                </a:solidFill>
              </a:rPr>
              <a:t>Coupled Simulations at the Weather Scale</a:t>
            </a:r>
            <a:endParaRPr dirty="0">
              <a:solidFill>
                <a:srgbClr val="000000"/>
              </a:solidFill>
            </a:endParaRPr>
          </a:p>
          <a:p>
            <a:pPr marL="685800" lvl="1" indent="-279400">
              <a:spcBef>
                <a:spcPts val="0"/>
              </a:spcBef>
              <a:buSzPts val="1800"/>
              <a:buChar char="•"/>
            </a:pPr>
            <a:r>
              <a:rPr lang="en" dirty="0">
                <a:solidFill>
                  <a:srgbClr val="000000"/>
                </a:solidFill>
              </a:rPr>
              <a:t>Tropical cyclones, Extreme convection</a:t>
            </a:r>
            <a:endParaRPr dirty="0">
              <a:solidFill>
                <a:srgbClr val="000000"/>
              </a:solidFill>
            </a:endParaRPr>
          </a:p>
          <a:p>
            <a:pPr marL="342900" indent="-298450">
              <a:spcBef>
                <a:spcPts val="0"/>
              </a:spcBef>
              <a:buSzPts val="2100"/>
            </a:pPr>
            <a:r>
              <a:rPr lang="en" dirty="0">
                <a:solidFill>
                  <a:srgbClr val="000000"/>
                </a:solidFill>
              </a:rPr>
              <a:t>Extreme weather under climate change</a:t>
            </a:r>
            <a:endParaRPr dirty="0">
              <a:solidFill>
                <a:srgbClr val="000000"/>
              </a:solidFill>
            </a:endParaRPr>
          </a:p>
          <a:p>
            <a:pPr marL="685800" lvl="1" indent="-279400">
              <a:spcBef>
                <a:spcPts val="0"/>
              </a:spcBef>
              <a:buSzPts val="1800"/>
              <a:buChar char="•"/>
            </a:pPr>
            <a:r>
              <a:rPr lang="en" dirty="0">
                <a:solidFill>
                  <a:srgbClr val="000000"/>
                </a:solidFill>
              </a:rPr>
              <a:t>Extreme heat and precipitation, Hydrologic cycle extremes </a:t>
            </a:r>
            <a:endParaRPr dirty="0">
              <a:solidFill>
                <a:srgbClr val="000000"/>
              </a:solidFill>
            </a:endParaRPr>
          </a:p>
          <a:p>
            <a:pPr marL="342900" indent="-298450">
              <a:spcBef>
                <a:spcPts val="0"/>
              </a:spcBef>
              <a:buSzPts val="2100"/>
            </a:pPr>
            <a:r>
              <a:rPr lang="en" dirty="0">
                <a:solidFill>
                  <a:srgbClr val="000000"/>
                </a:solidFill>
              </a:rPr>
              <a:t>Polar Processes and Prediction</a:t>
            </a:r>
            <a:endParaRPr dirty="0">
              <a:solidFill>
                <a:srgbClr val="000000"/>
              </a:solidFill>
            </a:endParaRPr>
          </a:p>
          <a:p>
            <a:pPr marL="342900" indent="-298450">
              <a:spcBef>
                <a:spcPts val="0"/>
              </a:spcBef>
              <a:buSzPts val="2100"/>
            </a:pPr>
            <a:r>
              <a:rPr lang="en" dirty="0">
                <a:solidFill>
                  <a:srgbClr val="000000"/>
                </a:solidFill>
              </a:rPr>
              <a:t>Integrated </a:t>
            </a:r>
            <a:r>
              <a:rPr lang="en" dirty="0" err="1">
                <a:solidFill>
                  <a:srgbClr val="000000"/>
                </a:solidFill>
              </a:rPr>
              <a:t>Geospace</a:t>
            </a:r>
            <a:r>
              <a:rPr lang="en" dirty="0">
                <a:solidFill>
                  <a:srgbClr val="000000"/>
                </a:solidFill>
              </a:rPr>
              <a:t> modeling</a:t>
            </a:r>
            <a:endParaRPr dirty="0">
              <a:solidFill>
                <a:srgbClr val="000000"/>
              </a:solidFill>
            </a:endParaRPr>
          </a:p>
          <a:p>
            <a:pPr marL="342900" indent="-298450">
              <a:spcBef>
                <a:spcPts val="0"/>
              </a:spcBef>
              <a:buClr>
                <a:srgbClr val="0000FF"/>
              </a:buClr>
              <a:buSzPts val="2100"/>
            </a:pPr>
            <a:r>
              <a:rPr lang="en" dirty="0">
                <a:solidFill>
                  <a:srgbClr val="0070C0"/>
                </a:solidFill>
              </a:rPr>
              <a:t>Air composition/quality prediction and projections (</a:t>
            </a:r>
            <a:r>
              <a:rPr lang="en" b="1" dirty="0">
                <a:solidFill>
                  <a:srgbClr val="0070C0"/>
                </a:solidFill>
              </a:rPr>
              <a:t>MUSICA</a:t>
            </a:r>
            <a:r>
              <a:rPr lang="en" dirty="0">
                <a:solidFill>
                  <a:srgbClr val="0070C0"/>
                </a:solidFill>
              </a:rPr>
              <a:t>)</a:t>
            </a:r>
            <a:endParaRPr b="1" dirty="0">
              <a:solidFill>
                <a:srgbClr val="0070C0"/>
              </a:solidFill>
            </a:endParaRPr>
          </a:p>
          <a:p>
            <a:pPr indent="0">
              <a:spcBef>
                <a:spcPts val="800"/>
              </a:spcBef>
              <a:buNone/>
            </a:pPr>
            <a:endParaRPr dirty="0">
              <a:solidFill>
                <a:srgbClr val="000000"/>
              </a:solidFill>
            </a:endParaRPr>
          </a:p>
        </p:txBody>
      </p:sp>
      <p:pic>
        <p:nvPicPr>
          <p:cNvPr id="308" name="Google Shape;308;p45"/>
          <p:cNvPicPr preferRelativeResize="0"/>
          <p:nvPr/>
        </p:nvPicPr>
        <p:blipFill rotWithShape="1">
          <a:blip r:embed="rId3">
            <a:alphaModFix/>
          </a:blip>
          <a:srcRect l="13472" t="7571" b="19552"/>
          <a:stretch/>
        </p:blipFill>
        <p:spPr>
          <a:xfrm>
            <a:off x="7381026" y="2432200"/>
            <a:ext cx="1586675" cy="1527900"/>
          </a:xfrm>
          <a:prstGeom prst="rect">
            <a:avLst/>
          </a:prstGeom>
          <a:noFill/>
          <a:ln>
            <a:noFill/>
          </a:ln>
        </p:spPr>
      </p:pic>
      <p:pic>
        <p:nvPicPr>
          <p:cNvPr id="309" name="Google Shape;309;p45"/>
          <p:cNvPicPr preferRelativeResize="0"/>
          <p:nvPr/>
        </p:nvPicPr>
        <p:blipFill rotWithShape="1">
          <a:blip r:embed="rId4">
            <a:alphaModFix/>
          </a:blip>
          <a:srcRect l="4438" t="5657" r="1726" b="21157"/>
          <a:stretch/>
        </p:blipFill>
        <p:spPr>
          <a:xfrm>
            <a:off x="6376126" y="936825"/>
            <a:ext cx="2767875" cy="1382750"/>
          </a:xfrm>
          <a:prstGeom prst="rect">
            <a:avLst/>
          </a:prstGeom>
          <a:noFill/>
          <a:ln>
            <a:noFill/>
          </a:ln>
        </p:spPr>
      </p:pic>
      <p:pic>
        <p:nvPicPr>
          <p:cNvPr id="310" name="Google Shape;310;p45"/>
          <p:cNvPicPr preferRelativeResize="0"/>
          <p:nvPr/>
        </p:nvPicPr>
        <p:blipFill>
          <a:blip r:embed="rId5">
            <a:alphaModFix/>
          </a:blip>
          <a:stretch>
            <a:fillRect/>
          </a:stretch>
        </p:blipFill>
        <p:spPr>
          <a:xfrm>
            <a:off x="7381025" y="4124647"/>
            <a:ext cx="1623300" cy="1657200"/>
          </a:xfrm>
          <a:prstGeom prst="ellipse">
            <a:avLst/>
          </a:prstGeom>
          <a:noFill/>
          <a:ln>
            <a:noFill/>
          </a:ln>
        </p:spPr>
      </p:pic>
      <p:pic>
        <p:nvPicPr>
          <p:cNvPr id="311" name="Google Shape;311;p45"/>
          <p:cNvPicPr preferRelativeResize="0"/>
          <p:nvPr/>
        </p:nvPicPr>
        <p:blipFill rotWithShape="1">
          <a:blip r:embed="rId6">
            <a:alphaModFix/>
          </a:blip>
          <a:srcRect l="-3277" t="3020" r="26336" b="-3020"/>
          <a:stretch/>
        </p:blipFill>
        <p:spPr>
          <a:xfrm>
            <a:off x="5498751" y="4772100"/>
            <a:ext cx="1769125" cy="1200300"/>
          </a:xfrm>
          <a:prstGeom prst="rect">
            <a:avLst/>
          </a:prstGeom>
          <a:noFill/>
          <a:ln>
            <a:noFill/>
          </a:ln>
        </p:spPr>
      </p:pic>
      <p:sp>
        <p:nvSpPr>
          <p:cNvPr id="312" name="Google Shape;312;p45"/>
          <p:cNvSpPr txBox="1"/>
          <p:nvPr/>
        </p:nvSpPr>
        <p:spPr>
          <a:xfrm>
            <a:off x="6229200" y="2146000"/>
            <a:ext cx="2037900" cy="265500"/>
          </a:xfrm>
          <a:prstGeom prst="rect">
            <a:avLst/>
          </a:prstGeom>
          <a:noFill/>
          <a:ln>
            <a:noFill/>
          </a:ln>
        </p:spPr>
        <p:txBody>
          <a:bodyPr spcFirstLastPara="1" wrap="square" lIns="91425" tIns="91425" rIns="91425" bIns="91425" anchor="t" anchorCtr="0">
            <a:noAutofit/>
          </a:bodyPr>
          <a:lstStyle/>
          <a:p>
            <a:r>
              <a:rPr lang="en" sz="1000"/>
              <a:t>Hydrology Extremes</a:t>
            </a:r>
            <a:endParaRPr sz="1000"/>
          </a:p>
        </p:txBody>
      </p:sp>
      <p:sp>
        <p:nvSpPr>
          <p:cNvPr id="313" name="Google Shape;313;p45"/>
          <p:cNvSpPr txBox="1"/>
          <p:nvPr/>
        </p:nvSpPr>
        <p:spPr>
          <a:xfrm>
            <a:off x="7392575" y="3859150"/>
            <a:ext cx="2037900" cy="265500"/>
          </a:xfrm>
          <a:prstGeom prst="rect">
            <a:avLst/>
          </a:prstGeom>
          <a:noFill/>
          <a:ln>
            <a:noFill/>
          </a:ln>
        </p:spPr>
        <p:txBody>
          <a:bodyPr spcFirstLastPara="1" wrap="square" lIns="91425" tIns="91425" rIns="91425" bIns="91425" anchor="t" anchorCtr="0">
            <a:noAutofit/>
          </a:bodyPr>
          <a:lstStyle/>
          <a:p>
            <a:r>
              <a:rPr lang="en" sz="1000"/>
              <a:t>Tropical Cyclones</a:t>
            </a:r>
            <a:endParaRPr sz="1000"/>
          </a:p>
        </p:txBody>
      </p:sp>
      <p:sp>
        <p:nvSpPr>
          <p:cNvPr id="314" name="Google Shape;314;p45"/>
          <p:cNvSpPr txBox="1"/>
          <p:nvPr/>
        </p:nvSpPr>
        <p:spPr>
          <a:xfrm>
            <a:off x="7421375" y="5700550"/>
            <a:ext cx="2037900" cy="265500"/>
          </a:xfrm>
          <a:prstGeom prst="rect">
            <a:avLst/>
          </a:prstGeom>
          <a:noFill/>
          <a:ln>
            <a:noFill/>
          </a:ln>
        </p:spPr>
        <p:txBody>
          <a:bodyPr spcFirstLastPara="1" wrap="square" lIns="91425" tIns="91425" rIns="91425" bIns="91425" anchor="t" anchorCtr="0">
            <a:noAutofit/>
          </a:bodyPr>
          <a:lstStyle/>
          <a:p>
            <a:r>
              <a:rPr lang="en" sz="1000"/>
              <a:t>Space Weather</a:t>
            </a:r>
            <a:endParaRPr sz="1000"/>
          </a:p>
        </p:txBody>
      </p:sp>
      <p:sp>
        <p:nvSpPr>
          <p:cNvPr id="315" name="Google Shape;315;p45"/>
          <p:cNvSpPr txBox="1"/>
          <p:nvPr/>
        </p:nvSpPr>
        <p:spPr>
          <a:xfrm>
            <a:off x="6528400" y="4772100"/>
            <a:ext cx="810900" cy="265500"/>
          </a:xfrm>
          <a:prstGeom prst="rect">
            <a:avLst/>
          </a:prstGeom>
          <a:noFill/>
          <a:ln>
            <a:noFill/>
          </a:ln>
        </p:spPr>
        <p:txBody>
          <a:bodyPr spcFirstLastPara="1" wrap="square" lIns="91425" tIns="91425" rIns="91425" bIns="91425" anchor="t" anchorCtr="0">
            <a:noAutofit/>
          </a:bodyPr>
          <a:lstStyle/>
          <a:p>
            <a:r>
              <a:rPr lang="en" sz="1000"/>
              <a:t>Air Quality</a:t>
            </a:r>
            <a:endParaRPr sz="1000"/>
          </a:p>
        </p:txBody>
      </p:sp>
      <p:pic>
        <p:nvPicPr>
          <p:cNvPr id="316" name="Google Shape;316;p45"/>
          <p:cNvPicPr preferRelativeResize="0"/>
          <p:nvPr/>
        </p:nvPicPr>
        <p:blipFill>
          <a:blip r:embed="rId7">
            <a:alphaModFix/>
          </a:blip>
          <a:stretch>
            <a:fillRect/>
          </a:stretch>
        </p:blipFill>
        <p:spPr>
          <a:xfrm>
            <a:off x="5418306" y="1030761"/>
            <a:ext cx="810900" cy="1288815"/>
          </a:xfrm>
          <a:prstGeom prst="rect">
            <a:avLst/>
          </a:prstGeom>
          <a:noFill/>
          <a:ln>
            <a:noFill/>
          </a:ln>
        </p:spPr>
      </p:pic>
      <p:sp>
        <p:nvSpPr>
          <p:cNvPr id="317" name="Google Shape;317;p45"/>
          <p:cNvSpPr txBox="1"/>
          <p:nvPr/>
        </p:nvSpPr>
        <p:spPr>
          <a:xfrm>
            <a:off x="4986975" y="936825"/>
            <a:ext cx="2037900" cy="265500"/>
          </a:xfrm>
          <a:prstGeom prst="rect">
            <a:avLst/>
          </a:prstGeom>
          <a:noFill/>
          <a:ln>
            <a:noFill/>
          </a:ln>
        </p:spPr>
        <p:txBody>
          <a:bodyPr spcFirstLastPara="1" wrap="square" lIns="91425" tIns="91425" rIns="91425" bIns="91425" anchor="t" anchorCtr="0">
            <a:noAutofit/>
          </a:bodyPr>
          <a:lstStyle/>
          <a:p>
            <a:r>
              <a:rPr lang="en" sz="1000"/>
              <a:t>Polar</a:t>
            </a:r>
            <a:endParaRPr sz="1000"/>
          </a:p>
        </p:txBody>
      </p:sp>
      <p:pic>
        <p:nvPicPr>
          <p:cNvPr id="318" name="Google Shape;318;p45"/>
          <p:cNvPicPr preferRelativeResize="0"/>
          <p:nvPr/>
        </p:nvPicPr>
        <p:blipFill rotWithShape="1">
          <a:blip r:embed="rId8">
            <a:alphaModFix/>
          </a:blip>
          <a:srcRect/>
          <a:stretch/>
        </p:blipFill>
        <p:spPr>
          <a:xfrm>
            <a:off x="6060704" y="3644730"/>
            <a:ext cx="876900" cy="525428"/>
          </a:xfrm>
          <a:prstGeom prst="rect">
            <a:avLst/>
          </a:prstGeom>
          <a:noFill/>
          <a:ln>
            <a:noFill/>
          </a:ln>
        </p:spPr>
      </p:pic>
      <p:sp>
        <p:nvSpPr>
          <p:cNvPr id="15" name="TextBox 14">
            <a:extLst>
              <a:ext uri="{FF2B5EF4-FFF2-40B4-BE49-F238E27FC236}">
                <a16:creationId xmlns:a16="http://schemas.microsoft.com/office/drawing/2014/main" id="{CA0C818A-B1E2-4C44-8D7B-0AF5F11596D3}"/>
              </a:ext>
            </a:extLst>
          </p:cNvPr>
          <p:cNvSpPr txBox="1"/>
          <p:nvPr/>
        </p:nvSpPr>
        <p:spPr>
          <a:xfrm>
            <a:off x="6846912" y="6387737"/>
            <a:ext cx="2133918" cy="307777"/>
          </a:xfrm>
          <a:prstGeom prst="rect">
            <a:avLst/>
          </a:prstGeom>
          <a:noFill/>
        </p:spPr>
        <p:txBody>
          <a:bodyPr wrap="none" rtlCol="0">
            <a:spAutoFit/>
          </a:bodyPr>
          <a:lstStyle/>
          <a:p>
            <a:r>
              <a:rPr lang="en-US" dirty="0">
                <a:solidFill>
                  <a:schemeClr val="bg1"/>
                </a:solidFill>
              </a:rPr>
              <a:t>From Andrew </a:t>
            </a:r>
            <a:r>
              <a:rPr lang="en-US" dirty="0" err="1">
                <a:solidFill>
                  <a:schemeClr val="bg1"/>
                </a:solidFill>
              </a:rPr>
              <a:t>Gettelman</a:t>
            </a:r>
            <a:endParaRPr lang="en-US" dirty="0">
              <a:solidFill>
                <a:schemeClr val="bg1"/>
              </a:solidFill>
            </a:endParaRPr>
          </a:p>
        </p:txBody>
      </p:sp>
    </p:spTree>
    <p:extLst>
      <p:ext uri="{BB962C8B-B14F-4D97-AF65-F5344CB8AC3E}">
        <p14:creationId xmlns:p14="http://schemas.microsoft.com/office/powerpoint/2010/main" val="307174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8A13B-1744-8A41-A296-5C1840BD9FAF}"/>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B0BE000-34CC-1742-AA18-C5018C28C1D0}"/>
              </a:ext>
            </a:extLst>
          </p:cNvPr>
          <p:cNvSpPr txBox="1"/>
          <p:nvPr/>
        </p:nvSpPr>
        <p:spPr>
          <a:xfrm>
            <a:off x="7617620" y="6374674"/>
            <a:ext cx="1526380" cy="307777"/>
          </a:xfrm>
          <a:prstGeom prst="rect">
            <a:avLst/>
          </a:prstGeom>
          <a:noFill/>
        </p:spPr>
        <p:txBody>
          <a:bodyPr wrap="none" rtlCol="0">
            <a:spAutoFit/>
          </a:bodyPr>
          <a:lstStyle/>
          <a:p>
            <a:r>
              <a:rPr lang="en-US" dirty="0">
                <a:solidFill>
                  <a:schemeClr val="bg1"/>
                </a:solidFill>
              </a:rPr>
              <a:t>From Dan Marsh</a:t>
            </a:r>
          </a:p>
        </p:txBody>
      </p:sp>
    </p:spTree>
    <p:extLst>
      <p:ext uri="{BB962C8B-B14F-4D97-AF65-F5344CB8AC3E}">
        <p14:creationId xmlns:p14="http://schemas.microsoft.com/office/powerpoint/2010/main" val="13208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7281" y="371778"/>
            <a:ext cx="8492593" cy="369332"/>
          </a:xfrm>
          <a:prstGeom prst="rect">
            <a:avLst/>
          </a:prstGeom>
          <a:noFill/>
        </p:spPr>
        <p:txBody>
          <a:bodyPr wrap="square" rtlCol="0">
            <a:spAutoFit/>
          </a:bodyPr>
          <a:lstStyle/>
          <a:p>
            <a:pPr algn="ctr"/>
            <a:r>
              <a:rPr lang="en-US" sz="1800" u="sng" dirty="0"/>
              <a:t>Coupling and transport in the UTLS Asian monsoon</a:t>
            </a:r>
          </a:p>
        </p:txBody>
      </p:sp>
      <p:pic>
        <p:nvPicPr>
          <p:cNvPr id="12" name="Picture 11">
            <a:extLst>
              <a:ext uri="{FF2B5EF4-FFF2-40B4-BE49-F238E27FC236}">
                <a16:creationId xmlns:a16="http://schemas.microsoft.com/office/drawing/2014/main" id="{58AB131C-291F-3D4B-B46E-072C4C3169B3}"/>
              </a:ext>
            </a:extLst>
          </p:cNvPr>
          <p:cNvPicPr>
            <a:picLocks noChangeAspect="1"/>
          </p:cNvPicPr>
          <p:nvPr/>
        </p:nvPicPr>
        <p:blipFill>
          <a:blip r:embed="rId3"/>
          <a:stretch>
            <a:fillRect/>
          </a:stretch>
        </p:blipFill>
        <p:spPr>
          <a:xfrm>
            <a:off x="-41815" y="1099457"/>
            <a:ext cx="9185815" cy="4565650"/>
          </a:xfrm>
          <a:prstGeom prst="rect">
            <a:avLst/>
          </a:prstGeom>
        </p:spPr>
      </p:pic>
    </p:spTree>
    <p:extLst>
      <p:ext uri="{BB962C8B-B14F-4D97-AF65-F5344CB8AC3E}">
        <p14:creationId xmlns:p14="http://schemas.microsoft.com/office/powerpoint/2010/main" val="273856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A21B35-5507-8146-A383-BE9CC740ADC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410450" y="4872941"/>
            <a:ext cx="1638300" cy="981636"/>
          </a:xfrm>
          <a:prstGeom prst="rect">
            <a:avLst/>
          </a:prstGeom>
        </p:spPr>
      </p:pic>
      <p:sp>
        <p:nvSpPr>
          <p:cNvPr id="3" name="Text Placeholder 2">
            <a:extLst>
              <a:ext uri="{FF2B5EF4-FFF2-40B4-BE49-F238E27FC236}">
                <a16:creationId xmlns:a16="http://schemas.microsoft.com/office/drawing/2014/main" id="{EA78BC42-E143-9F43-9E4A-8238CE752688}"/>
              </a:ext>
            </a:extLst>
          </p:cNvPr>
          <p:cNvSpPr>
            <a:spLocks noGrp="1"/>
          </p:cNvSpPr>
          <p:nvPr>
            <p:ph type="body" idx="1"/>
          </p:nvPr>
        </p:nvSpPr>
        <p:spPr>
          <a:xfrm>
            <a:off x="0" y="751935"/>
            <a:ext cx="9143999" cy="4318737"/>
          </a:xfrm>
        </p:spPr>
        <p:txBody>
          <a:bodyPr/>
          <a:lstStyle/>
          <a:p>
            <a:r>
              <a:rPr lang="en-US" sz="1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Quantify relative contributions of transported pollution versus local emissions on air quality in a specific location; conversely, quantify the impact of a particular local source on larger-scale regional and global atmospheric composition.</a:t>
            </a:r>
          </a:p>
          <a:p>
            <a:r>
              <a:rPr lang="en-US" sz="1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Understand impact of venting of surface emissions into the free troposphere where long-range transport more readily occurs. </a:t>
            </a:r>
            <a:endParaRPr lang="en-US" sz="1600" dirty="0">
              <a:solidFill>
                <a:srgbClr val="000000"/>
              </a:solidFill>
            </a:endParaRPr>
          </a:p>
          <a:p>
            <a:r>
              <a:rPr lang="en-US" sz="1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Teleconnections - Prediction of the seasonal to interannual variability of composition driven by large-scale climate patterns. E.g. occurrence of El Niño leads to drought conditions in the tropics and subsequently, large fires with high pollutant emissions.</a:t>
            </a:r>
            <a:endParaRPr lang="en-US" sz="1600" dirty="0">
              <a:solidFill>
                <a:srgbClr val="000000"/>
              </a:solidFill>
            </a:endParaRPr>
          </a:p>
          <a:p>
            <a:r>
              <a:rPr lang="en-US" sz="1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Coupling between the troposphere and upper atmosphere  (current underrepresentation in transport)</a:t>
            </a:r>
            <a:endParaRPr lang="en-US" sz="1600" dirty="0">
              <a:solidFill>
                <a:srgbClr val="000000"/>
              </a:solidFill>
            </a:endParaRPr>
          </a:p>
          <a:p>
            <a:r>
              <a:rPr lang="en-US" sz="1600" dirty="0">
                <a:solidFill>
                  <a:srgbClr val="000000"/>
                </a:solidFill>
              </a:rPr>
              <a:t>Modular framework – quantify bias of individual processes, e.g. ability to switch from complex and comprehensive chemical mechanisms for looking at urban air quality issues (100s of chemical species) to less comprehensive, computationally efficient mechanisms. </a:t>
            </a:r>
          </a:p>
          <a:p>
            <a:r>
              <a:rPr lang="en-US" sz="1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Quantifying the impacts of extreme events such as heat waves and wildfires on local and distant atmospheric composition. For example, understanding the radiative effect of aerosols lofted to the stratosphere by pyro-convection.</a:t>
            </a:r>
          </a:p>
          <a:p>
            <a:r>
              <a:rPr lang="en-US" sz="1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Support assessment and research for geostationary satellite constellations</a:t>
            </a:r>
          </a:p>
          <a:p>
            <a:r>
              <a:rPr lang="en-US" sz="1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Others …… </a:t>
            </a:r>
          </a:p>
          <a:p>
            <a:endParaRPr lang="en-US" sz="1600" dirty="0">
              <a:solidFill>
                <a:srgbClr val="000000"/>
              </a:solidFill>
            </a:endParaRPr>
          </a:p>
          <a:p>
            <a:pPr marL="94107" indent="0" algn="r">
              <a:buNone/>
            </a:pPr>
            <a:r>
              <a:rPr lang="en-US" sz="1600" i="1" dirty="0">
                <a:solidFill>
                  <a:srgbClr val="000000"/>
                </a:solidFill>
              </a:rPr>
              <a:t>Can we explore in advance the degree to which MUSICA might improve over current capabilities?</a:t>
            </a:r>
          </a:p>
        </p:txBody>
      </p:sp>
      <p:sp>
        <p:nvSpPr>
          <p:cNvPr id="6" name="Title 1">
            <a:extLst>
              <a:ext uri="{FF2B5EF4-FFF2-40B4-BE49-F238E27FC236}">
                <a16:creationId xmlns:a16="http://schemas.microsoft.com/office/drawing/2014/main" id="{4C8EDBE2-D0C5-D044-B771-C4C2624ECB3D}"/>
              </a:ext>
            </a:extLst>
          </p:cNvPr>
          <p:cNvSpPr txBox="1">
            <a:spLocks/>
          </p:cNvSpPr>
          <p:nvPr/>
        </p:nvSpPr>
        <p:spPr>
          <a:xfrm>
            <a:off x="0" y="170387"/>
            <a:ext cx="8229600" cy="411161"/>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71"/>
              <a:buFont typeface="Helvetica Neue"/>
              <a:buNone/>
              <a:defRPr sz="2471"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u="sng" dirty="0">
                <a:solidFill>
                  <a:srgbClr val="000000"/>
                </a:solidFill>
              </a:rPr>
              <a:t>New</a:t>
            </a:r>
            <a:r>
              <a:rPr lang="en-US" sz="2400" dirty="0">
                <a:solidFill>
                  <a:srgbClr val="000000"/>
                </a:solidFill>
              </a:rPr>
              <a:t> science with MUSICA</a:t>
            </a:r>
          </a:p>
        </p:txBody>
      </p:sp>
    </p:spTree>
    <p:extLst>
      <p:ext uri="{BB962C8B-B14F-4D97-AF65-F5344CB8AC3E}">
        <p14:creationId xmlns:p14="http://schemas.microsoft.com/office/powerpoint/2010/main" val="56960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Page: NCAR - Blue Logo">
  <a:themeElements>
    <a:clrScheme name="NCAR UCAR">
      <a:dk1>
        <a:srgbClr val="000000"/>
      </a:dk1>
      <a:lt1>
        <a:srgbClr val="FFFFFF"/>
      </a:lt1>
      <a:dk2>
        <a:srgbClr val="1F3058"/>
      </a:dk2>
      <a:lt2>
        <a:srgbClr val="EEECE1"/>
      </a:lt2>
      <a:accent1>
        <a:srgbClr val="1A3141"/>
      </a:accent1>
      <a:accent2>
        <a:srgbClr val="456673"/>
      </a:accent2>
      <a:accent3>
        <a:srgbClr val="C45229"/>
      </a:accent3>
      <a:accent4>
        <a:srgbClr val="9F1B25"/>
      </a:accent4>
      <a:accent5>
        <a:srgbClr val="B36E25"/>
      </a:accent5>
      <a:accent6>
        <a:srgbClr val="555058"/>
      </a:accent6>
      <a:hlink>
        <a:srgbClr val="1F3058"/>
      </a:hlink>
      <a:folHlink>
        <a:srgbClr val="7C78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AR-Blue-BottomSwooshes">
  <a:themeElements>
    <a:clrScheme name="NCAR and UCAR">
      <a:dk1>
        <a:srgbClr val="666666"/>
      </a:dk1>
      <a:lt1>
        <a:srgbClr val="FFFFFF"/>
      </a:lt1>
      <a:dk2>
        <a:srgbClr val="122D5D"/>
      </a:dk2>
      <a:lt2>
        <a:srgbClr val="D3DCEC"/>
      </a:lt2>
      <a:accent1>
        <a:srgbClr val="277DA1"/>
      </a:accent1>
      <a:accent2>
        <a:srgbClr val="248F87"/>
      </a:accent2>
      <a:accent3>
        <a:srgbClr val="BBD52F"/>
      </a:accent3>
      <a:accent4>
        <a:srgbClr val="D3DCEC"/>
      </a:accent4>
      <a:accent5>
        <a:srgbClr val="6C6C6C"/>
      </a:accent5>
      <a:accent6>
        <a:srgbClr val="9EA0A3"/>
      </a:accent6>
      <a:hlink>
        <a:srgbClr val="BBD52F"/>
      </a:hlink>
      <a:folHlink>
        <a:srgbClr val="BBD5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6716</TotalTime>
  <Words>549</Words>
  <Application>Microsoft Macintosh PowerPoint</Application>
  <PresentationFormat>On-screen Show (4:3)</PresentationFormat>
  <Paragraphs>51</Paragraphs>
  <Slides>9</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Helvetica Neue</vt:lpstr>
      <vt:lpstr>Calibri</vt:lpstr>
      <vt:lpstr>Arial</vt:lpstr>
      <vt:lpstr>Wingdings</vt:lpstr>
      <vt:lpstr>Trebuchet MS</vt:lpstr>
      <vt:lpstr>Title Page: NCAR - Blue Logo</vt:lpstr>
      <vt:lpstr>NCAR-Blue-BottomSwooshes</vt:lpstr>
      <vt:lpstr>PowerPoint Presentation</vt:lpstr>
      <vt:lpstr>PowerPoint Presentation</vt:lpstr>
      <vt:lpstr>Will MUSICA support current science applications?</vt:lpstr>
      <vt:lpstr>PowerPoint Presentation</vt:lpstr>
      <vt:lpstr>What new science will MUSICA allow?</vt:lpstr>
      <vt:lpstr>Frontier Science Goals Map to specific applications</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246</cp:revision>
  <dcterms:modified xsi:type="dcterms:W3CDTF">2019-05-22T19:15:06Z</dcterms:modified>
</cp:coreProperties>
</file>