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3" r:id="rId1"/>
  </p:sldMasterIdLst>
  <p:notesMasterIdLst>
    <p:notesMasterId r:id="rId21"/>
  </p:notesMasterIdLst>
  <p:handoutMasterIdLst>
    <p:handoutMasterId r:id="rId22"/>
  </p:handoutMasterIdLst>
  <p:sldIdLst>
    <p:sldId id="260" r:id="rId2"/>
    <p:sldId id="263" r:id="rId3"/>
    <p:sldId id="268" r:id="rId4"/>
    <p:sldId id="264" r:id="rId5"/>
    <p:sldId id="265" r:id="rId6"/>
    <p:sldId id="267" r:id="rId7"/>
    <p:sldId id="266" r:id="rId8"/>
    <p:sldId id="274" r:id="rId9"/>
    <p:sldId id="277" r:id="rId10"/>
    <p:sldId id="279" r:id="rId11"/>
    <p:sldId id="281" r:id="rId12"/>
    <p:sldId id="280" r:id="rId13"/>
    <p:sldId id="275" r:id="rId14"/>
    <p:sldId id="278" r:id="rId15"/>
    <p:sldId id="269" r:id="rId16"/>
    <p:sldId id="283" r:id="rId17"/>
    <p:sldId id="282" r:id="rId18"/>
    <p:sldId id="284" r:id="rId19"/>
    <p:sldId id="273" r:id="rId20"/>
  </p:sldIdLst>
  <p:sldSz cx="14630400" cy="82296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1893"/>
    <a:srgbClr val="00FDFF"/>
    <a:srgbClr val="0096FF"/>
    <a:srgbClr val="FF9300"/>
    <a:srgbClr val="D883FF"/>
    <a:srgbClr val="00FA00"/>
    <a:srgbClr val="0432FF"/>
    <a:srgbClr val="9437FF"/>
    <a:srgbClr val="000000"/>
    <a:srgbClr val="719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8" autoAdjust="0"/>
    <p:restoredTop sz="86368"/>
  </p:normalViewPr>
  <p:slideViewPr>
    <p:cSldViewPr snapToGrid="0" snapToObjects="1">
      <p:cViewPr varScale="1">
        <p:scale>
          <a:sx n="90" d="100"/>
          <a:sy n="90" d="100"/>
        </p:scale>
        <p:origin x="1208" y="20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117" d="100"/>
          <a:sy n="117" d="100"/>
        </p:scale>
        <p:origin x="497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A69A9C-1087-184F-8370-423E175D9D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090E3D-F5E5-0D40-B323-A25B85CF9E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6E50B8-2EF8-564F-AE86-D84E6C503530}" type="datetimeFigureOut">
              <a:rPr lang="en-US" smtClean="0"/>
              <a:t>5/21/19</a:t>
            </a:fld>
            <a:endParaRPr lang="en-US"/>
          </a:p>
        </p:txBody>
      </p:sp>
      <p:sp>
        <p:nvSpPr>
          <p:cNvPr id="4" name="Footer Placeholder 3">
            <a:extLst>
              <a:ext uri="{FF2B5EF4-FFF2-40B4-BE49-F238E27FC236}">
                <a16:creationId xmlns:a16="http://schemas.microsoft.com/office/drawing/2014/main" id="{64E3AA97-2F38-5340-B685-1E0EA3E358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B732F3-25A6-284F-A24C-5FD21AE6BE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078BA3-E235-9946-9A4D-07E907F688D0}" type="slidenum">
              <a:rPr lang="en-US" smtClean="0"/>
              <a:t>‹#›</a:t>
            </a:fld>
            <a:endParaRPr lang="en-US"/>
          </a:p>
        </p:txBody>
      </p:sp>
    </p:spTree>
    <p:extLst>
      <p:ext uri="{BB962C8B-B14F-4D97-AF65-F5344CB8AC3E}">
        <p14:creationId xmlns:p14="http://schemas.microsoft.com/office/powerpoint/2010/main" val="4194000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C8D20-1945-7145-91A2-3D134BDA25E2}" type="datetimeFigureOut">
              <a:rPr lang="en-US" smtClean="0"/>
              <a:t>5/21/19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104DB-87CA-D64F-AB86-DB2520DDF5D7}" type="slidenum">
              <a:rPr lang="en-US" smtClean="0"/>
              <a:t>‹#›</a:t>
            </a:fld>
            <a:endParaRPr lang="en-US"/>
          </a:p>
        </p:txBody>
      </p:sp>
    </p:spTree>
    <p:extLst>
      <p:ext uri="{BB962C8B-B14F-4D97-AF65-F5344CB8AC3E}">
        <p14:creationId xmlns:p14="http://schemas.microsoft.com/office/powerpoint/2010/main" val="361405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About the Image: </a:t>
            </a:r>
            <a:r>
              <a:rPr lang="en-US" sz="1200" b="1" kern="1200" dirty="0">
                <a:solidFill>
                  <a:schemeClr val="tx1"/>
                </a:solidFill>
                <a:effectLst/>
                <a:latin typeface="+mn-lt"/>
                <a:ea typeface="+mn-ea"/>
                <a:cs typeface="+mn-cs"/>
              </a:rPr>
              <a:t>Glass Lab Equipment </a:t>
            </a:r>
            <a:endParaRPr lang="en-US" sz="1200" b="1" i="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Glass lab equipment on a table at the regional American Chemical Society meeting</a:t>
            </a:r>
          </a:p>
          <a:p>
            <a:r>
              <a:rPr lang="en-US" dirty="0"/>
              <a:t>https://www.flickr.com/photos/pnnl/41280037010/in/album-72157692716565760/ </a:t>
            </a:r>
          </a:p>
          <a:p>
            <a:endParaRPr lang="en-US" dirty="0"/>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a:t>
            </a:fld>
            <a:endParaRPr lang="en-US"/>
          </a:p>
        </p:txBody>
      </p:sp>
    </p:spTree>
    <p:extLst>
      <p:ext uri="{BB962C8B-B14F-4D97-AF65-F5344CB8AC3E}">
        <p14:creationId xmlns:p14="http://schemas.microsoft.com/office/powerpoint/2010/main" val="4846085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371600" y="7543800"/>
            <a:ext cx="3657600" cy="228600"/>
          </a:xfrm>
          <a:prstGeom prst="rect">
            <a:avLst/>
          </a:prstGeom>
          <a:noFill/>
        </p:spPr>
        <p:txBody>
          <a:bodyPr wrap="square" lIns="0" tIns="0" rIns="0" bIns="0" rtlCol="0" anchor="t" anchorCtr="0">
            <a:noAutofit/>
          </a:bodyPr>
          <a:lstStyle/>
          <a:p>
            <a:pPr>
              <a:spcAft>
                <a:spcPts val="600"/>
              </a:spcAft>
            </a:pPr>
            <a:r>
              <a:rPr lang="en-US" sz="800"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rgbClr val="C8722E"/>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2"/>
          <a:stretch>
            <a:fillRect/>
          </a:stretch>
        </p:blipFill>
        <p:spPr>
          <a:xfrm>
            <a:off x="1371600" y="237744"/>
            <a:ext cx="1280160" cy="1249224"/>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3"/>
          <a:stretch>
            <a:fillRect/>
          </a:stretch>
        </p:blipFill>
        <p:spPr>
          <a:xfrm>
            <a:off x="1370529" y="7178040"/>
            <a:ext cx="824484" cy="2286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4"/>
          <a:stretch>
            <a:fillRect/>
          </a:stretch>
        </p:blipFill>
        <p:spPr>
          <a:xfrm>
            <a:off x="2375535" y="7249637"/>
            <a:ext cx="929809" cy="155448"/>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tx1">
                    <a:tint val="75000"/>
                  </a:schemeClr>
                </a:solidFill>
              </a:defRPr>
            </a:lvl1pPr>
          </a:lstStyle>
          <a:p>
            <a:fld id="{ABD4F8E3-4ED9-44B4-99E6-8A3D2CF8D415}" type="datetime4">
              <a:rPr lang="en-US" smtClean="0"/>
              <a:t>May 21, 2019</a:t>
            </a:fld>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3011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50130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5/21/19</a:t>
            </a:fld>
            <a:endParaRPr lang="en-US" dirty="0"/>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95782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430642" y="457199"/>
            <a:ext cx="7772400"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5/21/19</a:t>
            </a:fld>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99034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5/21/19</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80679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5/21/19</a:t>
            </a:fld>
            <a:endParaRPr lang="en-US" dirty="0"/>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1093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5/21/19</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295008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5/21/19</a:t>
            </a:fld>
            <a:endParaRPr lang="en-US" dirty="0"/>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48292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5/21/19</a:t>
            </a:fld>
            <a:endParaRPr lang="en-US" dirty="0"/>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26914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extBox 5">
            <a:extLst>
              <a:ext uri="{FF2B5EF4-FFF2-40B4-BE49-F238E27FC236}">
                <a16:creationId xmlns:a16="http://schemas.microsoft.com/office/drawing/2014/main" id="{D366D1A4-6DD7-B54C-AB7B-63074374BB93}"/>
              </a:ext>
            </a:extLst>
          </p:cNvPr>
          <p:cNvSpPr txBox="1"/>
          <p:nvPr userDrawn="1"/>
        </p:nvSpPr>
        <p:spPr>
          <a:xfrm>
            <a:off x="1371600" y="2057400"/>
            <a:ext cx="4572000" cy="5486400"/>
          </a:xfrm>
          <a:prstGeom prst="rect">
            <a:avLst/>
          </a:prstGeom>
          <a:noFill/>
        </p:spPr>
        <p:txBody>
          <a:bodyPr wrap="square" lIns="0" tIns="0" rIns="0" bIns="0" rtlCol="0" anchor="ctr" anchorCtr="0">
            <a:noAutofit/>
          </a:bodyPr>
          <a:lstStyle/>
          <a:p>
            <a:pPr>
              <a:lnSpc>
                <a:spcPct val="90000"/>
              </a:lnSpc>
            </a:pPr>
            <a:r>
              <a:rPr lang="en-US" sz="4800" b="1" dirty="0">
                <a:solidFill>
                  <a:srgbClr val="C8722E"/>
                </a:solidFill>
                <a:latin typeface="Arial" panose="020B0604020202020204" pitchFamily="34" charset="0"/>
                <a:cs typeface="Arial" panose="020B0604020202020204" pitchFamily="34" charset="0"/>
              </a:rPr>
              <a:t>Thank you</a:t>
            </a:r>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929247" y="7772400"/>
            <a:ext cx="5471554"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24176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29221F-20F2-144C-A638-0A6C756C26C9}"/>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588D28A-E737-5049-8A98-3AC3A6EA2CDB}"/>
              </a:ext>
            </a:extLst>
          </p:cNvPr>
          <p:cNvPicPr>
            <a:picLocks noChangeAspect="1"/>
          </p:cNvPicPr>
          <p:nvPr userDrawn="1"/>
        </p:nvPicPr>
        <p:blipFill>
          <a:blip r:embed="rId12"/>
          <a:stretch>
            <a:fillRect/>
          </a:stretch>
        </p:blipFill>
        <p:spPr>
          <a:xfrm>
            <a:off x="1371600" y="237744"/>
            <a:ext cx="1280160" cy="1249224"/>
          </a:xfrm>
          <a:prstGeom prst="rect">
            <a:avLst/>
          </a:prstGeom>
        </p:spPr>
      </p:pic>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1189037"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6471070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8" Type="http://schemas.openxmlformats.org/officeDocument/2006/relationships/image" Target="../media/image32.tiff"/><Relationship Id="rId3" Type="http://schemas.openxmlformats.org/officeDocument/2006/relationships/image" Target="../media/image5.jpg"/><Relationship Id="rId7" Type="http://schemas.openxmlformats.org/officeDocument/2006/relationships/image" Target="../media/image31.tiff"/><Relationship Id="rId12" Type="http://schemas.openxmlformats.org/officeDocument/2006/relationships/image" Target="../media/image36.tiff"/><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5.jpeg"/><Relationship Id="rId11" Type="http://schemas.openxmlformats.org/officeDocument/2006/relationships/image" Target="../media/image35.tiff"/><Relationship Id="rId5" Type="http://schemas.openxmlformats.org/officeDocument/2006/relationships/image" Target="../media/image30.tiff"/><Relationship Id="rId10" Type="http://schemas.openxmlformats.org/officeDocument/2006/relationships/image" Target="../media/image34.tiff"/><Relationship Id="rId4" Type="http://schemas.openxmlformats.org/officeDocument/2006/relationships/image" Target="../media/image29.tiff"/><Relationship Id="rId9" Type="http://schemas.openxmlformats.org/officeDocument/2006/relationships/image" Target="../media/image33.tiff"/></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40.tiff"/><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39.tiff"/><Relationship Id="rId5" Type="http://schemas.openxmlformats.org/officeDocument/2006/relationships/image" Target="../media/image38.tiff"/><Relationship Id="rId4" Type="http://schemas.openxmlformats.org/officeDocument/2006/relationships/image" Target="../media/image37.tiff"/></Relationships>
</file>

<file path=ppt/slides/_rels/slide12.xml.rels><?xml version="1.0" encoding="UTF-8" standalone="yes"?>
<Relationships xmlns="http://schemas.openxmlformats.org/package/2006/relationships"><Relationship Id="rId8" Type="http://schemas.openxmlformats.org/officeDocument/2006/relationships/image" Target="../media/image35.tiff"/><Relationship Id="rId3" Type="http://schemas.openxmlformats.org/officeDocument/2006/relationships/image" Target="../media/image5.jpg"/><Relationship Id="rId7" Type="http://schemas.openxmlformats.org/officeDocument/2006/relationships/image" Target="../media/image34.tiff"/><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33.tiff"/><Relationship Id="rId5" Type="http://schemas.openxmlformats.org/officeDocument/2006/relationships/image" Target="../media/image32.tiff"/><Relationship Id="rId4" Type="http://schemas.openxmlformats.org/officeDocument/2006/relationships/image" Target="../media/image15.jpeg"/><Relationship Id="rId9" Type="http://schemas.openxmlformats.org/officeDocument/2006/relationships/image" Target="../media/image36.tiff"/></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jp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jpg"/><Relationship Id="rId2" Type="http://schemas.openxmlformats.org/officeDocument/2006/relationships/image" Target="../media/image41.wmf"/><Relationship Id="rId16" Type="http://schemas.openxmlformats.org/officeDocument/2006/relationships/image" Target="../media/image5.jpg"/><Relationship Id="rId1" Type="http://schemas.openxmlformats.org/officeDocument/2006/relationships/slideLayout" Target="../slideLayouts/slideLayout4.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3.tiff"/><Relationship Id="rId10" Type="http://schemas.openxmlformats.org/officeDocument/2006/relationships/image" Target="../media/image49.jpeg"/><Relationship Id="rId4" Type="http://schemas.openxmlformats.org/officeDocument/2006/relationships/image" Target="../media/image43.png"/><Relationship Id="rId9" Type="http://schemas.openxmlformats.org/officeDocument/2006/relationships/image" Target="../media/image48.jpg"/><Relationship Id="rId1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5.jpg"/><Relationship Id="rId1" Type="http://schemas.openxmlformats.org/officeDocument/2006/relationships/slideLayout" Target="../slideLayouts/slideLayout4.xml"/><Relationship Id="rId4" Type="http://schemas.openxmlformats.org/officeDocument/2006/relationships/image" Target="../media/image30.tiff"/></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55.tiff"/><Relationship Id="rId4" Type="http://schemas.openxmlformats.org/officeDocument/2006/relationships/image" Target="../media/image54.tiff"/></Relationships>
</file>

<file path=ppt/slides/_rels/slide18.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5.jpg"/><Relationship Id="rId1" Type="http://schemas.openxmlformats.org/officeDocument/2006/relationships/slideLayout" Target="../slideLayouts/slideLayout4.xml"/><Relationship Id="rId5" Type="http://schemas.openxmlformats.org/officeDocument/2006/relationships/image" Target="../media/image13.jpg"/><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5.jp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5.jpg"/><Relationship Id="rId5" Type="http://schemas.openxmlformats.org/officeDocument/2006/relationships/image" Target="../media/image20.tif"/><Relationship Id="rId4" Type="http://schemas.openxmlformats.org/officeDocument/2006/relationships/image" Target="../media/image19.tiff"/></Relationships>
</file>

<file path=ppt/slides/_rels/slide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5.jpg"/><Relationship Id="rId4" Type="http://schemas.openxmlformats.org/officeDocument/2006/relationships/image" Target="../media/image22.tiff"/></Relationships>
</file>

<file path=ppt/slides/_rels/slide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5.jpg"/><Relationship Id="rId4" Type="http://schemas.openxmlformats.org/officeDocument/2006/relationships/image" Target="../media/image24.tiff"/></Relationships>
</file>

<file path=ppt/slides/_rels/slide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5.jp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25.tiff"/></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28.tiff"/><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FCADB6-2474-A245-85D8-C2FEA59EB433}"/>
              </a:ext>
            </a:extLst>
          </p:cNvPr>
          <p:cNvSpPr/>
          <p:nvPr/>
        </p:nvSpPr>
        <p:spPr>
          <a:xfrm>
            <a:off x="6252519" y="17183"/>
            <a:ext cx="8377881" cy="8212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13C6350-4CC4-1841-B8E6-A461A9066AE4}"/>
              </a:ext>
            </a:extLst>
          </p:cNvPr>
          <p:cNvSpPr txBox="1"/>
          <p:nvPr/>
        </p:nvSpPr>
        <p:spPr>
          <a:xfrm>
            <a:off x="1144788" y="4436326"/>
            <a:ext cx="4925971" cy="757130"/>
          </a:xfrm>
          <a:prstGeom prst="rect">
            <a:avLst/>
          </a:prstGeom>
          <a:noFill/>
        </p:spPr>
        <p:txBody>
          <a:bodyPr wrap="square" rtlCol="0">
            <a:spAutoFit/>
          </a:bodyPr>
          <a:lstStyle/>
          <a:p>
            <a:pPr algn="ctr"/>
            <a:r>
              <a:rPr lang="en-US" dirty="0">
                <a:solidFill>
                  <a:schemeClr val="accent2"/>
                </a:solidFill>
              </a:rPr>
              <a:t>Jerome Fast</a:t>
            </a:r>
          </a:p>
          <a:p>
            <a:endParaRPr lang="en-US" dirty="0"/>
          </a:p>
        </p:txBody>
      </p:sp>
      <p:sp>
        <p:nvSpPr>
          <p:cNvPr id="2" name="Title 1">
            <a:extLst>
              <a:ext uri="{FF2B5EF4-FFF2-40B4-BE49-F238E27FC236}">
                <a16:creationId xmlns:a16="http://schemas.microsoft.com/office/drawing/2014/main" id="{8BDFD0D9-1CAC-4FBD-8120-CBD5A07EB995}"/>
              </a:ext>
            </a:extLst>
          </p:cNvPr>
          <p:cNvSpPr>
            <a:spLocks noGrp="1"/>
          </p:cNvSpPr>
          <p:nvPr>
            <p:ph type="ctrTitle"/>
          </p:nvPr>
        </p:nvSpPr>
        <p:spPr>
          <a:xfrm>
            <a:off x="1154732" y="2549647"/>
            <a:ext cx="4919848" cy="2265244"/>
          </a:xfrm>
        </p:spPr>
        <p:txBody>
          <a:bodyPr/>
          <a:lstStyle/>
          <a:p>
            <a:pPr algn="ctr"/>
            <a:r>
              <a:rPr lang="en-US" sz="4000" dirty="0"/>
              <a:t>How Models Represent Aerosols</a:t>
            </a:r>
            <a:br>
              <a:rPr lang="en-US" sz="4000" dirty="0"/>
            </a:br>
            <a:endParaRPr lang="en-US" sz="4000" dirty="0"/>
          </a:p>
        </p:txBody>
      </p:sp>
      <p:pic>
        <p:nvPicPr>
          <p:cNvPr id="8" name="Picture 7">
            <a:extLst>
              <a:ext uri="{FF2B5EF4-FFF2-40B4-BE49-F238E27FC236}">
                <a16:creationId xmlns:a16="http://schemas.microsoft.com/office/drawing/2014/main" id="{504D2BF2-35FF-4942-A508-74DDE0DEB8F0}"/>
              </a:ext>
            </a:extLst>
          </p:cNvPr>
          <p:cNvPicPr>
            <a:picLocks noChangeAspect="1"/>
          </p:cNvPicPr>
          <p:nvPr/>
        </p:nvPicPr>
        <p:blipFill rotWithShape="1">
          <a:blip r:embed="rId3">
            <a:extLst>
              <a:ext uri="{28A0092B-C50C-407E-A947-70E740481C1C}">
                <a14:useLocalDpi xmlns:a14="http://schemas.microsoft.com/office/drawing/2010/main" val="0"/>
              </a:ext>
            </a:extLst>
          </a:blip>
          <a:srcRect l="10831" t="19423" r="12498" b="8398"/>
          <a:stretch/>
        </p:blipFill>
        <p:spPr>
          <a:xfrm>
            <a:off x="10692904" y="2734607"/>
            <a:ext cx="3937496" cy="2780093"/>
          </a:xfrm>
          <a:prstGeom prst="rect">
            <a:avLst/>
          </a:prstGeom>
        </p:spPr>
      </p:pic>
      <p:pic>
        <p:nvPicPr>
          <p:cNvPr id="9" name="Picture 8">
            <a:extLst>
              <a:ext uri="{FF2B5EF4-FFF2-40B4-BE49-F238E27FC236}">
                <a16:creationId xmlns:a16="http://schemas.microsoft.com/office/drawing/2014/main" id="{1BC08B43-03B0-AC4C-8569-D64289D77AE4}"/>
              </a:ext>
            </a:extLst>
          </p:cNvPr>
          <p:cNvPicPr>
            <a:picLocks noChangeAspect="1"/>
          </p:cNvPicPr>
          <p:nvPr/>
        </p:nvPicPr>
        <p:blipFill rotWithShape="1">
          <a:blip r:embed="rId4">
            <a:extLst>
              <a:ext uri="{28A0092B-C50C-407E-A947-70E740481C1C}">
                <a14:useLocalDpi xmlns:a14="http://schemas.microsoft.com/office/drawing/2010/main" val="0"/>
              </a:ext>
            </a:extLst>
          </a:blip>
          <a:srcRect r="16323" b="14197"/>
          <a:stretch/>
        </p:blipFill>
        <p:spPr>
          <a:xfrm>
            <a:off x="6366445" y="2777718"/>
            <a:ext cx="4337925" cy="2780093"/>
          </a:xfrm>
          <a:prstGeom prst="rect">
            <a:avLst/>
          </a:prstGeom>
        </p:spPr>
      </p:pic>
      <p:pic>
        <p:nvPicPr>
          <p:cNvPr id="10" name="Picture 9">
            <a:extLst>
              <a:ext uri="{FF2B5EF4-FFF2-40B4-BE49-F238E27FC236}">
                <a16:creationId xmlns:a16="http://schemas.microsoft.com/office/drawing/2014/main" id="{9780B3FA-AA80-104A-A9CB-774E9504F0D7}"/>
              </a:ext>
            </a:extLst>
          </p:cNvPr>
          <p:cNvPicPr>
            <a:picLocks noChangeAspect="1"/>
          </p:cNvPicPr>
          <p:nvPr/>
        </p:nvPicPr>
        <p:blipFill rotWithShape="1">
          <a:blip r:embed="rId5">
            <a:extLst>
              <a:ext uri="{28A0092B-C50C-407E-A947-70E740481C1C}">
                <a14:useLocalDpi xmlns:a14="http://schemas.microsoft.com/office/drawing/2010/main" val="0"/>
              </a:ext>
            </a:extLst>
          </a:blip>
          <a:srcRect t="21166" r="23429" b="9274"/>
          <a:stretch/>
        </p:blipFill>
        <p:spPr>
          <a:xfrm>
            <a:off x="10700546" y="5506105"/>
            <a:ext cx="3937496" cy="2723496"/>
          </a:xfrm>
          <a:prstGeom prst="rect">
            <a:avLst/>
          </a:prstGeom>
        </p:spPr>
      </p:pic>
      <p:pic>
        <p:nvPicPr>
          <p:cNvPr id="12" name="Picture 11">
            <a:extLst>
              <a:ext uri="{FF2B5EF4-FFF2-40B4-BE49-F238E27FC236}">
                <a16:creationId xmlns:a16="http://schemas.microsoft.com/office/drawing/2014/main" id="{459D3963-4850-B44F-8399-78E8CC83BAD5}"/>
              </a:ext>
            </a:extLst>
          </p:cNvPr>
          <p:cNvPicPr>
            <a:picLocks/>
          </p:cNvPicPr>
          <p:nvPr/>
        </p:nvPicPr>
        <p:blipFill rotWithShape="1">
          <a:blip r:embed="rId6">
            <a:extLst>
              <a:ext uri="{28A0092B-C50C-407E-A947-70E740481C1C}">
                <a14:useLocalDpi xmlns:a14="http://schemas.microsoft.com/office/drawing/2010/main" val="0"/>
              </a:ext>
            </a:extLst>
          </a:blip>
          <a:srcRect l="11615" t="19180" r="21027" b="20547"/>
          <a:stretch/>
        </p:blipFill>
        <p:spPr>
          <a:xfrm>
            <a:off x="10708191" y="0"/>
            <a:ext cx="3922209" cy="2780093"/>
          </a:xfrm>
          <a:prstGeom prst="rect">
            <a:avLst/>
          </a:prstGeom>
        </p:spPr>
      </p:pic>
      <p:pic>
        <p:nvPicPr>
          <p:cNvPr id="13" name="Picture 12">
            <a:extLst>
              <a:ext uri="{FF2B5EF4-FFF2-40B4-BE49-F238E27FC236}">
                <a16:creationId xmlns:a16="http://schemas.microsoft.com/office/drawing/2014/main" id="{0BB3F21B-23B6-DF4F-98E1-6223E073305C}"/>
              </a:ext>
            </a:extLst>
          </p:cNvPr>
          <p:cNvPicPr>
            <a:picLocks noChangeAspect="1"/>
          </p:cNvPicPr>
          <p:nvPr/>
        </p:nvPicPr>
        <p:blipFill rotWithShape="1">
          <a:blip r:embed="rId7">
            <a:extLst>
              <a:ext uri="{28A0092B-C50C-407E-A947-70E740481C1C}">
                <a14:useLocalDpi xmlns:a14="http://schemas.microsoft.com/office/drawing/2010/main" val="0"/>
              </a:ext>
            </a:extLst>
          </a:blip>
          <a:srcRect t="18699" r="49865" b="49170"/>
          <a:stretch/>
        </p:blipFill>
        <p:spPr>
          <a:xfrm>
            <a:off x="6370262" y="8592"/>
            <a:ext cx="4337929" cy="2780093"/>
          </a:xfrm>
          <a:prstGeom prst="rect">
            <a:avLst/>
          </a:prstGeom>
        </p:spPr>
      </p:pic>
      <p:pic>
        <p:nvPicPr>
          <p:cNvPr id="5" name="Picture 4">
            <a:extLst>
              <a:ext uri="{FF2B5EF4-FFF2-40B4-BE49-F238E27FC236}">
                <a16:creationId xmlns:a16="http://schemas.microsoft.com/office/drawing/2014/main" id="{F97110A7-147B-9841-B72F-7A5742447F15}"/>
              </a:ext>
            </a:extLst>
          </p:cNvPr>
          <p:cNvPicPr>
            <a:picLocks noChangeAspect="1"/>
          </p:cNvPicPr>
          <p:nvPr/>
        </p:nvPicPr>
        <p:blipFill rotWithShape="1">
          <a:blip r:embed="rId8"/>
          <a:srcRect l="17730" t="23732" r="14372" b="816"/>
          <a:stretch/>
        </p:blipFill>
        <p:spPr>
          <a:xfrm>
            <a:off x="6366445" y="5506105"/>
            <a:ext cx="4341744" cy="2732086"/>
          </a:xfrm>
          <a:prstGeom prst="rect">
            <a:avLst/>
          </a:prstGeom>
        </p:spPr>
      </p:pic>
      <p:sp>
        <p:nvSpPr>
          <p:cNvPr id="19" name="TextBox 18">
            <a:extLst>
              <a:ext uri="{FF2B5EF4-FFF2-40B4-BE49-F238E27FC236}">
                <a16:creationId xmlns:a16="http://schemas.microsoft.com/office/drawing/2014/main" id="{E86E6E52-7741-E145-B4BD-7053BEF19851}"/>
              </a:ext>
            </a:extLst>
          </p:cNvPr>
          <p:cNvSpPr txBox="1"/>
          <p:nvPr/>
        </p:nvSpPr>
        <p:spPr>
          <a:xfrm>
            <a:off x="7962898" y="145049"/>
            <a:ext cx="1217000" cy="424732"/>
          </a:xfrm>
          <a:prstGeom prst="rect">
            <a:avLst/>
          </a:prstGeom>
          <a:noFill/>
        </p:spPr>
        <p:txBody>
          <a:bodyPr wrap="none" rtlCol="0">
            <a:spAutoFit/>
          </a:bodyPr>
          <a:lstStyle/>
          <a:p>
            <a:r>
              <a:rPr lang="en-US" b="1" dirty="0">
                <a:solidFill>
                  <a:schemeClr val="bg1"/>
                </a:solidFill>
                <a:effectLst>
                  <a:outerShdw blurRad="50800" dist="38100" dir="2700000" algn="tl" rotWithShape="0">
                    <a:prstClr val="black">
                      <a:alpha val="80000"/>
                    </a:prstClr>
                  </a:outerShdw>
                </a:effectLst>
              </a:rPr>
              <a:t>sea-salt</a:t>
            </a:r>
          </a:p>
        </p:txBody>
      </p:sp>
      <p:sp>
        <p:nvSpPr>
          <p:cNvPr id="20" name="TextBox 19">
            <a:extLst>
              <a:ext uri="{FF2B5EF4-FFF2-40B4-BE49-F238E27FC236}">
                <a16:creationId xmlns:a16="http://schemas.microsoft.com/office/drawing/2014/main" id="{B2D6FEFF-85B2-3F4F-8D78-D4EBACE840C5}"/>
              </a:ext>
            </a:extLst>
          </p:cNvPr>
          <p:cNvSpPr txBox="1"/>
          <p:nvPr/>
        </p:nvSpPr>
        <p:spPr>
          <a:xfrm>
            <a:off x="11754378" y="145049"/>
            <a:ext cx="1834156" cy="424732"/>
          </a:xfrm>
          <a:prstGeom prst="rect">
            <a:avLst/>
          </a:prstGeom>
          <a:noFill/>
        </p:spPr>
        <p:txBody>
          <a:bodyPr wrap="none" rtlCol="0">
            <a:spAutoFit/>
          </a:bodyPr>
          <a:lstStyle/>
          <a:p>
            <a:r>
              <a:rPr lang="en-US" b="1" dirty="0">
                <a:solidFill>
                  <a:schemeClr val="bg1"/>
                </a:solidFill>
                <a:effectLst>
                  <a:outerShdw blurRad="50800" dist="38100" dir="2700000" algn="tl" rotWithShape="0">
                    <a:prstClr val="black">
                      <a:alpha val="80000"/>
                    </a:prstClr>
                  </a:outerShdw>
                </a:effectLst>
              </a:rPr>
              <a:t>mineral dust</a:t>
            </a:r>
          </a:p>
        </p:txBody>
      </p:sp>
      <p:sp>
        <p:nvSpPr>
          <p:cNvPr id="21" name="TextBox 20">
            <a:extLst>
              <a:ext uri="{FF2B5EF4-FFF2-40B4-BE49-F238E27FC236}">
                <a16:creationId xmlns:a16="http://schemas.microsoft.com/office/drawing/2014/main" id="{D17F6FDD-6A94-8441-8622-3924E9E45CB4}"/>
              </a:ext>
            </a:extLst>
          </p:cNvPr>
          <p:cNvSpPr txBox="1"/>
          <p:nvPr/>
        </p:nvSpPr>
        <p:spPr>
          <a:xfrm>
            <a:off x="11413182" y="2936880"/>
            <a:ext cx="2512226" cy="424732"/>
          </a:xfrm>
          <a:prstGeom prst="rect">
            <a:avLst/>
          </a:prstGeom>
          <a:noFill/>
        </p:spPr>
        <p:txBody>
          <a:bodyPr wrap="none" rtlCol="0">
            <a:spAutoFit/>
          </a:bodyPr>
          <a:lstStyle/>
          <a:p>
            <a:r>
              <a:rPr lang="en-US" b="1" dirty="0">
                <a:solidFill>
                  <a:schemeClr val="bg1"/>
                </a:solidFill>
                <a:effectLst>
                  <a:outerShdw blurRad="50800" dist="38100" dir="2700000" algn="tl" rotWithShape="0">
                    <a:prstClr val="black">
                      <a:alpha val="80000"/>
                    </a:prstClr>
                  </a:outerShdw>
                </a:effectLst>
              </a:rPr>
              <a:t>soot and tar balls</a:t>
            </a:r>
          </a:p>
        </p:txBody>
      </p:sp>
      <p:sp>
        <p:nvSpPr>
          <p:cNvPr id="22" name="TextBox 21">
            <a:extLst>
              <a:ext uri="{FF2B5EF4-FFF2-40B4-BE49-F238E27FC236}">
                <a16:creationId xmlns:a16="http://schemas.microsoft.com/office/drawing/2014/main" id="{297C41B9-79DC-BF42-AB71-0E35777B1D95}"/>
              </a:ext>
            </a:extLst>
          </p:cNvPr>
          <p:cNvSpPr txBox="1"/>
          <p:nvPr/>
        </p:nvSpPr>
        <p:spPr>
          <a:xfrm>
            <a:off x="8047782" y="2862473"/>
            <a:ext cx="1063112" cy="424732"/>
          </a:xfrm>
          <a:prstGeom prst="rect">
            <a:avLst/>
          </a:prstGeom>
          <a:noFill/>
        </p:spPr>
        <p:txBody>
          <a:bodyPr wrap="none" rtlCol="0">
            <a:spAutoFit/>
          </a:bodyPr>
          <a:lstStyle/>
          <a:p>
            <a:r>
              <a:rPr lang="en-US" b="1" dirty="0">
                <a:solidFill>
                  <a:schemeClr val="bg1"/>
                </a:solidFill>
                <a:effectLst>
                  <a:outerShdw blurRad="50800" dist="38100" dir="2700000" algn="tl" rotWithShape="0">
                    <a:prstClr val="black">
                      <a:alpha val="80000"/>
                    </a:prstClr>
                  </a:outerShdw>
                </a:effectLst>
              </a:rPr>
              <a:t>fly ash</a:t>
            </a:r>
          </a:p>
        </p:txBody>
      </p:sp>
      <p:sp>
        <p:nvSpPr>
          <p:cNvPr id="23" name="TextBox 22">
            <a:extLst>
              <a:ext uri="{FF2B5EF4-FFF2-40B4-BE49-F238E27FC236}">
                <a16:creationId xmlns:a16="http://schemas.microsoft.com/office/drawing/2014/main" id="{22E09A30-938F-F445-B2A5-55AA1B0DA29B}"/>
              </a:ext>
            </a:extLst>
          </p:cNvPr>
          <p:cNvSpPr txBox="1"/>
          <p:nvPr/>
        </p:nvSpPr>
        <p:spPr>
          <a:xfrm>
            <a:off x="12168196" y="5671487"/>
            <a:ext cx="1002197" cy="424732"/>
          </a:xfrm>
          <a:prstGeom prst="rect">
            <a:avLst/>
          </a:prstGeom>
          <a:noFill/>
        </p:spPr>
        <p:txBody>
          <a:bodyPr wrap="none" rtlCol="0">
            <a:spAutoFit/>
          </a:bodyPr>
          <a:lstStyle/>
          <a:p>
            <a:r>
              <a:rPr lang="en-US" b="1" dirty="0">
                <a:solidFill>
                  <a:schemeClr val="bg1"/>
                </a:solidFill>
                <a:effectLst>
                  <a:outerShdw blurRad="50800" dist="38100" dir="2700000" algn="tl" rotWithShape="0">
                    <a:prstClr val="black">
                      <a:alpha val="80000"/>
                    </a:prstClr>
                  </a:outerShdw>
                </a:effectLst>
              </a:rPr>
              <a:t>pollen</a:t>
            </a:r>
          </a:p>
        </p:txBody>
      </p:sp>
      <p:sp>
        <p:nvSpPr>
          <p:cNvPr id="24" name="TextBox 23">
            <a:extLst>
              <a:ext uri="{FF2B5EF4-FFF2-40B4-BE49-F238E27FC236}">
                <a16:creationId xmlns:a16="http://schemas.microsoft.com/office/drawing/2014/main" id="{C4E10A2B-FD48-F244-B390-3B3EE81AD2D3}"/>
              </a:ext>
            </a:extLst>
          </p:cNvPr>
          <p:cNvSpPr txBox="1"/>
          <p:nvPr/>
        </p:nvSpPr>
        <p:spPr>
          <a:xfrm>
            <a:off x="7223913" y="5671487"/>
            <a:ext cx="2694969" cy="424732"/>
          </a:xfrm>
          <a:prstGeom prst="rect">
            <a:avLst/>
          </a:prstGeom>
          <a:noFill/>
        </p:spPr>
        <p:txBody>
          <a:bodyPr wrap="none" rtlCol="0">
            <a:spAutoFit/>
          </a:bodyPr>
          <a:lstStyle/>
          <a:p>
            <a:r>
              <a:rPr lang="en-US" b="1" dirty="0">
                <a:solidFill>
                  <a:schemeClr val="bg1"/>
                </a:solidFill>
                <a:effectLst>
                  <a:outerShdw blurRad="50800" dist="38100" dir="2700000" algn="tl" rotWithShape="0">
                    <a:prstClr val="black">
                      <a:alpha val="80000"/>
                    </a:prstClr>
                  </a:outerShdw>
                </a:effectLst>
              </a:rPr>
              <a:t>secondary species</a:t>
            </a:r>
          </a:p>
        </p:txBody>
      </p:sp>
      <p:pic>
        <p:nvPicPr>
          <p:cNvPr id="26" name="Picture 25">
            <a:extLst>
              <a:ext uri="{FF2B5EF4-FFF2-40B4-BE49-F238E27FC236}">
                <a16:creationId xmlns:a16="http://schemas.microsoft.com/office/drawing/2014/main" id="{40F951C9-558C-B74F-9F73-7C5467EED6D6}"/>
              </a:ext>
            </a:extLst>
          </p:cNvPr>
          <p:cNvPicPr>
            <a:picLocks noChangeAspect="1"/>
          </p:cNvPicPr>
          <p:nvPr/>
        </p:nvPicPr>
        <p:blipFill rotWithShape="1">
          <a:blip r:embed="rId3">
            <a:extLst>
              <a:ext uri="{28A0092B-C50C-407E-A947-70E740481C1C}">
                <a14:useLocalDpi xmlns:a14="http://schemas.microsoft.com/office/drawing/2010/main" val="0"/>
              </a:ext>
            </a:extLst>
          </a:blip>
          <a:srcRect l="24018" t="19423" r="69367" b="8398"/>
          <a:stretch/>
        </p:blipFill>
        <p:spPr>
          <a:xfrm>
            <a:off x="-1" y="-1"/>
            <a:ext cx="1007776" cy="8247888"/>
          </a:xfrm>
          <a:prstGeom prst="rect">
            <a:avLst/>
          </a:prstGeom>
        </p:spPr>
      </p:pic>
    </p:spTree>
    <p:extLst>
      <p:ext uri="{BB962C8B-B14F-4D97-AF65-F5344CB8AC3E}">
        <p14:creationId xmlns:p14="http://schemas.microsoft.com/office/powerpoint/2010/main" val="1152154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10</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a:xfrm>
            <a:off x="3108960" y="-1"/>
            <a:ext cx="10972800" cy="1310979"/>
          </a:xfrm>
        </p:spPr>
        <p:txBody>
          <a:bodyPr/>
          <a:lstStyle/>
          <a:p>
            <a:r>
              <a:rPr lang="en-US" sz="4000" dirty="0"/>
              <a:t>Complexity Tied to Mixing State</a:t>
            </a:r>
          </a:p>
        </p:txBody>
      </p:sp>
      <p:sp>
        <p:nvSpPr>
          <p:cNvPr id="5" name="Rectangle 3">
            <a:extLst>
              <a:ext uri="{FF2B5EF4-FFF2-40B4-BE49-F238E27FC236}">
                <a16:creationId xmlns:a16="http://schemas.microsoft.com/office/drawing/2014/main" id="{4C9C7B21-00C7-D249-9B8A-5937C5409AA3}"/>
              </a:ext>
            </a:extLst>
          </p:cNvPr>
          <p:cNvSpPr txBox="1">
            <a:spLocks noChangeArrowheads="1"/>
          </p:cNvSpPr>
          <p:nvPr/>
        </p:nvSpPr>
        <p:spPr>
          <a:xfrm>
            <a:off x="1371600" y="1737360"/>
            <a:ext cx="8593058" cy="3954929"/>
          </a:xfrm>
          <a:prstGeom prst="rect">
            <a:avLst/>
          </a:prstGeom>
        </p:spPr>
        <p:txBody>
          <a:bodyPr vert="horz" wrap="square" lIns="0" tIns="0" rIns="0" bIns="0" rtlCol="0">
            <a:spAutoFit/>
          </a:bodyPr>
          <a:lstStyle/>
          <a:p>
            <a:pPr marL="457200" indent="-457200">
              <a:spcBef>
                <a:spcPts val="600"/>
              </a:spcBef>
              <a:buSzPct val="100000"/>
              <a:buBlip>
                <a:blip r:embed="rId2"/>
              </a:buBlip>
            </a:pPr>
            <a:r>
              <a:rPr lang="en-US" sz="2800" dirty="0">
                <a:solidFill>
                  <a:prstClr val="black"/>
                </a:solidFill>
                <a:latin typeface="Arial"/>
                <a:cs typeface="Arial"/>
              </a:rPr>
              <a:t>Most aerosol models (excluding explicit models) assume aerosols are an </a:t>
            </a:r>
            <a:r>
              <a:rPr lang="en-US" sz="2800" b="1" dirty="0">
                <a:solidFill>
                  <a:srgbClr val="011893"/>
                </a:solidFill>
                <a:latin typeface="Arial"/>
                <a:cs typeface="Arial"/>
              </a:rPr>
              <a:t>internal mixture</a:t>
            </a:r>
          </a:p>
          <a:p>
            <a:pPr marL="457200" indent="-457200">
              <a:spcBef>
                <a:spcPts val="600"/>
              </a:spcBef>
              <a:buSzPct val="100000"/>
              <a:buBlip>
                <a:blip r:embed="rId2"/>
              </a:buBlip>
            </a:pPr>
            <a:r>
              <a:rPr lang="en-US" sz="2800" dirty="0">
                <a:solidFill>
                  <a:prstClr val="black"/>
                </a:solidFill>
                <a:latin typeface="Arial"/>
                <a:cs typeface="Arial"/>
              </a:rPr>
              <a:t>In reality, aerosol populations are </a:t>
            </a:r>
            <a:r>
              <a:rPr lang="en-US" sz="2800" b="1" dirty="0">
                <a:solidFill>
                  <a:srgbClr val="011893"/>
                </a:solidFill>
                <a:latin typeface="Arial"/>
                <a:cs typeface="Arial"/>
              </a:rPr>
              <a:t>far more complex</a:t>
            </a:r>
            <a:r>
              <a:rPr lang="en-US" sz="2800" dirty="0">
                <a:solidFill>
                  <a:prstClr val="black"/>
                </a:solidFill>
                <a:latin typeface="Arial"/>
                <a:cs typeface="Arial"/>
              </a:rPr>
              <a:t>.  Accounting for mixing state may not be important for particulate loading.  But some studies on the direct and indirect effects of aerosols show that an internal mixing assumption can lead to significant errors (&gt; 10%) in aerosol optical properties and CCN calculations.</a:t>
            </a:r>
          </a:p>
        </p:txBody>
      </p:sp>
      <p:pic>
        <p:nvPicPr>
          <p:cNvPr id="18" name="Picture 17">
            <a:extLst>
              <a:ext uri="{FF2B5EF4-FFF2-40B4-BE49-F238E27FC236}">
                <a16:creationId xmlns:a16="http://schemas.microsoft.com/office/drawing/2014/main" id="{5F93DD93-2122-EE48-ABA2-3D09F58A1A28}"/>
              </a:ext>
            </a:extLst>
          </p:cNvPr>
          <p:cNvPicPr>
            <a:picLocks noChangeAspect="1"/>
          </p:cNvPicPr>
          <p:nvPr/>
        </p:nvPicPr>
        <p:blipFill rotWithShape="1">
          <a:blip r:embed="rId3">
            <a:extLst>
              <a:ext uri="{28A0092B-C50C-407E-A947-70E740481C1C}">
                <a14:useLocalDpi xmlns:a14="http://schemas.microsoft.com/office/drawing/2010/main" val="0"/>
              </a:ext>
            </a:extLst>
          </a:blip>
          <a:srcRect l="24018" t="19423" r="69367" b="8398"/>
          <a:stretch/>
        </p:blipFill>
        <p:spPr>
          <a:xfrm>
            <a:off x="-10365" y="-8371"/>
            <a:ext cx="1007776" cy="8247888"/>
          </a:xfrm>
          <a:prstGeom prst="rect">
            <a:avLst/>
          </a:prstGeom>
        </p:spPr>
      </p:pic>
      <p:pic>
        <p:nvPicPr>
          <p:cNvPr id="6" name="Picture 5">
            <a:extLst>
              <a:ext uri="{FF2B5EF4-FFF2-40B4-BE49-F238E27FC236}">
                <a16:creationId xmlns:a16="http://schemas.microsoft.com/office/drawing/2014/main" id="{2CC4B6D8-AF43-274F-9869-E30A51B34892}"/>
              </a:ext>
            </a:extLst>
          </p:cNvPr>
          <p:cNvPicPr>
            <a:picLocks noChangeAspect="1"/>
          </p:cNvPicPr>
          <p:nvPr/>
        </p:nvPicPr>
        <p:blipFill rotWithShape="1">
          <a:blip r:embed="rId4">
            <a:extLst>
              <a:ext uri="{28A0092B-C50C-407E-A947-70E740481C1C}">
                <a14:useLocalDpi xmlns:a14="http://schemas.microsoft.com/office/drawing/2010/main" val="0"/>
              </a:ext>
            </a:extLst>
          </a:blip>
          <a:srcRect b="7873"/>
          <a:stretch/>
        </p:blipFill>
        <p:spPr>
          <a:xfrm>
            <a:off x="9953119" y="1535479"/>
            <a:ext cx="4549377" cy="2663381"/>
          </a:xfrm>
          <a:prstGeom prst="rect">
            <a:avLst/>
          </a:prstGeom>
        </p:spPr>
      </p:pic>
      <p:sp>
        <p:nvSpPr>
          <p:cNvPr id="7" name="Rectangle 6">
            <a:extLst>
              <a:ext uri="{FF2B5EF4-FFF2-40B4-BE49-F238E27FC236}">
                <a16:creationId xmlns:a16="http://schemas.microsoft.com/office/drawing/2014/main" id="{357F7E66-5957-F84A-A26F-2374F16E5721}"/>
              </a:ext>
            </a:extLst>
          </p:cNvPr>
          <p:cNvSpPr/>
          <p:nvPr/>
        </p:nvSpPr>
        <p:spPr>
          <a:xfrm>
            <a:off x="12227807" y="1532740"/>
            <a:ext cx="508827" cy="3482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8" name="Picture 7">
            <a:extLst>
              <a:ext uri="{FF2B5EF4-FFF2-40B4-BE49-F238E27FC236}">
                <a16:creationId xmlns:a16="http://schemas.microsoft.com/office/drawing/2014/main" id="{C0545F28-A553-ED41-8291-9C679A87E54E}"/>
              </a:ext>
            </a:extLst>
          </p:cNvPr>
          <p:cNvPicPr>
            <a:picLocks noChangeAspect="1"/>
          </p:cNvPicPr>
          <p:nvPr/>
        </p:nvPicPr>
        <p:blipFill rotWithShape="1">
          <a:blip r:embed="rId4">
            <a:extLst>
              <a:ext uri="{28A0092B-C50C-407E-A947-70E740481C1C}">
                <a14:useLocalDpi xmlns:a14="http://schemas.microsoft.com/office/drawing/2010/main" val="0"/>
              </a:ext>
            </a:extLst>
          </a:blip>
          <a:srcRect l="71653" t="-1633" r="6677" b="89689"/>
          <a:stretch/>
        </p:blipFill>
        <p:spPr>
          <a:xfrm>
            <a:off x="11987969" y="1492776"/>
            <a:ext cx="985838" cy="345329"/>
          </a:xfrm>
          <a:prstGeom prst="rect">
            <a:avLst/>
          </a:prstGeom>
        </p:spPr>
      </p:pic>
      <p:sp>
        <p:nvSpPr>
          <p:cNvPr id="9" name="TextBox 8">
            <a:extLst>
              <a:ext uri="{FF2B5EF4-FFF2-40B4-BE49-F238E27FC236}">
                <a16:creationId xmlns:a16="http://schemas.microsoft.com/office/drawing/2014/main" id="{A1A2FB63-CFF3-A349-A319-BCA3895BA597}"/>
              </a:ext>
            </a:extLst>
          </p:cNvPr>
          <p:cNvSpPr txBox="1"/>
          <p:nvPr/>
        </p:nvSpPr>
        <p:spPr>
          <a:xfrm>
            <a:off x="12227805" y="1784787"/>
            <a:ext cx="1908932" cy="307777"/>
          </a:xfrm>
          <a:prstGeom prst="rect">
            <a:avLst/>
          </a:prstGeom>
          <a:noFill/>
        </p:spPr>
        <p:txBody>
          <a:bodyPr wrap="square" rtlCol="0">
            <a:spAutoFit/>
          </a:bodyPr>
          <a:lstStyle/>
          <a:p>
            <a:pPr algn="ctr"/>
            <a:r>
              <a:rPr lang="en-US" sz="1400" dirty="0">
                <a:solidFill>
                  <a:schemeClr val="accent2"/>
                </a:solidFill>
                <a:latin typeface="Arial" charset="0"/>
                <a:ea typeface="Arial" charset="0"/>
                <a:cs typeface="Arial" charset="0"/>
              </a:rPr>
              <a:t>internally mixed mode</a:t>
            </a:r>
          </a:p>
        </p:txBody>
      </p:sp>
      <p:cxnSp>
        <p:nvCxnSpPr>
          <p:cNvPr id="10" name="Straight Arrow Connector 9">
            <a:extLst>
              <a:ext uri="{FF2B5EF4-FFF2-40B4-BE49-F238E27FC236}">
                <a16:creationId xmlns:a16="http://schemas.microsoft.com/office/drawing/2014/main" id="{0479BA06-2D4A-AD45-B715-3C3620B71EA3}"/>
              </a:ext>
            </a:extLst>
          </p:cNvPr>
          <p:cNvCxnSpPr/>
          <p:nvPr/>
        </p:nvCxnSpPr>
        <p:spPr>
          <a:xfrm flipH="1">
            <a:off x="12736634" y="2092564"/>
            <a:ext cx="237173" cy="362332"/>
          </a:xfrm>
          <a:prstGeom prst="straightConnector1">
            <a:avLst/>
          </a:prstGeom>
          <a:ln w="25400">
            <a:solidFill>
              <a:schemeClr val="accent2"/>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13D07AAD-564E-5548-943D-60CA5D1824F6}"/>
              </a:ext>
            </a:extLst>
          </p:cNvPr>
          <p:cNvCxnSpPr/>
          <p:nvPr/>
        </p:nvCxnSpPr>
        <p:spPr>
          <a:xfrm>
            <a:off x="13662845" y="2092564"/>
            <a:ext cx="0" cy="1438856"/>
          </a:xfrm>
          <a:prstGeom prst="straightConnector1">
            <a:avLst/>
          </a:prstGeom>
          <a:ln w="25400">
            <a:solidFill>
              <a:schemeClr val="accent2"/>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94865196-6484-1444-9213-2CEC09AB46DD}"/>
              </a:ext>
            </a:extLst>
          </p:cNvPr>
          <p:cNvSpPr/>
          <p:nvPr/>
        </p:nvSpPr>
        <p:spPr>
          <a:xfrm>
            <a:off x="13934950" y="3990071"/>
            <a:ext cx="683911" cy="3626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3" name="TextBox 12">
            <a:extLst>
              <a:ext uri="{FF2B5EF4-FFF2-40B4-BE49-F238E27FC236}">
                <a16:creationId xmlns:a16="http://schemas.microsoft.com/office/drawing/2014/main" id="{F8E3B98E-F896-5E42-A08E-7C9EE8480BED}"/>
              </a:ext>
            </a:extLst>
          </p:cNvPr>
          <p:cNvSpPr txBox="1"/>
          <p:nvPr/>
        </p:nvSpPr>
        <p:spPr>
          <a:xfrm>
            <a:off x="13820083" y="3960579"/>
            <a:ext cx="810317" cy="276999"/>
          </a:xfrm>
          <a:prstGeom prst="rect">
            <a:avLst/>
          </a:prstGeom>
          <a:noFill/>
        </p:spPr>
        <p:txBody>
          <a:bodyPr wrap="square" rtlCol="0">
            <a:spAutoFit/>
          </a:bodyPr>
          <a:lstStyle/>
          <a:p>
            <a:pPr algn="ctr"/>
            <a:r>
              <a:rPr lang="en-US" sz="1200">
                <a:latin typeface="Arial" charset="0"/>
                <a:ea typeface="Arial" charset="0"/>
                <a:cs typeface="Arial" charset="0"/>
              </a:rPr>
              <a:t>10.00</a:t>
            </a:r>
          </a:p>
        </p:txBody>
      </p:sp>
      <p:pic>
        <p:nvPicPr>
          <p:cNvPr id="15" name="Picture 14">
            <a:extLst>
              <a:ext uri="{FF2B5EF4-FFF2-40B4-BE49-F238E27FC236}">
                <a16:creationId xmlns:a16="http://schemas.microsoft.com/office/drawing/2014/main" id="{96B70FBD-94AC-2A4B-AA8C-EF782CF82F4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0010350" y="4382240"/>
            <a:ext cx="4434913" cy="2650668"/>
          </a:xfrm>
          <a:prstGeom prst="rect">
            <a:avLst/>
          </a:prstGeom>
        </p:spPr>
      </p:pic>
      <p:sp>
        <p:nvSpPr>
          <p:cNvPr id="16" name="Rectangle 15">
            <a:extLst>
              <a:ext uri="{FF2B5EF4-FFF2-40B4-BE49-F238E27FC236}">
                <a16:creationId xmlns:a16="http://schemas.microsoft.com/office/drawing/2014/main" id="{2693262F-6E5C-7440-8B80-D5835172A31B}"/>
              </a:ext>
            </a:extLst>
          </p:cNvPr>
          <p:cNvSpPr/>
          <p:nvPr/>
        </p:nvSpPr>
        <p:spPr>
          <a:xfrm>
            <a:off x="12227806" y="4326824"/>
            <a:ext cx="310313" cy="3482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17" name="Picture 16">
            <a:extLst>
              <a:ext uri="{FF2B5EF4-FFF2-40B4-BE49-F238E27FC236}">
                <a16:creationId xmlns:a16="http://schemas.microsoft.com/office/drawing/2014/main" id="{6E4F96E2-EF7E-8B46-BDE6-0B719C21A077}"/>
              </a:ext>
            </a:extLst>
          </p:cNvPr>
          <p:cNvPicPr>
            <a:picLocks noChangeAspect="1"/>
          </p:cNvPicPr>
          <p:nvPr/>
        </p:nvPicPr>
        <p:blipFill rotWithShape="1">
          <a:blip r:embed="rId4">
            <a:extLst>
              <a:ext uri="{28A0092B-C50C-407E-A947-70E740481C1C}">
                <a14:useLocalDpi xmlns:a14="http://schemas.microsoft.com/office/drawing/2010/main" val="0"/>
              </a:ext>
            </a:extLst>
          </a:blip>
          <a:srcRect l="73258" t="-1633" r="6677" b="89689"/>
          <a:stretch/>
        </p:blipFill>
        <p:spPr>
          <a:xfrm>
            <a:off x="12003815" y="4348681"/>
            <a:ext cx="912813" cy="345329"/>
          </a:xfrm>
          <a:prstGeom prst="rect">
            <a:avLst/>
          </a:prstGeom>
        </p:spPr>
      </p:pic>
      <p:sp>
        <p:nvSpPr>
          <p:cNvPr id="19" name="Rectangle 18">
            <a:extLst>
              <a:ext uri="{FF2B5EF4-FFF2-40B4-BE49-F238E27FC236}">
                <a16:creationId xmlns:a16="http://schemas.microsoft.com/office/drawing/2014/main" id="{06206D16-C694-384C-8903-DD5534D50ACA}"/>
              </a:ext>
            </a:extLst>
          </p:cNvPr>
          <p:cNvSpPr/>
          <p:nvPr/>
        </p:nvSpPr>
        <p:spPr>
          <a:xfrm>
            <a:off x="12085704" y="6956266"/>
            <a:ext cx="634249" cy="1102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0" name="TextBox 19">
            <a:extLst>
              <a:ext uri="{FF2B5EF4-FFF2-40B4-BE49-F238E27FC236}">
                <a16:creationId xmlns:a16="http://schemas.microsoft.com/office/drawing/2014/main" id="{89534F38-E4EF-8547-94DA-EA1AEF8293F6}"/>
              </a:ext>
            </a:extLst>
          </p:cNvPr>
          <p:cNvSpPr txBox="1"/>
          <p:nvPr/>
        </p:nvSpPr>
        <p:spPr>
          <a:xfrm>
            <a:off x="11777613" y="6983346"/>
            <a:ext cx="1198148" cy="276999"/>
          </a:xfrm>
          <a:prstGeom prst="rect">
            <a:avLst/>
          </a:prstGeom>
          <a:noFill/>
        </p:spPr>
        <p:txBody>
          <a:bodyPr wrap="square" rtlCol="0">
            <a:spAutoFit/>
          </a:bodyPr>
          <a:lstStyle/>
          <a:p>
            <a:pPr algn="ctr"/>
            <a:r>
              <a:rPr lang="en-US" sz="1200">
                <a:solidFill>
                  <a:schemeClr val="accent2"/>
                </a:solidFill>
                <a:latin typeface="Arial" charset="0"/>
                <a:ea typeface="Arial" charset="0"/>
                <a:cs typeface="Arial" charset="0"/>
              </a:rPr>
              <a:t>diameter (</a:t>
            </a:r>
            <a:r>
              <a:rPr lang="en-US" sz="1200">
                <a:solidFill>
                  <a:schemeClr val="accent2"/>
                </a:solidFill>
                <a:latin typeface="Symbol" charset="2"/>
                <a:ea typeface="Symbol" charset="2"/>
                <a:cs typeface="Symbol" charset="2"/>
              </a:rPr>
              <a:t>m</a:t>
            </a:r>
            <a:r>
              <a:rPr lang="en-US" sz="1200">
                <a:solidFill>
                  <a:schemeClr val="accent2"/>
                </a:solidFill>
                <a:latin typeface="Arial" charset="0"/>
                <a:ea typeface="Arial" charset="0"/>
                <a:cs typeface="Arial" charset="0"/>
              </a:rPr>
              <a:t>m)</a:t>
            </a:r>
          </a:p>
        </p:txBody>
      </p:sp>
      <p:grpSp>
        <p:nvGrpSpPr>
          <p:cNvPr id="21" name="Group 20">
            <a:extLst>
              <a:ext uri="{FF2B5EF4-FFF2-40B4-BE49-F238E27FC236}">
                <a16:creationId xmlns:a16="http://schemas.microsoft.com/office/drawing/2014/main" id="{B0845266-D48B-834B-AF51-024F182F9187}"/>
              </a:ext>
            </a:extLst>
          </p:cNvPr>
          <p:cNvGrpSpPr/>
          <p:nvPr/>
        </p:nvGrpSpPr>
        <p:grpSpPr>
          <a:xfrm>
            <a:off x="1301345" y="6006174"/>
            <a:ext cx="2451467" cy="1468823"/>
            <a:chOff x="226254" y="1234434"/>
            <a:chExt cx="2852339" cy="1655216"/>
          </a:xfrm>
        </p:grpSpPr>
        <p:grpSp>
          <p:nvGrpSpPr>
            <p:cNvPr id="22" name="Group 21">
              <a:extLst>
                <a:ext uri="{FF2B5EF4-FFF2-40B4-BE49-F238E27FC236}">
                  <a16:creationId xmlns:a16="http://schemas.microsoft.com/office/drawing/2014/main" id="{9673AA61-3678-D041-BC9B-19A92DBCE44A}"/>
                </a:ext>
              </a:extLst>
            </p:cNvPr>
            <p:cNvGrpSpPr/>
            <p:nvPr/>
          </p:nvGrpSpPr>
          <p:grpSpPr>
            <a:xfrm>
              <a:off x="226254" y="1238564"/>
              <a:ext cx="2850014" cy="1642436"/>
              <a:chOff x="5580450" y="4170974"/>
              <a:chExt cx="3131878" cy="1804871"/>
            </a:xfrm>
          </p:grpSpPr>
          <p:pic>
            <p:nvPicPr>
              <p:cNvPr id="94" name="Picture 51" descr="sphere5_big">
                <a:extLst>
                  <a:ext uri="{FF2B5EF4-FFF2-40B4-BE49-F238E27FC236}">
                    <a16:creationId xmlns:a16="http://schemas.microsoft.com/office/drawing/2014/main" id="{53EE588D-CB82-D04D-B92A-097308EDB2C6}"/>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8347838" y="4847920"/>
                <a:ext cx="77374" cy="76911"/>
              </a:xfrm>
              <a:prstGeom prst="rect">
                <a:avLst/>
              </a:prstGeom>
              <a:noFill/>
              <a:ln w="9525">
                <a:noFill/>
                <a:miter lim="800000"/>
                <a:headEnd/>
                <a:tailEnd/>
              </a:ln>
              <a:effectLst/>
            </p:spPr>
          </p:pic>
          <p:pic>
            <p:nvPicPr>
              <p:cNvPr id="95" name="Picture 94" descr="sphere5_big">
                <a:extLst>
                  <a:ext uri="{FF2B5EF4-FFF2-40B4-BE49-F238E27FC236}">
                    <a16:creationId xmlns:a16="http://schemas.microsoft.com/office/drawing/2014/main" id="{4E0E9BFA-A023-A34B-951F-C7D0020A2A44}"/>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963472" y="5302899"/>
                <a:ext cx="116063" cy="115367"/>
              </a:xfrm>
              <a:prstGeom prst="rect">
                <a:avLst/>
              </a:prstGeom>
              <a:noFill/>
              <a:ln w="9525">
                <a:noFill/>
                <a:miter lim="800000"/>
                <a:headEnd/>
                <a:tailEnd/>
              </a:ln>
              <a:effectLst/>
            </p:spPr>
          </p:pic>
          <p:pic>
            <p:nvPicPr>
              <p:cNvPr id="96" name="Picture 95" descr="sphere5_big">
                <a:extLst>
                  <a:ext uri="{FF2B5EF4-FFF2-40B4-BE49-F238E27FC236}">
                    <a16:creationId xmlns:a16="http://schemas.microsoft.com/office/drawing/2014/main" id="{4C0516AE-499C-654C-8D72-5E5CED42D376}"/>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252663" y="5591311"/>
                <a:ext cx="154749" cy="153821"/>
              </a:xfrm>
              <a:prstGeom prst="rect">
                <a:avLst/>
              </a:prstGeom>
              <a:noFill/>
              <a:ln w="9525">
                <a:noFill/>
                <a:miter lim="800000"/>
                <a:headEnd/>
                <a:tailEnd/>
              </a:ln>
              <a:effectLst/>
            </p:spPr>
          </p:pic>
          <p:pic>
            <p:nvPicPr>
              <p:cNvPr id="97" name="Picture 51" descr="sphere5_big">
                <a:extLst>
                  <a:ext uri="{FF2B5EF4-FFF2-40B4-BE49-F238E27FC236}">
                    <a16:creationId xmlns:a16="http://schemas.microsoft.com/office/drawing/2014/main" id="{92B3C87E-3562-314F-B8D1-B21BDB9960BB}"/>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522534" y="5528913"/>
                <a:ext cx="77374" cy="76911"/>
              </a:xfrm>
              <a:prstGeom prst="rect">
                <a:avLst/>
              </a:prstGeom>
              <a:noFill/>
              <a:ln w="9525">
                <a:noFill/>
                <a:miter lim="800000"/>
                <a:headEnd/>
                <a:tailEnd/>
              </a:ln>
              <a:effectLst/>
            </p:spPr>
          </p:pic>
          <p:pic>
            <p:nvPicPr>
              <p:cNvPr id="98" name="Picture 97" descr="sphere5_big">
                <a:extLst>
                  <a:ext uri="{FF2B5EF4-FFF2-40B4-BE49-F238E27FC236}">
                    <a16:creationId xmlns:a16="http://schemas.microsoft.com/office/drawing/2014/main" id="{9AD67C64-BB53-5144-9FF0-426AC4F62783}"/>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173171" y="4566217"/>
                <a:ext cx="116063" cy="115367"/>
              </a:xfrm>
              <a:prstGeom prst="rect">
                <a:avLst/>
              </a:prstGeom>
              <a:noFill/>
              <a:ln w="9525">
                <a:noFill/>
                <a:miter lim="800000"/>
                <a:headEnd/>
                <a:tailEnd/>
              </a:ln>
              <a:effectLst/>
            </p:spPr>
          </p:pic>
          <p:pic>
            <p:nvPicPr>
              <p:cNvPr id="99" name="Picture 51" descr="sphere5_big">
                <a:extLst>
                  <a:ext uri="{FF2B5EF4-FFF2-40B4-BE49-F238E27FC236}">
                    <a16:creationId xmlns:a16="http://schemas.microsoft.com/office/drawing/2014/main" id="{B442C0F2-F312-6E45-A168-DCD3F33B8EA6}"/>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410891" y="5250299"/>
                <a:ext cx="154749" cy="153821"/>
              </a:xfrm>
              <a:prstGeom prst="rect">
                <a:avLst/>
              </a:prstGeom>
              <a:noFill/>
              <a:ln w="9525">
                <a:noFill/>
                <a:miter lim="800000"/>
                <a:headEnd/>
                <a:tailEnd/>
              </a:ln>
              <a:effectLst/>
            </p:spPr>
          </p:pic>
          <p:pic>
            <p:nvPicPr>
              <p:cNvPr id="100" name="Picture 51" descr="sphere5_big">
                <a:extLst>
                  <a:ext uri="{FF2B5EF4-FFF2-40B4-BE49-F238E27FC236}">
                    <a16:creationId xmlns:a16="http://schemas.microsoft.com/office/drawing/2014/main" id="{84F89F89-653A-B746-9DD3-E22D87E63B69}"/>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508479" y="4326443"/>
                <a:ext cx="77374" cy="76911"/>
              </a:xfrm>
              <a:prstGeom prst="rect">
                <a:avLst/>
              </a:prstGeom>
              <a:noFill/>
              <a:ln w="9525">
                <a:noFill/>
                <a:miter lim="800000"/>
                <a:headEnd/>
                <a:tailEnd/>
              </a:ln>
              <a:effectLst/>
            </p:spPr>
          </p:pic>
          <p:pic>
            <p:nvPicPr>
              <p:cNvPr id="101" name="Picture 51" descr="sphere5_big">
                <a:extLst>
                  <a:ext uri="{FF2B5EF4-FFF2-40B4-BE49-F238E27FC236}">
                    <a16:creationId xmlns:a16="http://schemas.microsoft.com/office/drawing/2014/main" id="{86BB6506-9E0A-2041-9B24-C8D2A09E6E72}"/>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877653" y="5240016"/>
                <a:ext cx="77374" cy="76911"/>
              </a:xfrm>
              <a:prstGeom prst="rect">
                <a:avLst/>
              </a:prstGeom>
              <a:noFill/>
              <a:ln w="9525">
                <a:noFill/>
                <a:miter lim="800000"/>
                <a:headEnd/>
                <a:tailEnd/>
              </a:ln>
              <a:effectLst/>
            </p:spPr>
          </p:pic>
          <p:pic>
            <p:nvPicPr>
              <p:cNvPr id="102" name="Picture 101" descr="sphere5_big">
                <a:extLst>
                  <a:ext uri="{FF2B5EF4-FFF2-40B4-BE49-F238E27FC236}">
                    <a16:creationId xmlns:a16="http://schemas.microsoft.com/office/drawing/2014/main" id="{996A06AA-64B0-EB44-8F26-C5B968AF5F13}"/>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006072" y="5278472"/>
                <a:ext cx="116063" cy="115367"/>
              </a:xfrm>
              <a:prstGeom prst="rect">
                <a:avLst/>
              </a:prstGeom>
              <a:noFill/>
              <a:ln w="9525">
                <a:noFill/>
                <a:miter lim="800000"/>
                <a:headEnd/>
                <a:tailEnd/>
              </a:ln>
              <a:effectLst/>
            </p:spPr>
          </p:pic>
          <p:pic>
            <p:nvPicPr>
              <p:cNvPr id="103" name="Picture 102" descr="sphere5_big">
                <a:extLst>
                  <a:ext uri="{FF2B5EF4-FFF2-40B4-BE49-F238E27FC236}">
                    <a16:creationId xmlns:a16="http://schemas.microsoft.com/office/drawing/2014/main" id="{7A838A2B-C282-6049-8103-8AC78FC0FE56}"/>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550898" y="5677427"/>
                <a:ext cx="154749" cy="153821"/>
              </a:xfrm>
              <a:prstGeom prst="rect">
                <a:avLst/>
              </a:prstGeom>
              <a:noFill/>
              <a:ln w="9525">
                <a:noFill/>
                <a:miter lim="800000"/>
                <a:headEnd/>
                <a:tailEnd/>
              </a:ln>
              <a:effectLst/>
            </p:spPr>
          </p:pic>
          <p:pic>
            <p:nvPicPr>
              <p:cNvPr id="104" name="Picture 51" descr="sphere5_big">
                <a:extLst>
                  <a:ext uri="{FF2B5EF4-FFF2-40B4-BE49-F238E27FC236}">
                    <a16:creationId xmlns:a16="http://schemas.microsoft.com/office/drawing/2014/main" id="{2C82BBD7-3479-2C4B-8C5D-5804B6462AE2}"/>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954565" y="5505034"/>
                <a:ext cx="77374" cy="76911"/>
              </a:xfrm>
              <a:prstGeom prst="rect">
                <a:avLst/>
              </a:prstGeom>
              <a:noFill/>
              <a:ln w="9525">
                <a:noFill/>
                <a:miter lim="800000"/>
                <a:headEnd/>
                <a:tailEnd/>
              </a:ln>
              <a:effectLst/>
            </p:spPr>
          </p:pic>
          <p:pic>
            <p:nvPicPr>
              <p:cNvPr id="105" name="Picture 104" descr="sphere5_big">
                <a:extLst>
                  <a:ext uri="{FF2B5EF4-FFF2-40B4-BE49-F238E27FC236}">
                    <a16:creationId xmlns:a16="http://schemas.microsoft.com/office/drawing/2014/main" id="{F05CEDA6-FF0A-664C-9915-000AC1B2FC51}"/>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186154" y="5259244"/>
                <a:ext cx="116063" cy="115367"/>
              </a:xfrm>
              <a:prstGeom prst="rect">
                <a:avLst/>
              </a:prstGeom>
              <a:noFill/>
              <a:ln w="9525">
                <a:noFill/>
                <a:miter lim="800000"/>
                <a:headEnd/>
                <a:tailEnd/>
              </a:ln>
              <a:effectLst/>
            </p:spPr>
          </p:pic>
          <p:pic>
            <p:nvPicPr>
              <p:cNvPr id="106" name="Picture 51" descr="sphere5_big">
                <a:extLst>
                  <a:ext uri="{FF2B5EF4-FFF2-40B4-BE49-F238E27FC236}">
                    <a16:creationId xmlns:a16="http://schemas.microsoft.com/office/drawing/2014/main" id="{54DDCFD3-E9CF-2F44-9C2B-9877B5FEAA3A}"/>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187510" y="5020954"/>
                <a:ext cx="154749" cy="153821"/>
              </a:xfrm>
              <a:prstGeom prst="rect">
                <a:avLst/>
              </a:prstGeom>
              <a:noFill/>
              <a:ln w="9525">
                <a:noFill/>
                <a:miter lim="800000"/>
                <a:headEnd/>
                <a:tailEnd/>
              </a:ln>
              <a:effectLst/>
            </p:spPr>
          </p:pic>
          <p:pic>
            <p:nvPicPr>
              <p:cNvPr id="107" name="Picture 51" descr="sphere5_big">
                <a:extLst>
                  <a:ext uri="{FF2B5EF4-FFF2-40B4-BE49-F238E27FC236}">
                    <a16:creationId xmlns:a16="http://schemas.microsoft.com/office/drawing/2014/main" id="{A5B70080-86BA-4141-BAC0-DCFE4FDF0800}"/>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103615" y="5428122"/>
                <a:ext cx="77374" cy="76911"/>
              </a:xfrm>
              <a:prstGeom prst="rect">
                <a:avLst/>
              </a:prstGeom>
              <a:noFill/>
              <a:ln w="9525">
                <a:noFill/>
                <a:miter lim="800000"/>
                <a:headEnd/>
                <a:tailEnd/>
              </a:ln>
              <a:effectLst/>
            </p:spPr>
          </p:pic>
          <p:pic>
            <p:nvPicPr>
              <p:cNvPr id="108" name="Picture 51" descr="sphere5_big">
                <a:extLst>
                  <a:ext uri="{FF2B5EF4-FFF2-40B4-BE49-F238E27FC236}">
                    <a16:creationId xmlns:a16="http://schemas.microsoft.com/office/drawing/2014/main" id="{6071B306-E844-014E-A2F8-BB0EB2E7ECB4}"/>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585696" y="4755629"/>
                <a:ext cx="117736" cy="117031"/>
              </a:xfrm>
              <a:prstGeom prst="rect">
                <a:avLst/>
              </a:prstGeom>
              <a:noFill/>
              <a:ln w="9525">
                <a:noFill/>
                <a:miter lim="800000"/>
                <a:headEnd/>
                <a:tailEnd/>
              </a:ln>
              <a:effectLst/>
            </p:spPr>
          </p:pic>
          <p:pic>
            <p:nvPicPr>
              <p:cNvPr id="109" name="Picture 108" descr="sphere5_big">
                <a:extLst>
                  <a:ext uri="{FF2B5EF4-FFF2-40B4-BE49-F238E27FC236}">
                    <a16:creationId xmlns:a16="http://schemas.microsoft.com/office/drawing/2014/main" id="{CB926F6B-F1A9-FA42-800E-DCC54CF3E982}"/>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781103" y="4814145"/>
                <a:ext cx="176606" cy="175547"/>
              </a:xfrm>
              <a:prstGeom prst="rect">
                <a:avLst/>
              </a:prstGeom>
              <a:noFill/>
              <a:ln w="9525">
                <a:noFill/>
                <a:miter lim="800000"/>
                <a:headEnd/>
                <a:tailEnd/>
              </a:ln>
              <a:effectLst/>
            </p:spPr>
          </p:pic>
          <p:pic>
            <p:nvPicPr>
              <p:cNvPr id="110" name="Picture 109" descr="sphere5_big">
                <a:extLst>
                  <a:ext uri="{FF2B5EF4-FFF2-40B4-BE49-F238E27FC236}">
                    <a16:creationId xmlns:a16="http://schemas.microsoft.com/office/drawing/2014/main" id="{1A1B5296-9A6A-4D4F-B575-4C3A5960ADF9}"/>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8143426" y="5041859"/>
                <a:ext cx="235473" cy="234061"/>
              </a:xfrm>
              <a:prstGeom prst="rect">
                <a:avLst/>
              </a:prstGeom>
              <a:noFill/>
              <a:ln w="9525">
                <a:noFill/>
                <a:miter lim="800000"/>
                <a:headEnd/>
                <a:tailEnd/>
              </a:ln>
              <a:effectLst/>
            </p:spPr>
          </p:pic>
          <p:pic>
            <p:nvPicPr>
              <p:cNvPr id="111" name="Picture 51" descr="sphere5_big">
                <a:extLst>
                  <a:ext uri="{FF2B5EF4-FFF2-40B4-BE49-F238E27FC236}">
                    <a16:creationId xmlns:a16="http://schemas.microsoft.com/office/drawing/2014/main" id="{63F77DD2-267B-1748-9DF9-C0062E4D6A74}"/>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702728" y="5158892"/>
                <a:ext cx="117736" cy="117031"/>
              </a:xfrm>
              <a:prstGeom prst="rect">
                <a:avLst/>
              </a:prstGeom>
              <a:noFill/>
              <a:ln w="9525">
                <a:noFill/>
                <a:miter lim="800000"/>
                <a:headEnd/>
                <a:tailEnd/>
              </a:ln>
              <a:effectLst/>
            </p:spPr>
          </p:pic>
          <p:pic>
            <p:nvPicPr>
              <p:cNvPr id="112" name="Picture 111" descr="sphere5_big">
                <a:extLst>
                  <a:ext uri="{FF2B5EF4-FFF2-40B4-BE49-F238E27FC236}">
                    <a16:creationId xmlns:a16="http://schemas.microsoft.com/office/drawing/2014/main" id="{603085B1-CCBA-B04C-BA98-0FD3635A98F3}"/>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8055124" y="4784887"/>
                <a:ext cx="176606" cy="175547"/>
              </a:xfrm>
              <a:prstGeom prst="rect">
                <a:avLst/>
              </a:prstGeom>
              <a:noFill/>
              <a:ln w="9525">
                <a:noFill/>
                <a:miter lim="800000"/>
                <a:headEnd/>
                <a:tailEnd/>
              </a:ln>
              <a:effectLst/>
            </p:spPr>
          </p:pic>
          <p:pic>
            <p:nvPicPr>
              <p:cNvPr id="113" name="Picture 51" descr="sphere5_big">
                <a:extLst>
                  <a:ext uri="{FF2B5EF4-FFF2-40B4-BE49-F238E27FC236}">
                    <a16:creationId xmlns:a16="http://schemas.microsoft.com/office/drawing/2014/main" id="{3F48C175-CAC8-AE44-A3E3-F4523036DE0E}"/>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467960" y="4924831"/>
                <a:ext cx="235473" cy="234061"/>
              </a:xfrm>
              <a:prstGeom prst="rect">
                <a:avLst/>
              </a:prstGeom>
              <a:noFill/>
              <a:ln w="9525">
                <a:noFill/>
                <a:miter lim="800000"/>
                <a:headEnd/>
                <a:tailEnd/>
              </a:ln>
              <a:effectLst/>
            </p:spPr>
          </p:pic>
          <p:pic>
            <p:nvPicPr>
              <p:cNvPr id="114" name="Picture 51" descr="sphere5_big">
                <a:extLst>
                  <a:ext uri="{FF2B5EF4-FFF2-40B4-BE49-F238E27FC236}">
                    <a16:creationId xmlns:a16="http://schemas.microsoft.com/office/drawing/2014/main" id="{38371D47-0BA9-B948-B8EB-A7D47169DB7A}"/>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929529" y="5041859"/>
                <a:ext cx="117736" cy="117031"/>
              </a:xfrm>
              <a:prstGeom prst="rect">
                <a:avLst/>
              </a:prstGeom>
              <a:noFill/>
              <a:ln w="9525">
                <a:noFill/>
                <a:miter lim="800000"/>
                <a:headEnd/>
                <a:tailEnd/>
              </a:ln>
              <a:effectLst/>
            </p:spPr>
          </p:pic>
          <p:pic>
            <p:nvPicPr>
              <p:cNvPr id="115" name="Picture 51" descr="sphere5_big">
                <a:extLst>
                  <a:ext uri="{FF2B5EF4-FFF2-40B4-BE49-F238E27FC236}">
                    <a16:creationId xmlns:a16="http://schemas.microsoft.com/office/drawing/2014/main" id="{29D9B508-BD2D-2E42-B2CB-206E66BF5644}"/>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324924" y="4419102"/>
                <a:ext cx="120492" cy="119771"/>
              </a:xfrm>
              <a:prstGeom prst="rect">
                <a:avLst/>
              </a:prstGeom>
              <a:noFill/>
              <a:ln w="9525">
                <a:noFill/>
                <a:miter lim="800000"/>
                <a:headEnd/>
                <a:tailEnd/>
              </a:ln>
              <a:effectLst/>
            </p:spPr>
          </p:pic>
          <p:pic>
            <p:nvPicPr>
              <p:cNvPr id="116" name="Picture 115" descr="sphere5_big">
                <a:extLst>
                  <a:ext uri="{FF2B5EF4-FFF2-40B4-BE49-F238E27FC236}">
                    <a16:creationId xmlns:a16="http://schemas.microsoft.com/office/drawing/2014/main" id="{7A249272-8259-7B42-BF96-005D8084E827}"/>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524906" y="4549821"/>
                <a:ext cx="180741" cy="179657"/>
              </a:xfrm>
              <a:prstGeom prst="rect">
                <a:avLst/>
              </a:prstGeom>
              <a:noFill/>
              <a:ln w="9525">
                <a:noFill/>
                <a:miter lim="800000"/>
                <a:headEnd/>
                <a:tailEnd/>
              </a:ln>
              <a:effectLst/>
            </p:spPr>
          </p:pic>
          <p:pic>
            <p:nvPicPr>
              <p:cNvPr id="117" name="Picture 116" descr="sphere5_big">
                <a:extLst>
                  <a:ext uri="{FF2B5EF4-FFF2-40B4-BE49-F238E27FC236}">
                    <a16:creationId xmlns:a16="http://schemas.microsoft.com/office/drawing/2014/main" id="{E790F0FC-061A-D940-A7F5-F0FE78BBA711}"/>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868949" y="4727979"/>
                <a:ext cx="349313" cy="347217"/>
              </a:xfrm>
              <a:prstGeom prst="rect">
                <a:avLst/>
              </a:prstGeom>
              <a:noFill/>
              <a:ln w="9525">
                <a:noFill/>
                <a:miter lim="800000"/>
                <a:headEnd/>
                <a:tailEnd/>
              </a:ln>
              <a:effectLst/>
            </p:spPr>
          </p:pic>
          <p:pic>
            <p:nvPicPr>
              <p:cNvPr id="118" name="Picture 51" descr="sphere5_big">
                <a:extLst>
                  <a:ext uri="{FF2B5EF4-FFF2-40B4-BE49-F238E27FC236}">
                    <a16:creationId xmlns:a16="http://schemas.microsoft.com/office/drawing/2014/main" id="{29E97922-60A1-3144-88C3-FEE2157C72F3}"/>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444696" y="4902639"/>
                <a:ext cx="120492" cy="119771"/>
              </a:xfrm>
              <a:prstGeom prst="rect">
                <a:avLst/>
              </a:prstGeom>
              <a:noFill/>
              <a:ln w="9525">
                <a:noFill/>
                <a:miter lim="800000"/>
                <a:headEnd/>
                <a:tailEnd/>
              </a:ln>
              <a:effectLst/>
            </p:spPr>
          </p:pic>
          <p:pic>
            <p:nvPicPr>
              <p:cNvPr id="119" name="Picture 118" descr="sphere5_big">
                <a:extLst>
                  <a:ext uri="{FF2B5EF4-FFF2-40B4-BE49-F238E27FC236}">
                    <a16:creationId xmlns:a16="http://schemas.microsoft.com/office/drawing/2014/main" id="{0957C0AD-8EBA-0A44-9575-6144A4610C34}"/>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805342" y="4519878"/>
                <a:ext cx="180741" cy="179657"/>
              </a:xfrm>
              <a:prstGeom prst="rect">
                <a:avLst/>
              </a:prstGeom>
              <a:noFill/>
              <a:ln w="9525">
                <a:noFill/>
                <a:miter lim="800000"/>
                <a:headEnd/>
                <a:tailEnd/>
              </a:ln>
              <a:effectLst/>
            </p:spPr>
          </p:pic>
          <p:pic>
            <p:nvPicPr>
              <p:cNvPr id="120" name="Picture 51" descr="sphere5_big">
                <a:extLst>
                  <a:ext uri="{FF2B5EF4-FFF2-40B4-BE49-F238E27FC236}">
                    <a16:creationId xmlns:a16="http://schemas.microsoft.com/office/drawing/2014/main" id="{1CD6E88A-8B52-B745-B166-42EB566EE248}"/>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204431" y="4663099"/>
                <a:ext cx="240986" cy="239540"/>
              </a:xfrm>
              <a:prstGeom prst="rect">
                <a:avLst/>
              </a:prstGeom>
              <a:noFill/>
              <a:ln w="9525">
                <a:noFill/>
                <a:miter lim="800000"/>
                <a:headEnd/>
                <a:tailEnd/>
              </a:ln>
              <a:effectLst/>
            </p:spPr>
          </p:pic>
          <p:pic>
            <p:nvPicPr>
              <p:cNvPr id="121" name="Picture 51" descr="sphere5_big">
                <a:extLst>
                  <a:ext uri="{FF2B5EF4-FFF2-40B4-BE49-F238E27FC236}">
                    <a16:creationId xmlns:a16="http://schemas.microsoft.com/office/drawing/2014/main" id="{A023E5B9-CA3D-D64A-B50C-56C947980765}"/>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676806" y="4782866"/>
                <a:ext cx="120492" cy="119771"/>
              </a:xfrm>
              <a:prstGeom prst="rect">
                <a:avLst/>
              </a:prstGeom>
              <a:noFill/>
              <a:ln w="9525">
                <a:noFill/>
                <a:miter lim="800000"/>
                <a:headEnd/>
                <a:tailEnd/>
              </a:ln>
              <a:effectLst/>
            </p:spPr>
          </p:pic>
          <p:pic>
            <p:nvPicPr>
              <p:cNvPr id="122" name="Picture 51" descr="sphere5_big">
                <a:extLst>
                  <a:ext uri="{FF2B5EF4-FFF2-40B4-BE49-F238E27FC236}">
                    <a16:creationId xmlns:a16="http://schemas.microsoft.com/office/drawing/2014/main" id="{BF2F51C6-C071-234D-9529-F1B006ED89F0}"/>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5716101" y="5098905"/>
                <a:ext cx="125545" cy="124793"/>
              </a:xfrm>
              <a:prstGeom prst="rect">
                <a:avLst/>
              </a:prstGeom>
              <a:noFill/>
              <a:ln w="9525">
                <a:noFill/>
                <a:miter lim="800000"/>
                <a:headEnd/>
                <a:tailEnd/>
              </a:ln>
              <a:effectLst/>
            </p:spPr>
          </p:pic>
          <p:pic>
            <p:nvPicPr>
              <p:cNvPr id="123" name="Picture 122" descr="sphere5_big">
                <a:extLst>
                  <a:ext uri="{FF2B5EF4-FFF2-40B4-BE49-F238E27FC236}">
                    <a16:creationId xmlns:a16="http://schemas.microsoft.com/office/drawing/2014/main" id="{09638675-4D2A-334C-90DB-A3686453CE29}"/>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5924469" y="5161302"/>
                <a:ext cx="188320" cy="187191"/>
              </a:xfrm>
              <a:prstGeom prst="rect">
                <a:avLst/>
              </a:prstGeom>
              <a:noFill/>
              <a:ln w="9525">
                <a:noFill/>
                <a:miter lim="800000"/>
                <a:headEnd/>
                <a:tailEnd/>
              </a:ln>
              <a:effectLst/>
            </p:spPr>
          </p:pic>
          <p:pic>
            <p:nvPicPr>
              <p:cNvPr id="124" name="Picture 123" descr="sphere5_big">
                <a:extLst>
                  <a:ext uri="{FF2B5EF4-FFF2-40B4-BE49-F238E27FC236}">
                    <a16:creationId xmlns:a16="http://schemas.microsoft.com/office/drawing/2014/main" id="{EC28A97B-C85B-5140-A37B-2109976CC346}"/>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644565" y="5620854"/>
                <a:ext cx="227474" cy="226110"/>
              </a:xfrm>
              <a:prstGeom prst="rect">
                <a:avLst/>
              </a:prstGeom>
              <a:noFill/>
              <a:ln w="9525">
                <a:noFill/>
                <a:miter lim="800000"/>
                <a:headEnd/>
                <a:tailEnd/>
              </a:ln>
              <a:effectLst/>
            </p:spPr>
          </p:pic>
          <p:pic>
            <p:nvPicPr>
              <p:cNvPr id="125" name="Picture 51" descr="sphere5_big">
                <a:extLst>
                  <a:ext uri="{FF2B5EF4-FFF2-40B4-BE49-F238E27FC236}">
                    <a16:creationId xmlns:a16="http://schemas.microsoft.com/office/drawing/2014/main" id="{3D34A403-3CAD-E046-A2D6-C35C3BDF55B3}"/>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5840895" y="5528915"/>
                <a:ext cx="125545" cy="124793"/>
              </a:xfrm>
              <a:prstGeom prst="rect">
                <a:avLst/>
              </a:prstGeom>
              <a:noFill/>
              <a:ln w="9525">
                <a:noFill/>
                <a:miter lim="800000"/>
                <a:headEnd/>
                <a:tailEnd/>
              </a:ln>
              <a:effectLst/>
            </p:spPr>
          </p:pic>
          <p:pic>
            <p:nvPicPr>
              <p:cNvPr id="126" name="Picture 125" descr="sphere5_big">
                <a:extLst>
                  <a:ext uri="{FF2B5EF4-FFF2-40B4-BE49-F238E27FC236}">
                    <a16:creationId xmlns:a16="http://schemas.microsoft.com/office/drawing/2014/main" id="{17B21352-DEB3-BC46-B7D5-DD4E3ABFAE26}"/>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216664" y="5130104"/>
                <a:ext cx="188320" cy="187191"/>
              </a:xfrm>
              <a:prstGeom prst="rect">
                <a:avLst/>
              </a:prstGeom>
              <a:noFill/>
              <a:ln w="9525">
                <a:noFill/>
                <a:miter lim="800000"/>
                <a:headEnd/>
                <a:tailEnd/>
              </a:ln>
              <a:effectLst/>
            </p:spPr>
          </p:pic>
          <p:pic>
            <p:nvPicPr>
              <p:cNvPr id="127" name="Picture 51" descr="sphere5_big">
                <a:extLst>
                  <a:ext uri="{FF2B5EF4-FFF2-40B4-BE49-F238E27FC236}">
                    <a16:creationId xmlns:a16="http://schemas.microsoft.com/office/drawing/2014/main" id="{7B4708BD-D7B5-AC41-8B30-B3720F14F904}"/>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421621" y="5319441"/>
                <a:ext cx="251091" cy="249585"/>
              </a:xfrm>
              <a:prstGeom prst="rect">
                <a:avLst/>
              </a:prstGeom>
              <a:noFill/>
              <a:ln w="9525">
                <a:noFill/>
                <a:miter lim="800000"/>
                <a:headEnd/>
                <a:tailEnd/>
              </a:ln>
              <a:effectLst/>
            </p:spPr>
          </p:pic>
          <p:pic>
            <p:nvPicPr>
              <p:cNvPr id="128" name="Picture 51" descr="sphere5_big">
                <a:extLst>
                  <a:ext uri="{FF2B5EF4-FFF2-40B4-BE49-F238E27FC236}">
                    <a16:creationId xmlns:a16="http://schemas.microsoft.com/office/drawing/2014/main" id="{9D7683F9-6636-8149-BFCB-D889CB5B9FEF}"/>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082739" y="5404120"/>
                <a:ext cx="125545" cy="124793"/>
              </a:xfrm>
              <a:prstGeom prst="rect">
                <a:avLst/>
              </a:prstGeom>
              <a:noFill/>
              <a:ln w="9525">
                <a:noFill/>
                <a:miter lim="800000"/>
                <a:headEnd/>
                <a:tailEnd/>
              </a:ln>
              <a:effectLst/>
            </p:spPr>
          </p:pic>
          <p:pic>
            <p:nvPicPr>
              <p:cNvPr id="129" name="Picture 51" descr="sphere5_big">
                <a:extLst>
                  <a:ext uri="{FF2B5EF4-FFF2-40B4-BE49-F238E27FC236}">
                    <a16:creationId xmlns:a16="http://schemas.microsoft.com/office/drawing/2014/main" id="{DCE3CA2E-8513-924C-A342-DBFD235EF054}"/>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263293" y="5653708"/>
                <a:ext cx="77374" cy="76911"/>
              </a:xfrm>
              <a:prstGeom prst="rect">
                <a:avLst/>
              </a:prstGeom>
              <a:noFill/>
              <a:ln w="9525">
                <a:noFill/>
                <a:miter lim="800000"/>
                <a:headEnd/>
                <a:tailEnd/>
              </a:ln>
              <a:effectLst/>
            </p:spPr>
          </p:pic>
          <p:pic>
            <p:nvPicPr>
              <p:cNvPr id="130" name="Picture 129" descr="sphere5_big">
                <a:extLst>
                  <a:ext uri="{FF2B5EF4-FFF2-40B4-BE49-F238E27FC236}">
                    <a16:creationId xmlns:a16="http://schemas.microsoft.com/office/drawing/2014/main" id="{10F35C1D-B61F-8741-AFA9-E65027AC1786}"/>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5959311" y="4558795"/>
                <a:ext cx="116063" cy="115367"/>
              </a:xfrm>
              <a:prstGeom prst="rect">
                <a:avLst/>
              </a:prstGeom>
              <a:noFill/>
              <a:ln w="9525">
                <a:noFill/>
                <a:miter lim="800000"/>
                <a:headEnd/>
                <a:tailEnd/>
              </a:ln>
              <a:effectLst/>
            </p:spPr>
          </p:pic>
          <p:pic>
            <p:nvPicPr>
              <p:cNvPr id="131" name="Picture 130" descr="sphere5_big">
                <a:extLst>
                  <a:ext uri="{FF2B5EF4-FFF2-40B4-BE49-F238E27FC236}">
                    <a16:creationId xmlns:a16="http://schemas.microsoft.com/office/drawing/2014/main" id="{B6080F19-4ADC-6649-8E3C-F457327CB900}"/>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293170" y="4762551"/>
                <a:ext cx="154749" cy="153821"/>
              </a:xfrm>
              <a:prstGeom prst="rect">
                <a:avLst/>
              </a:prstGeom>
              <a:noFill/>
              <a:ln w="9525">
                <a:noFill/>
                <a:miter lim="800000"/>
                <a:headEnd/>
                <a:tailEnd/>
              </a:ln>
              <a:effectLst/>
            </p:spPr>
          </p:pic>
          <p:pic>
            <p:nvPicPr>
              <p:cNvPr id="132" name="Picture 51" descr="sphere5_big">
                <a:extLst>
                  <a:ext uri="{FF2B5EF4-FFF2-40B4-BE49-F238E27FC236}">
                    <a16:creationId xmlns:a16="http://schemas.microsoft.com/office/drawing/2014/main" id="{1055D348-8299-8F40-A576-7424DF45BF6D}"/>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504648" y="5074485"/>
                <a:ext cx="77374" cy="76911"/>
              </a:xfrm>
              <a:prstGeom prst="rect">
                <a:avLst/>
              </a:prstGeom>
              <a:noFill/>
              <a:ln w="9525">
                <a:noFill/>
                <a:miter lim="800000"/>
                <a:headEnd/>
                <a:tailEnd/>
              </a:ln>
              <a:effectLst/>
            </p:spPr>
          </p:pic>
          <p:pic>
            <p:nvPicPr>
              <p:cNvPr id="133" name="Picture 132" descr="sphere5_big">
                <a:extLst>
                  <a:ext uri="{FF2B5EF4-FFF2-40B4-BE49-F238E27FC236}">
                    <a16:creationId xmlns:a16="http://schemas.microsoft.com/office/drawing/2014/main" id="{C35B3D88-8176-5247-B493-AF19FBC85D89}"/>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922473" y="4616479"/>
                <a:ext cx="116063" cy="115367"/>
              </a:xfrm>
              <a:prstGeom prst="rect">
                <a:avLst/>
              </a:prstGeom>
              <a:noFill/>
              <a:ln w="9525">
                <a:noFill/>
                <a:miter lim="800000"/>
                <a:headEnd/>
                <a:tailEnd/>
              </a:ln>
              <a:effectLst/>
            </p:spPr>
          </p:pic>
          <p:pic>
            <p:nvPicPr>
              <p:cNvPr id="134" name="Picture 51" descr="sphere5_big">
                <a:extLst>
                  <a:ext uri="{FF2B5EF4-FFF2-40B4-BE49-F238E27FC236}">
                    <a16:creationId xmlns:a16="http://schemas.microsoft.com/office/drawing/2014/main" id="{6993C390-1582-FA4D-93C8-D070F5D2D02F}"/>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694802" y="5059300"/>
                <a:ext cx="154749" cy="153821"/>
              </a:xfrm>
              <a:prstGeom prst="rect">
                <a:avLst/>
              </a:prstGeom>
              <a:noFill/>
              <a:ln w="9525">
                <a:noFill/>
                <a:miter lim="800000"/>
                <a:headEnd/>
                <a:tailEnd/>
              </a:ln>
              <a:effectLst/>
            </p:spPr>
          </p:pic>
          <p:pic>
            <p:nvPicPr>
              <p:cNvPr id="135" name="Picture 51" descr="sphere5_big">
                <a:extLst>
                  <a:ext uri="{FF2B5EF4-FFF2-40B4-BE49-F238E27FC236}">
                    <a16:creationId xmlns:a16="http://schemas.microsoft.com/office/drawing/2014/main" id="{A2F3AADB-EFDA-6448-881D-010E0C62F624}"/>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737603" y="5512740"/>
                <a:ext cx="77374" cy="76911"/>
              </a:xfrm>
              <a:prstGeom prst="rect">
                <a:avLst/>
              </a:prstGeom>
              <a:noFill/>
              <a:ln w="9525">
                <a:noFill/>
                <a:miter lim="800000"/>
                <a:headEnd/>
                <a:tailEnd/>
              </a:ln>
              <a:effectLst/>
            </p:spPr>
          </p:pic>
          <p:pic>
            <p:nvPicPr>
              <p:cNvPr id="136" name="Picture 51" descr="sphere5_big">
                <a:extLst>
                  <a:ext uri="{FF2B5EF4-FFF2-40B4-BE49-F238E27FC236}">
                    <a16:creationId xmlns:a16="http://schemas.microsoft.com/office/drawing/2014/main" id="{7E6F3A2B-A439-A943-8878-8ABB2E189D1F}"/>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407155" y="4170974"/>
                <a:ext cx="77374" cy="76911"/>
              </a:xfrm>
              <a:prstGeom prst="rect">
                <a:avLst/>
              </a:prstGeom>
              <a:noFill/>
              <a:ln w="9525">
                <a:noFill/>
                <a:miter lim="800000"/>
                <a:headEnd/>
                <a:tailEnd/>
              </a:ln>
              <a:effectLst/>
            </p:spPr>
          </p:pic>
          <p:pic>
            <p:nvPicPr>
              <p:cNvPr id="137" name="Picture 136" descr="sphere5_big">
                <a:extLst>
                  <a:ext uri="{FF2B5EF4-FFF2-40B4-BE49-F238E27FC236}">
                    <a16:creationId xmlns:a16="http://schemas.microsoft.com/office/drawing/2014/main" id="{5006502F-A585-9146-9B3B-13FAFCD73CD0}"/>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026693" y="4847920"/>
                <a:ext cx="116063" cy="115367"/>
              </a:xfrm>
              <a:prstGeom prst="rect">
                <a:avLst/>
              </a:prstGeom>
              <a:noFill/>
              <a:ln w="9525">
                <a:noFill/>
                <a:miter lim="800000"/>
                <a:headEnd/>
                <a:tailEnd/>
              </a:ln>
              <a:effectLst/>
            </p:spPr>
          </p:pic>
          <p:pic>
            <p:nvPicPr>
              <p:cNvPr id="138" name="Picture 137" descr="sphere5_big">
                <a:extLst>
                  <a:ext uri="{FF2B5EF4-FFF2-40B4-BE49-F238E27FC236}">
                    <a16:creationId xmlns:a16="http://schemas.microsoft.com/office/drawing/2014/main" id="{227873D6-8240-8146-9961-BB7DEBBE068F}"/>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093870" y="4303737"/>
                <a:ext cx="154749" cy="153821"/>
              </a:xfrm>
              <a:prstGeom prst="rect">
                <a:avLst/>
              </a:prstGeom>
              <a:noFill/>
              <a:ln w="9525">
                <a:noFill/>
                <a:miter lim="800000"/>
                <a:headEnd/>
                <a:tailEnd/>
              </a:ln>
              <a:effectLst/>
            </p:spPr>
          </p:pic>
          <p:pic>
            <p:nvPicPr>
              <p:cNvPr id="139" name="Picture 138" descr="sphere5_big">
                <a:extLst>
                  <a:ext uri="{FF2B5EF4-FFF2-40B4-BE49-F238E27FC236}">
                    <a16:creationId xmlns:a16="http://schemas.microsoft.com/office/drawing/2014/main" id="{104F8B19-1250-AE4F-829C-A8560B16EB28}"/>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483847" y="4380647"/>
                <a:ext cx="77374" cy="76911"/>
              </a:xfrm>
              <a:prstGeom prst="rect">
                <a:avLst/>
              </a:prstGeom>
              <a:noFill/>
              <a:ln w="9525">
                <a:noFill/>
                <a:miter lim="800000"/>
                <a:headEnd/>
                <a:tailEnd/>
              </a:ln>
              <a:effectLst/>
            </p:spPr>
          </p:pic>
          <p:pic>
            <p:nvPicPr>
              <p:cNvPr id="140" name="Picture 139" descr="sphere5_big">
                <a:extLst>
                  <a:ext uri="{FF2B5EF4-FFF2-40B4-BE49-F238E27FC236}">
                    <a16:creationId xmlns:a16="http://schemas.microsoft.com/office/drawing/2014/main" id="{3E35FEEF-A45F-304C-B9CF-5C93D8969CAB}"/>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231621" y="4229548"/>
                <a:ext cx="116063" cy="115367"/>
              </a:xfrm>
              <a:prstGeom prst="rect">
                <a:avLst/>
              </a:prstGeom>
              <a:noFill/>
              <a:ln w="9525">
                <a:noFill/>
                <a:miter lim="800000"/>
                <a:headEnd/>
                <a:tailEnd/>
              </a:ln>
              <a:effectLst/>
            </p:spPr>
          </p:pic>
          <p:pic>
            <p:nvPicPr>
              <p:cNvPr id="141" name="Picture 51" descr="sphere5_big">
                <a:extLst>
                  <a:ext uri="{FF2B5EF4-FFF2-40B4-BE49-F238E27FC236}">
                    <a16:creationId xmlns:a16="http://schemas.microsoft.com/office/drawing/2014/main" id="{76A265DF-C8A0-2043-9BC0-6EA643C3AA00}"/>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355688" y="4518677"/>
                <a:ext cx="154749" cy="153821"/>
              </a:xfrm>
              <a:prstGeom prst="rect">
                <a:avLst/>
              </a:prstGeom>
              <a:noFill/>
              <a:ln w="9525">
                <a:noFill/>
                <a:miter lim="800000"/>
                <a:headEnd/>
                <a:tailEnd/>
              </a:ln>
              <a:effectLst/>
            </p:spPr>
          </p:pic>
          <p:pic>
            <p:nvPicPr>
              <p:cNvPr id="142" name="Picture 51" descr="sphere5_big">
                <a:extLst>
                  <a:ext uri="{FF2B5EF4-FFF2-40B4-BE49-F238E27FC236}">
                    <a16:creationId xmlns:a16="http://schemas.microsoft.com/office/drawing/2014/main" id="{8EB8D6E4-452A-994B-9B8C-AA0909198761}"/>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702728" y="4373248"/>
                <a:ext cx="77374" cy="76911"/>
              </a:xfrm>
              <a:prstGeom prst="rect">
                <a:avLst/>
              </a:prstGeom>
              <a:noFill/>
              <a:ln w="9525">
                <a:noFill/>
                <a:miter lim="800000"/>
                <a:headEnd/>
                <a:tailEnd/>
              </a:ln>
              <a:effectLst/>
            </p:spPr>
          </p:pic>
          <p:pic>
            <p:nvPicPr>
              <p:cNvPr id="143" name="Picture 142" descr="sphere5_big">
                <a:extLst>
                  <a:ext uri="{FF2B5EF4-FFF2-40B4-BE49-F238E27FC236}">
                    <a16:creationId xmlns:a16="http://schemas.microsoft.com/office/drawing/2014/main" id="{8A36147F-9965-5F49-A164-6B9EBFAD94BF}"/>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967385" y="4223327"/>
                <a:ext cx="77374" cy="76911"/>
              </a:xfrm>
              <a:prstGeom prst="rect">
                <a:avLst/>
              </a:prstGeom>
              <a:noFill/>
              <a:ln w="9525">
                <a:noFill/>
                <a:miter lim="800000"/>
                <a:headEnd/>
                <a:tailEnd/>
              </a:ln>
              <a:effectLst/>
            </p:spPr>
          </p:pic>
          <p:pic>
            <p:nvPicPr>
              <p:cNvPr id="144" name="Picture 51" descr="sphere5_big">
                <a:extLst>
                  <a:ext uri="{FF2B5EF4-FFF2-40B4-BE49-F238E27FC236}">
                    <a16:creationId xmlns:a16="http://schemas.microsoft.com/office/drawing/2014/main" id="{3A130E99-C8E9-8241-803A-122E09186193}"/>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743090" y="4661079"/>
                <a:ext cx="77374" cy="76911"/>
              </a:xfrm>
              <a:prstGeom prst="rect">
                <a:avLst/>
              </a:prstGeom>
              <a:noFill/>
              <a:ln w="9525">
                <a:noFill/>
                <a:miter lim="800000"/>
                <a:headEnd/>
                <a:tailEnd/>
              </a:ln>
              <a:effectLst/>
            </p:spPr>
          </p:pic>
          <p:pic>
            <p:nvPicPr>
              <p:cNvPr id="145" name="Picture 51" descr="sphere5_big">
                <a:extLst>
                  <a:ext uri="{FF2B5EF4-FFF2-40B4-BE49-F238E27FC236}">
                    <a16:creationId xmlns:a16="http://schemas.microsoft.com/office/drawing/2014/main" id="{02FDBCCE-85A3-3A4F-9985-1A505D6ABD64}"/>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5580450" y="5415563"/>
                <a:ext cx="77374" cy="76911"/>
              </a:xfrm>
              <a:prstGeom prst="rect">
                <a:avLst/>
              </a:prstGeom>
              <a:noFill/>
              <a:ln w="9525">
                <a:noFill/>
                <a:miter lim="800000"/>
                <a:headEnd/>
                <a:tailEnd/>
              </a:ln>
              <a:effectLst/>
            </p:spPr>
          </p:pic>
          <p:pic>
            <p:nvPicPr>
              <p:cNvPr id="146" name="Picture 51" descr="sphere5_big">
                <a:extLst>
                  <a:ext uri="{FF2B5EF4-FFF2-40B4-BE49-F238E27FC236}">
                    <a16:creationId xmlns:a16="http://schemas.microsoft.com/office/drawing/2014/main" id="{6EE94BD8-A272-7C40-BC5E-B3674AA34847}"/>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822521" y="4344199"/>
                <a:ext cx="77374" cy="76911"/>
              </a:xfrm>
              <a:prstGeom prst="rect">
                <a:avLst/>
              </a:prstGeom>
              <a:noFill/>
              <a:ln w="9525">
                <a:noFill/>
                <a:miter lim="800000"/>
                <a:headEnd/>
                <a:tailEnd/>
              </a:ln>
              <a:effectLst/>
            </p:spPr>
          </p:pic>
          <p:pic>
            <p:nvPicPr>
              <p:cNvPr id="147" name="Picture 51" descr="sphere5_big">
                <a:extLst>
                  <a:ext uri="{FF2B5EF4-FFF2-40B4-BE49-F238E27FC236}">
                    <a16:creationId xmlns:a16="http://schemas.microsoft.com/office/drawing/2014/main" id="{26FA87AA-BEA7-2946-8344-30E2AC8927D5}"/>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935024" y="5581350"/>
                <a:ext cx="77374" cy="76911"/>
              </a:xfrm>
              <a:prstGeom prst="rect">
                <a:avLst/>
              </a:prstGeom>
              <a:noFill/>
              <a:ln w="9525">
                <a:noFill/>
                <a:miter lim="800000"/>
                <a:headEnd/>
                <a:tailEnd/>
              </a:ln>
              <a:effectLst/>
            </p:spPr>
          </p:pic>
          <p:pic>
            <p:nvPicPr>
              <p:cNvPr id="148" name="Picture 51" descr="sphere5_big">
                <a:extLst>
                  <a:ext uri="{FF2B5EF4-FFF2-40B4-BE49-F238E27FC236}">
                    <a16:creationId xmlns:a16="http://schemas.microsoft.com/office/drawing/2014/main" id="{E7304555-D0CE-CE48-9492-B14D79E17BE4}"/>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565892" y="5236024"/>
                <a:ext cx="77374" cy="76911"/>
              </a:xfrm>
              <a:prstGeom prst="rect">
                <a:avLst/>
              </a:prstGeom>
              <a:noFill/>
              <a:ln w="9525">
                <a:noFill/>
                <a:miter lim="800000"/>
                <a:headEnd/>
                <a:tailEnd/>
              </a:ln>
              <a:effectLst/>
            </p:spPr>
          </p:pic>
          <p:pic>
            <p:nvPicPr>
              <p:cNvPr id="149" name="Picture 51" descr="sphere5_big">
                <a:extLst>
                  <a:ext uri="{FF2B5EF4-FFF2-40B4-BE49-F238E27FC236}">
                    <a16:creationId xmlns:a16="http://schemas.microsoft.com/office/drawing/2014/main" id="{ED59C87A-DAE6-F045-A693-38AF64CCFB0E}"/>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954565" y="5770052"/>
                <a:ext cx="77374" cy="76911"/>
              </a:xfrm>
              <a:prstGeom prst="rect">
                <a:avLst/>
              </a:prstGeom>
              <a:noFill/>
              <a:ln w="9525">
                <a:noFill/>
                <a:miter lim="800000"/>
                <a:headEnd/>
                <a:tailEnd/>
              </a:ln>
              <a:effectLst/>
            </p:spPr>
          </p:pic>
          <p:pic>
            <p:nvPicPr>
              <p:cNvPr id="150" name="Picture 51" descr="sphere5_big">
                <a:extLst>
                  <a:ext uri="{FF2B5EF4-FFF2-40B4-BE49-F238E27FC236}">
                    <a16:creationId xmlns:a16="http://schemas.microsoft.com/office/drawing/2014/main" id="{A8F1ED92-7FBC-D74E-8A70-5E0CBDC5858C}"/>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963998" y="5096927"/>
                <a:ext cx="77374" cy="76911"/>
              </a:xfrm>
              <a:prstGeom prst="rect">
                <a:avLst/>
              </a:prstGeom>
              <a:noFill/>
              <a:ln w="9525">
                <a:noFill/>
                <a:miter lim="800000"/>
                <a:headEnd/>
                <a:tailEnd/>
              </a:ln>
              <a:effectLst/>
            </p:spPr>
          </p:pic>
          <p:pic>
            <p:nvPicPr>
              <p:cNvPr id="151" name="Picture 51" descr="sphere5_big">
                <a:extLst>
                  <a:ext uri="{FF2B5EF4-FFF2-40B4-BE49-F238E27FC236}">
                    <a16:creationId xmlns:a16="http://schemas.microsoft.com/office/drawing/2014/main" id="{06579E90-D53A-6F41-9426-3AB0AA49AA30}"/>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8634954" y="5196994"/>
                <a:ext cx="77374" cy="76911"/>
              </a:xfrm>
              <a:prstGeom prst="rect">
                <a:avLst/>
              </a:prstGeom>
              <a:noFill/>
              <a:ln w="9525">
                <a:noFill/>
                <a:miter lim="800000"/>
                <a:headEnd/>
                <a:tailEnd/>
              </a:ln>
              <a:effectLst/>
            </p:spPr>
          </p:pic>
          <p:pic>
            <p:nvPicPr>
              <p:cNvPr id="152" name="Picture 51" descr="sphere5_big">
                <a:extLst>
                  <a:ext uri="{FF2B5EF4-FFF2-40B4-BE49-F238E27FC236}">
                    <a16:creationId xmlns:a16="http://schemas.microsoft.com/office/drawing/2014/main" id="{F13E47EA-484C-E44A-B73F-E7D1C5B8ED16}"/>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5760541" y="4570618"/>
                <a:ext cx="77374" cy="76911"/>
              </a:xfrm>
              <a:prstGeom prst="rect">
                <a:avLst/>
              </a:prstGeom>
              <a:noFill/>
              <a:ln w="9525">
                <a:noFill/>
                <a:miter lim="800000"/>
                <a:headEnd/>
                <a:tailEnd/>
              </a:ln>
              <a:effectLst/>
            </p:spPr>
          </p:pic>
          <p:pic>
            <p:nvPicPr>
              <p:cNvPr id="153" name="Picture 51" descr="sphere5_big">
                <a:extLst>
                  <a:ext uri="{FF2B5EF4-FFF2-40B4-BE49-F238E27FC236}">
                    <a16:creationId xmlns:a16="http://schemas.microsoft.com/office/drawing/2014/main" id="{061472FA-0F29-D548-8CBB-33D565C92EF2}"/>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547009" y="5898934"/>
                <a:ext cx="77374" cy="76911"/>
              </a:xfrm>
              <a:prstGeom prst="rect">
                <a:avLst/>
              </a:prstGeom>
              <a:noFill/>
              <a:ln w="9525">
                <a:noFill/>
                <a:miter lim="800000"/>
                <a:headEnd/>
                <a:tailEnd/>
              </a:ln>
              <a:effectLst/>
            </p:spPr>
          </p:pic>
          <p:pic>
            <p:nvPicPr>
              <p:cNvPr id="154" name="Picture 51" descr="sphere5_big">
                <a:extLst>
                  <a:ext uri="{FF2B5EF4-FFF2-40B4-BE49-F238E27FC236}">
                    <a16:creationId xmlns:a16="http://schemas.microsoft.com/office/drawing/2014/main" id="{E215124F-1B76-7848-8EAA-10606EF59982}"/>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8583422" y="4944043"/>
                <a:ext cx="77374" cy="76911"/>
              </a:xfrm>
              <a:prstGeom prst="rect">
                <a:avLst/>
              </a:prstGeom>
              <a:noFill/>
              <a:ln w="9525">
                <a:noFill/>
                <a:miter lim="800000"/>
                <a:headEnd/>
                <a:tailEnd/>
              </a:ln>
              <a:effectLst/>
            </p:spPr>
          </p:pic>
          <p:pic>
            <p:nvPicPr>
              <p:cNvPr id="155" name="Picture 51" descr="sphere5_big">
                <a:extLst>
                  <a:ext uri="{FF2B5EF4-FFF2-40B4-BE49-F238E27FC236}">
                    <a16:creationId xmlns:a16="http://schemas.microsoft.com/office/drawing/2014/main" id="{89C765A1-7537-A14E-8525-38FC2C920A33}"/>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021010" y="4500417"/>
                <a:ext cx="77374" cy="76911"/>
              </a:xfrm>
              <a:prstGeom prst="rect">
                <a:avLst/>
              </a:prstGeom>
              <a:noFill/>
              <a:ln w="9525">
                <a:noFill/>
                <a:miter lim="800000"/>
                <a:headEnd/>
                <a:tailEnd/>
              </a:ln>
              <a:effectLst/>
            </p:spPr>
          </p:pic>
          <p:pic>
            <p:nvPicPr>
              <p:cNvPr id="156" name="Picture 51" descr="sphere5_big">
                <a:extLst>
                  <a:ext uri="{FF2B5EF4-FFF2-40B4-BE49-F238E27FC236}">
                    <a16:creationId xmlns:a16="http://schemas.microsoft.com/office/drawing/2014/main" id="{DBD269B9-8399-9C4B-AB2C-C0C64D6267A0}"/>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380565" y="5124129"/>
                <a:ext cx="77374" cy="76911"/>
              </a:xfrm>
              <a:prstGeom prst="rect">
                <a:avLst/>
              </a:prstGeom>
              <a:noFill/>
              <a:ln w="9525">
                <a:noFill/>
                <a:miter lim="800000"/>
                <a:headEnd/>
                <a:tailEnd/>
              </a:ln>
              <a:effectLst/>
            </p:spPr>
          </p:pic>
          <p:pic>
            <p:nvPicPr>
              <p:cNvPr id="157" name="Picture 51" descr="sphere5_big">
                <a:extLst>
                  <a:ext uri="{FF2B5EF4-FFF2-40B4-BE49-F238E27FC236}">
                    <a16:creationId xmlns:a16="http://schemas.microsoft.com/office/drawing/2014/main" id="{AB990DA4-91E9-274C-A77C-9E8728F4BDB8}"/>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644564" y="5385821"/>
                <a:ext cx="77374" cy="76911"/>
              </a:xfrm>
              <a:prstGeom prst="rect">
                <a:avLst/>
              </a:prstGeom>
              <a:noFill/>
              <a:ln w="9525">
                <a:noFill/>
                <a:miter lim="800000"/>
                <a:headEnd/>
                <a:tailEnd/>
              </a:ln>
              <a:effectLst/>
            </p:spPr>
          </p:pic>
          <p:pic>
            <p:nvPicPr>
              <p:cNvPr id="158" name="Picture 51" descr="sphere5_big">
                <a:extLst>
                  <a:ext uri="{FF2B5EF4-FFF2-40B4-BE49-F238E27FC236}">
                    <a16:creationId xmlns:a16="http://schemas.microsoft.com/office/drawing/2014/main" id="{77957A56-1A45-4748-985B-7AD4863626C0}"/>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8113905" y="4595587"/>
                <a:ext cx="77374" cy="76911"/>
              </a:xfrm>
              <a:prstGeom prst="rect">
                <a:avLst/>
              </a:prstGeom>
              <a:noFill/>
              <a:ln w="9525">
                <a:noFill/>
                <a:miter lim="800000"/>
                <a:headEnd/>
                <a:tailEnd/>
              </a:ln>
              <a:effectLst/>
            </p:spPr>
          </p:pic>
          <p:pic>
            <p:nvPicPr>
              <p:cNvPr id="159" name="Picture 51" descr="sphere5_big">
                <a:extLst>
                  <a:ext uri="{FF2B5EF4-FFF2-40B4-BE49-F238E27FC236}">
                    <a16:creationId xmlns:a16="http://schemas.microsoft.com/office/drawing/2014/main" id="{1AA88612-640F-B645-9926-7926365753D2}"/>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8113905" y="4431629"/>
                <a:ext cx="77374" cy="76911"/>
              </a:xfrm>
              <a:prstGeom prst="rect">
                <a:avLst/>
              </a:prstGeom>
              <a:noFill/>
              <a:ln w="9525">
                <a:noFill/>
                <a:miter lim="800000"/>
                <a:headEnd/>
                <a:tailEnd/>
              </a:ln>
              <a:effectLst/>
            </p:spPr>
          </p:pic>
          <p:pic>
            <p:nvPicPr>
              <p:cNvPr id="160" name="Picture 51" descr="sphere5_big">
                <a:extLst>
                  <a:ext uri="{FF2B5EF4-FFF2-40B4-BE49-F238E27FC236}">
                    <a16:creationId xmlns:a16="http://schemas.microsoft.com/office/drawing/2014/main" id="{B1E88D67-F564-214B-9ED6-B5D2A43744C8}"/>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355688" y="5472252"/>
                <a:ext cx="77374" cy="76911"/>
              </a:xfrm>
              <a:prstGeom prst="rect">
                <a:avLst/>
              </a:prstGeom>
              <a:noFill/>
              <a:ln w="9525">
                <a:noFill/>
                <a:miter lim="800000"/>
                <a:headEnd/>
                <a:tailEnd/>
              </a:ln>
              <a:effectLst/>
            </p:spPr>
          </p:pic>
          <p:pic>
            <p:nvPicPr>
              <p:cNvPr id="161" name="Picture 51" descr="sphere5_big">
                <a:extLst>
                  <a:ext uri="{FF2B5EF4-FFF2-40B4-BE49-F238E27FC236}">
                    <a16:creationId xmlns:a16="http://schemas.microsoft.com/office/drawing/2014/main" id="{79669068-AB05-F14A-B6C5-4EE99FE754B7}"/>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8477367" y="5082865"/>
                <a:ext cx="77374" cy="76911"/>
              </a:xfrm>
              <a:prstGeom prst="rect">
                <a:avLst/>
              </a:prstGeom>
              <a:noFill/>
              <a:ln w="9525">
                <a:noFill/>
                <a:miter lim="800000"/>
                <a:headEnd/>
                <a:tailEnd/>
              </a:ln>
              <a:effectLst/>
            </p:spPr>
          </p:pic>
          <p:pic>
            <p:nvPicPr>
              <p:cNvPr id="162" name="Picture 51" descr="sphere5_big">
                <a:extLst>
                  <a:ext uri="{FF2B5EF4-FFF2-40B4-BE49-F238E27FC236}">
                    <a16:creationId xmlns:a16="http://schemas.microsoft.com/office/drawing/2014/main" id="{E12789F9-AB06-1C4C-82A7-EA7E2979835E}"/>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599908" y="4613224"/>
                <a:ext cx="77374" cy="76911"/>
              </a:xfrm>
              <a:prstGeom prst="rect">
                <a:avLst/>
              </a:prstGeom>
              <a:noFill/>
              <a:ln w="9525">
                <a:noFill/>
                <a:miter lim="800000"/>
                <a:headEnd/>
                <a:tailEnd/>
              </a:ln>
              <a:effectLst/>
            </p:spPr>
          </p:pic>
          <p:pic>
            <p:nvPicPr>
              <p:cNvPr id="163" name="Picture 51" descr="sphere5_big">
                <a:extLst>
                  <a:ext uri="{FF2B5EF4-FFF2-40B4-BE49-F238E27FC236}">
                    <a16:creationId xmlns:a16="http://schemas.microsoft.com/office/drawing/2014/main" id="{B293042E-022B-B841-A596-372277C37A64}"/>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502017" y="4762551"/>
                <a:ext cx="77374" cy="76911"/>
              </a:xfrm>
              <a:prstGeom prst="rect">
                <a:avLst/>
              </a:prstGeom>
              <a:noFill/>
              <a:ln w="9525">
                <a:noFill/>
                <a:miter lim="800000"/>
                <a:headEnd/>
                <a:tailEnd/>
              </a:ln>
              <a:effectLst/>
            </p:spPr>
          </p:pic>
          <p:pic>
            <p:nvPicPr>
              <p:cNvPr id="164" name="Picture 51" descr="sphere5_big">
                <a:extLst>
                  <a:ext uri="{FF2B5EF4-FFF2-40B4-BE49-F238E27FC236}">
                    <a16:creationId xmlns:a16="http://schemas.microsoft.com/office/drawing/2014/main" id="{2FFF9FA9-A60C-7645-8091-012534EF3823}"/>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8425212" y="5274479"/>
                <a:ext cx="77374" cy="76911"/>
              </a:xfrm>
              <a:prstGeom prst="rect">
                <a:avLst/>
              </a:prstGeom>
              <a:noFill/>
              <a:ln w="9525">
                <a:noFill/>
                <a:miter lim="800000"/>
                <a:headEnd/>
                <a:tailEnd/>
              </a:ln>
              <a:effectLst/>
            </p:spPr>
          </p:pic>
        </p:grpSp>
        <p:sp>
          <p:nvSpPr>
            <p:cNvPr id="23" name="Oval 22">
              <a:extLst>
                <a:ext uri="{FF2B5EF4-FFF2-40B4-BE49-F238E27FC236}">
                  <a16:creationId xmlns:a16="http://schemas.microsoft.com/office/drawing/2014/main" id="{57E7A84D-4B73-4049-AD63-80F7CCB0D31D}"/>
                </a:ext>
              </a:extLst>
            </p:cNvPr>
            <p:cNvSpPr/>
            <p:nvPr/>
          </p:nvSpPr>
          <p:spPr>
            <a:xfrm>
              <a:off x="2370177" y="2520427"/>
              <a:ext cx="64008" cy="64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66185DC-D20E-5140-AA99-E18F79AE673E}"/>
                </a:ext>
              </a:extLst>
            </p:cNvPr>
            <p:cNvSpPr/>
            <p:nvPr/>
          </p:nvSpPr>
          <p:spPr>
            <a:xfrm>
              <a:off x="2747783" y="1856768"/>
              <a:ext cx="64008" cy="64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41A4017-AC6A-9446-B8CF-BD4DD730FE50}"/>
                </a:ext>
              </a:extLst>
            </p:cNvPr>
            <p:cNvSpPr/>
            <p:nvPr/>
          </p:nvSpPr>
          <p:spPr>
            <a:xfrm>
              <a:off x="1998598" y="2480789"/>
              <a:ext cx="64008" cy="64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19C6EA8-A956-A944-BDFA-E3E95AE9D0A7}"/>
                </a:ext>
              </a:extLst>
            </p:cNvPr>
            <p:cNvSpPr/>
            <p:nvPr/>
          </p:nvSpPr>
          <p:spPr>
            <a:xfrm>
              <a:off x="1617425" y="2390464"/>
              <a:ext cx="64008" cy="64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71BBC5A-EAFD-0F4F-8523-9AC0730B71A7}"/>
                </a:ext>
              </a:extLst>
            </p:cNvPr>
            <p:cNvSpPr/>
            <p:nvPr/>
          </p:nvSpPr>
          <p:spPr>
            <a:xfrm>
              <a:off x="229570" y="2379071"/>
              <a:ext cx="64008" cy="64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3E5C343-9C4F-8C4A-A738-D25D17D49400}"/>
                </a:ext>
              </a:extLst>
            </p:cNvPr>
            <p:cNvSpPr/>
            <p:nvPr/>
          </p:nvSpPr>
          <p:spPr>
            <a:xfrm>
              <a:off x="1069328" y="2067755"/>
              <a:ext cx="64008" cy="64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B7FA3C7-06FF-5E43-AEF2-0BC6D66AC610}"/>
                </a:ext>
              </a:extLst>
            </p:cNvPr>
            <p:cNvSpPr/>
            <p:nvPr/>
          </p:nvSpPr>
          <p:spPr>
            <a:xfrm>
              <a:off x="1540367" y="1544973"/>
              <a:ext cx="64008" cy="64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61205F5-D0FE-6440-B29E-4098E94EEA00}"/>
                </a:ext>
              </a:extLst>
            </p:cNvPr>
            <p:cNvSpPr/>
            <p:nvPr/>
          </p:nvSpPr>
          <p:spPr>
            <a:xfrm>
              <a:off x="2072561" y="1644195"/>
              <a:ext cx="64008" cy="64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CB9537AB-F468-594F-8B67-BDD9569A05CC}"/>
                </a:ext>
              </a:extLst>
            </p:cNvPr>
            <p:cNvSpPr/>
            <p:nvPr/>
          </p:nvSpPr>
          <p:spPr>
            <a:xfrm>
              <a:off x="396539" y="1605922"/>
              <a:ext cx="64008" cy="64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C788282-56DC-1441-9779-F6C87914E963}"/>
                </a:ext>
              </a:extLst>
            </p:cNvPr>
            <p:cNvSpPr/>
            <p:nvPr/>
          </p:nvSpPr>
          <p:spPr>
            <a:xfrm>
              <a:off x="1411885" y="1758332"/>
              <a:ext cx="296786" cy="296786"/>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2A0394E-8AA3-EC44-BFF8-44BBBB8B45D8}"/>
                </a:ext>
              </a:extLst>
            </p:cNvPr>
            <p:cNvSpPr/>
            <p:nvPr/>
          </p:nvSpPr>
          <p:spPr>
            <a:xfrm>
              <a:off x="1952455" y="1931830"/>
              <a:ext cx="196340" cy="196340"/>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88C2FDC-CCA8-9D48-83F8-455D95F49331}"/>
                </a:ext>
              </a:extLst>
            </p:cNvPr>
            <p:cNvSpPr/>
            <p:nvPr/>
          </p:nvSpPr>
          <p:spPr>
            <a:xfrm>
              <a:off x="805557" y="1689960"/>
              <a:ext cx="200140" cy="200140"/>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F6BBA67-0CE7-2842-9B86-812BC3608A46}"/>
                </a:ext>
              </a:extLst>
            </p:cNvPr>
            <p:cNvSpPr/>
            <p:nvPr/>
          </p:nvSpPr>
          <p:spPr>
            <a:xfrm>
              <a:off x="992126" y="2285780"/>
              <a:ext cx="224260" cy="224260"/>
            </a:xfrm>
            <a:prstGeom prst="ellipse">
              <a:avLst/>
            </a:prstGeom>
            <a:solidFill>
              <a:srgbClr val="00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E402E29-E050-5B48-87B3-324D458A54C6}"/>
                </a:ext>
              </a:extLst>
            </p:cNvPr>
            <p:cNvSpPr/>
            <p:nvPr/>
          </p:nvSpPr>
          <p:spPr>
            <a:xfrm>
              <a:off x="2102722" y="2560745"/>
              <a:ext cx="205855" cy="205855"/>
            </a:xfrm>
            <a:prstGeom prst="ellipse">
              <a:avLst/>
            </a:prstGeom>
            <a:solidFill>
              <a:srgbClr val="00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AE21430-E680-8149-9485-EF87DBE0075C}"/>
                </a:ext>
              </a:extLst>
            </p:cNvPr>
            <p:cNvSpPr/>
            <p:nvPr/>
          </p:nvSpPr>
          <p:spPr>
            <a:xfrm>
              <a:off x="2480278" y="1794255"/>
              <a:ext cx="158595" cy="158595"/>
            </a:xfrm>
            <a:prstGeom prst="ellipse">
              <a:avLst/>
            </a:prstGeom>
            <a:solidFill>
              <a:srgbClr val="00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726A9DE7-45E0-BF48-9053-7FD6E2E8DDBB}"/>
                </a:ext>
              </a:extLst>
            </p:cNvPr>
            <p:cNvSpPr/>
            <p:nvPr/>
          </p:nvSpPr>
          <p:spPr>
            <a:xfrm>
              <a:off x="2565646" y="2034887"/>
              <a:ext cx="207346" cy="207346"/>
            </a:xfrm>
            <a:prstGeom prst="ellipse">
              <a:avLst/>
            </a:prstGeom>
            <a:solidFill>
              <a:srgbClr val="00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AEDC5221-065C-9A4D-895C-A5F10B29C009}"/>
                </a:ext>
              </a:extLst>
            </p:cNvPr>
            <p:cNvSpPr/>
            <p:nvPr/>
          </p:nvSpPr>
          <p:spPr>
            <a:xfrm>
              <a:off x="2819298" y="2244931"/>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A783C31-D99B-B849-B83A-198D5E48B29A}"/>
                </a:ext>
              </a:extLst>
            </p:cNvPr>
            <p:cNvSpPr/>
            <p:nvPr/>
          </p:nvSpPr>
          <p:spPr>
            <a:xfrm>
              <a:off x="1863862" y="2105880"/>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9C86933-4CCF-9E48-A54E-FB762D5BDECE}"/>
                </a:ext>
              </a:extLst>
            </p:cNvPr>
            <p:cNvSpPr/>
            <p:nvPr/>
          </p:nvSpPr>
          <p:spPr>
            <a:xfrm>
              <a:off x="2098669" y="2345737"/>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9CBF4E39-2BFC-8947-AF01-A51D0C1DC951}"/>
                </a:ext>
              </a:extLst>
            </p:cNvPr>
            <p:cNvSpPr/>
            <p:nvPr/>
          </p:nvSpPr>
          <p:spPr>
            <a:xfrm>
              <a:off x="1477699" y="2453483"/>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C0006D0B-8B9C-FF41-BBED-801B5552B4B1}"/>
                </a:ext>
              </a:extLst>
            </p:cNvPr>
            <p:cNvSpPr/>
            <p:nvPr/>
          </p:nvSpPr>
          <p:spPr>
            <a:xfrm>
              <a:off x="1121927" y="2202340"/>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3347DD9E-5DBF-0745-80F9-CBDB526DC0CE}"/>
                </a:ext>
              </a:extLst>
            </p:cNvPr>
            <p:cNvSpPr/>
            <p:nvPr/>
          </p:nvSpPr>
          <p:spPr>
            <a:xfrm>
              <a:off x="1062821" y="1779772"/>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B495A4F-5CB5-0947-B662-7D21792BAF85}"/>
                </a:ext>
              </a:extLst>
            </p:cNvPr>
            <p:cNvSpPr/>
            <p:nvPr/>
          </p:nvSpPr>
          <p:spPr>
            <a:xfrm>
              <a:off x="1356541" y="1401691"/>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5245BBB6-8BCC-EB42-B52B-3BD0E5FF1979}"/>
                </a:ext>
              </a:extLst>
            </p:cNvPr>
            <p:cNvSpPr/>
            <p:nvPr/>
          </p:nvSpPr>
          <p:spPr>
            <a:xfrm>
              <a:off x="1847701" y="2422252"/>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7AF5BCCC-9DED-E849-8D84-E8E386422018}"/>
                </a:ext>
              </a:extLst>
            </p:cNvPr>
            <p:cNvSpPr/>
            <p:nvPr/>
          </p:nvSpPr>
          <p:spPr>
            <a:xfrm>
              <a:off x="1476201" y="2686232"/>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C83F9A48-B3B9-8F42-865C-AB9671FA7751}"/>
                </a:ext>
              </a:extLst>
            </p:cNvPr>
            <p:cNvSpPr/>
            <p:nvPr/>
          </p:nvSpPr>
          <p:spPr>
            <a:xfrm>
              <a:off x="2199044" y="1685004"/>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88D9F554-A2E5-5B45-8047-05B5EB3DE2DA}"/>
                </a:ext>
              </a:extLst>
            </p:cNvPr>
            <p:cNvSpPr/>
            <p:nvPr/>
          </p:nvSpPr>
          <p:spPr>
            <a:xfrm>
              <a:off x="1498418" y="1283348"/>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DE7900D4-4C45-F348-9656-C14535526394}"/>
                </a:ext>
              </a:extLst>
            </p:cNvPr>
            <p:cNvSpPr/>
            <p:nvPr/>
          </p:nvSpPr>
          <p:spPr>
            <a:xfrm>
              <a:off x="1615038" y="1361740"/>
              <a:ext cx="138594" cy="138594"/>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31D45889-CD3F-D04F-BE17-5CEA761FBE32}"/>
                </a:ext>
              </a:extLst>
            </p:cNvPr>
            <p:cNvSpPr/>
            <p:nvPr/>
          </p:nvSpPr>
          <p:spPr>
            <a:xfrm>
              <a:off x="1895695" y="2228004"/>
              <a:ext cx="135748" cy="135748"/>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A2D7BFCF-DD63-0C4B-BC38-C441AE68D664}"/>
                </a:ext>
              </a:extLst>
            </p:cNvPr>
            <p:cNvSpPr/>
            <p:nvPr/>
          </p:nvSpPr>
          <p:spPr>
            <a:xfrm>
              <a:off x="2235386" y="1829955"/>
              <a:ext cx="153644" cy="153644"/>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607C9A19-6D40-8644-9B50-4A788885FC71}"/>
                </a:ext>
              </a:extLst>
            </p:cNvPr>
            <p:cNvSpPr/>
            <p:nvPr/>
          </p:nvSpPr>
          <p:spPr>
            <a:xfrm>
              <a:off x="1749996" y="2538288"/>
              <a:ext cx="135748" cy="135748"/>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E427BFAE-92D6-E54C-ACD0-D4696F0E983F}"/>
                </a:ext>
              </a:extLst>
            </p:cNvPr>
            <p:cNvSpPr/>
            <p:nvPr/>
          </p:nvSpPr>
          <p:spPr>
            <a:xfrm>
              <a:off x="1244761" y="2048303"/>
              <a:ext cx="135748" cy="135748"/>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C67BD7F9-4038-EE45-A9B6-2BD031B7C9F2}"/>
                </a:ext>
              </a:extLst>
            </p:cNvPr>
            <p:cNvSpPr/>
            <p:nvPr/>
          </p:nvSpPr>
          <p:spPr>
            <a:xfrm>
              <a:off x="545693" y="2136639"/>
              <a:ext cx="167952" cy="167952"/>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A9F69F11-3FB4-B74E-872F-9039D808B562}"/>
                </a:ext>
              </a:extLst>
            </p:cNvPr>
            <p:cNvSpPr/>
            <p:nvPr/>
          </p:nvSpPr>
          <p:spPr>
            <a:xfrm>
              <a:off x="1841773" y="1559072"/>
              <a:ext cx="135748" cy="135748"/>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2ADED7B4-AAB6-0441-BB55-D9E6B907345D}"/>
                </a:ext>
              </a:extLst>
            </p:cNvPr>
            <p:cNvSpPr/>
            <p:nvPr/>
          </p:nvSpPr>
          <p:spPr>
            <a:xfrm>
              <a:off x="1088087" y="1590328"/>
              <a:ext cx="156674" cy="156674"/>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BEFEBCA4-EB90-8147-9FA3-708FBCCD12F1}"/>
                </a:ext>
              </a:extLst>
            </p:cNvPr>
            <p:cNvSpPr/>
            <p:nvPr/>
          </p:nvSpPr>
          <p:spPr>
            <a:xfrm>
              <a:off x="1349252" y="1562401"/>
              <a:ext cx="153621" cy="153621"/>
            </a:xfrm>
            <a:prstGeom prst="ellipse">
              <a:avLst/>
            </a:prstGeom>
            <a:solidFill>
              <a:srgbClr val="00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8D224B1F-4476-FE45-ACA4-5743F7E91A8B}"/>
                </a:ext>
              </a:extLst>
            </p:cNvPr>
            <p:cNvSpPr/>
            <p:nvPr/>
          </p:nvSpPr>
          <p:spPr>
            <a:xfrm>
              <a:off x="905003" y="1468002"/>
              <a:ext cx="101499" cy="101499"/>
            </a:xfrm>
            <a:prstGeom prst="ellipse">
              <a:avLst/>
            </a:prstGeom>
            <a:solidFill>
              <a:srgbClr val="00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F509D42-DCD9-8844-91D4-75BA6005957E}"/>
                </a:ext>
              </a:extLst>
            </p:cNvPr>
            <p:cNvSpPr/>
            <p:nvPr/>
          </p:nvSpPr>
          <p:spPr>
            <a:xfrm>
              <a:off x="2402256" y="2267438"/>
              <a:ext cx="98170" cy="98170"/>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6E47F628-BD24-8747-9516-ECEEC99FCF59}"/>
                </a:ext>
              </a:extLst>
            </p:cNvPr>
            <p:cNvSpPr/>
            <p:nvPr/>
          </p:nvSpPr>
          <p:spPr>
            <a:xfrm>
              <a:off x="1529215" y="2250548"/>
              <a:ext cx="98170" cy="98170"/>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99176F20-E2C0-DE4C-B5A5-71422FC1F7FC}"/>
                </a:ext>
              </a:extLst>
            </p:cNvPr>
            <p:cNvSpPr/>
            <p:nvPr/>
          </p:nvSpPr>
          <p:spPr>
            <a:xfrm>
              <a:off x="1228471" y="1797803"/>
              <a:ext cx="104794" cy="104794"/>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9A428BE7-EF49-4D46-9243-5469305DE38C}"/>
                </a:ext>
              </a:extLst>
            </p:cNvPr>
            <p:cNvSpPr/>
            <p:nvPr/>
          </p:nvSpPr>
          <p:spPr>
            <a:xfrm>
              <a:off x="2169254" y="2144063"/>
              <a:ext cx="98170" cy="98170"/>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D90644FF-6CC3-7845-AF00-B8043D196DB9}"/>
                </a:ext>
              </a:extLst>
            </p:cNvPr>
            <p:cNvSpPr/>
            <p:nvPr/>
          </p:nvSpPr>
          <p:spPr>
            <a:xfrm>
              <a:off x="2166871" y="1423123"/>
              <a:ext cx="64008" cy="64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68C40E37-A55C-DA4B-9859-9B0F72E5BC19}"/>
                </a:ext>
              </a:extLst>
            </p:cNvPr>
            <p:cNvSpPr/>
            <p:nvPr/>
          </p:nvSpPr>
          <p:spPr>
            <a:xfrm>
              <a:off x="2530924" y="1623569"/>
              <a:ext cx="64008" cy="64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E75563A6-D409-D44B-8C71-89656F96911F}"/>
                </a:ext>
              </a:extLst>
            </p:cNvPr>
            <p:cNvSpPr/>
            <p:nvPr/>
          </p:nvSpPr>
          <p:spPr>
            <a:xfrm>
              <a:off x="1413258" y="2214612"/>
              <a:ext cx="64008" cy="64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5AAD4141-0014-5D41-94AC-22EBDDC1ADD8}"/>
                </a:ext>
              </a:extLst>
            </p:cNvPr>
            <p:cNvSpPr/>
            <p:nvPr/>
          </p:nvSpPr>
          <p:spPr>
            <a:xfrm>
              <a:off x="846023" y="2595967"/>
              <a:ext cx="64008" cy="64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89926395-DD7D-0246-8B16-29688A21FEE9}"/>
                </a:ext>
              </a:extLst>
            </p:cNvPr>
            <p:cNvSpPr/>
            <p:nvPr/>
          </p:nvSpPr>
          <p:spPr>
            <a:xfrm>
              <a:off x="1887559" y="1234434"/>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6DC9973C-AA83-D04D-B322-61139F43A68D}"/>
                </a:ext>
              </a:extLst>
            </p:cNvPr>
            <p:cNvSpPr/>
            <p:nvPr/>
          </p:nvSpPr>
          <p:spPr>
            <a:xfrm>
              <a:off x="2862860" y="2064011"/>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C34EEA4-5ED6-3644-B1A3-2163F462AA78}"/>
                </a:ext>
              </a:extLst>
            </p:cNvPr>
            <p:cNvSpPr/>
            <p:nvPr/>
          </p:nvSpPr>
          <p:spPr>
            <a:xfrm>
              <a:off x="2016356" y="2818241"/>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C38F7EDE-4A8A-3845-B56C-DE3CC1388C20}"/>
                </a:ext>
              </a:extLst>
            </p:cNvPr>
            <p:cNvSpPr/>
            <p:nvPr/>
          </p:nvSpPr>
          <p:spPr>
            <a:xfrm>
              <a:off x="1073658" y="1383494"/>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461E4C22-E098-6349-B57C-63995BDC4B44}"/>
                </a:ext>
              </a:extLst>
            </p:cNvPr>
            <p:cNvSpPr/>
            <p:nvPr/>
          </p:nvSpPr>
          <p:spPr>
            <a:xfrm>
              <a:off x="2524829" y="1472515"/>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03BE59D-16A3-A647-A7FA-124A75374AB5}"/>
                </a:ext>
              </a:extLst>
            </p:cNvPr>
            <p:cNvSpPr/>
            <p:nvPr/>
          </p:nvSpPr>
          <p:spPr>
            <a:xfrm>
              <a:off x="688826" y="2370705"/>
              <a:ext cx="112495" cy="11249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AF13017E-2915-EF46-AE6D-D1CD4350B396}"/>
                </a:ext>
              </a:extLst>
            </p:cNvPr>
            <p:cNvSpPr/>
            <p:nvPr/>
          </p:nvSpPr>
          <p:spPr>
            <a:xfrm>
              <a:off x="2050702" y="1774690"/>
              <a:ext cx="102410" cy="10241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24EA8B40-5891-4340-951B-BB920C2B2884}"/>
                </a:ext>
              </a:extLst>
            </p:cNvPr>
            <p:cNvSpPr/>
            <p:nvPr/>
          </p:nvSpPr>
          <p:spPr>
            <a:xfrm>
              <a:off x="805408" y="2109068"/>
              <a:ext cx="162426" cy="162426"/>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B4E913B5-624A-374D-9D54-41B875F11ED6}"/>
                </a:ext>
              </a:extLst>
            </p:cNvPr>
            <p:cNvSpPr/>
            <p:nvPr/>
          </p:nvSpPr>
          <p:spPr>
            <a:xfrm>
              <a:off x="1694573" y="2019397"/>
              <a:ext cx="132718" cy="132718"/>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CC11491B-8073-E54E-9E0B-4384377722AF}"/>
                </a:ext>
              </a:extLst>
            </p:cNvPr>
            <p:cNvSpPr/>
            <p:nvPr/>
          </p:nvSpPr>
          <p:spPr>
            <a:xfrm>
              <a:off x="1283666" y="2457723"/>
              <a:ext cx="71409" cy="71409"/>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878EF0CF-B8D4-6843-9941-3CEDA7A54718}"/>
                </a:ext>
              </a:extLst>
            </p:cNvPr>
            <p:cNvSpPr/>
            <p:nvPr/>
          </p:nvSpPr>
          <p:spPr>
            <a:xfrm>
              <a:off x="1487188" y="2081159"/>
              <a:ext cx="71409" cy="71409"/>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D406CDC6-4017-9241-9D67-78994D302970}"/>
                </a:ext>
              </a:extLst>
            </p:cNvPr>
            <p:cNvSpPr/>
            <p:nvPr/>
          </p:nvSpPr>
          <p:spPr>
            <a:xfrm>
              <a:off x="1963569" y="1428850"/>
              <a:ext cx="71409" cy="71409"/>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96841588-2633-4C44-A264-152E7AEE100E}"/>
                </a:ext>
              </a:extLst>
            </p:cNvPr>
            <p:cNvSpPr/>
            <p:nvPr/>
          </p:nvSpPr>
          <p:spPr>
            <a:xfrm>
              <a:off x="1011328" y="1904060"/>
              <a:ext cx="115252" cy="115252"/>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E3BCDF75-E6A9-8C45-89A4-96AACEFEA98A}"/>
                </a:ext>
              </a:extLst>
            </p:cNvPr>
            <p:cNvSpPr/>
            <p:nvPr/>
          </p:nvSpPr>
          <p:spPr>
            <a:xfrm>
              <a:off x="1694573" y="2235216"/>
              <a:ext cx="98170" cy="98170"/>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89F9310-3DCB-4F44-B2FB-1F282CA0F274}"/>
                </a:ext>
              </a:extLst>
            </p:cNvPr>
            <p:cNvSpPr/>
            <p:nvPr/>
          </p:nvSpPr>
          <p:spPr>
            <a:xfrm>
              <a:off x="1790074" y="1777226"/>
              <a:ext cx="135845" cy="135845"/>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778D0F3-7CF9-8145-B8B9-9638B81D6E29}"/>
                </a:ext>
              </a:extLst>
            </p:cNvPr>
            <p:cNvSpPr/>
            <p:nvPr/>
          </p:nvSpPr>
          <p:spPr>
            <a:xfrm>
              <a:off x="2363578" y="1647270"/>
              <a:ext cx="98170" cy="98170"/>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E3214C0C-35F7-2346-9B42-968717F81960}"/>
                </a:ext>
              </a:extLst>
            </p:cNvPr>
            <p:cNvSpPr/>
            <p:nvPr/>
          </p:nvSpPr>
          <p:spPr>
            <a:xfrm>
              <a:off x="814973" y="1281641"/>
              <a:ext cx="110526" cy="110526"/>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BDD3D9A-5FF1-8C4B-848A-FB9A73183AA3}"/>
                </a:ext>
              </a:extLst>
            </p:cNvPr>
            <p:cNvSpPr/>
            <p:nvPr/>
          </p:nvSpPr>
          <p:spPr>
            <a:xfrm>
              <a:off x="570149" y="1581406"/>
              <a:ext cx="110526" cy="110526"/>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A130FA48-3658-B74B-BEB7-F8AC0F054F8A}"/>
                </a:ext>
              </a:extLst>
            </p:cNvPr>
            <p:cNvSpPr/>
            <p:nvPr/>
          </p:nvSpPr>
          <p:spPr>
            <a:xfrm>
              <a:off x="633861" y="1856932"/>
              <a:ext cx="95918" cy="95918"/>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D8B76BC6-053E-4F44-B6A2-A28FE4DE78D9}"/>
                </a:ext>
              </a:extLst>
            </p:cNvPr>
            <p:cNvSpPr/>
            <p:nvPr/>
          </p:nvSpPr>
          <p:spPr>
            <a:xfrm>
              <a:off x="353041" y="2089609"/>
              <a:ext cx="106695" cy="106695"/>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0B96A8DA-3A0E-8B4C-BBAE-8DDF2E27CC22}"/>
                </a:ext>
              </a:extLst>
            </p:cNvPr>
            <p:cNvSpPr/>
            <p:nvPr/>
          </p:nvSpPr>
          <p:spPr>
            <a:xfrm>
              <a:off x="467799" y="2474868"/>
              <a:ext cx="106695" cy="106695"/>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62A32C33-4EAB-FD49-9A00-44B3CBF86C6F}"/>
                </a:ext>
              </a:extLst>
            </p:cNvPr>
            <p:cNvSpPr/>
            <p:nvPr/>
          </p:nvSpPr>
          <p:spPr>
            <a:xfrm>
              <a:off x="1108227" y="2606805"/>
              <a:ext cx="141705" cy="141705"/>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A88B7155-5EE1-FF4F-ADF5-E279916E7F42}"/>
                </a:ext>
              </a:extLst>
            </p:cNvPr>
            <p:cNvSpPr/>
            <p:nvPr/>
          </p:nvSpPr>
          <p:spPr>
            <a:xfrm>
              <a:off x="1672940" y="1594068"/>
              <a:ext cx="108252" cy="108252"/>
            </a:xfrm>
            <a:prstGeom prst="ellipse">
              <a:avLst/>
            </a:prstGeom>
            <a:solidFill>
              <a:srgbClr val="00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4EDE989D-5FA2-E04E-AD81-77A3A80A5FE4}"/>
                </a:ext>
              </a:extLst>
            </p:cNvPr>
            <p:cNvSpPr/>
            <p:nvPr/>
          </p:nvSpPr>
          <p:spPr>
            <a:xfrm>
              <a:off x="3007184" y="2173522"/>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304E72B9-0ADB-B948-BE9B-2862D7945BA2}"/>
                </a:ext>
              </a:extLst>
            </p:cNvPr>
            <p:cNvSpPr/>
            <p:nvPr/>
          </p:nvSpPr>
          <p:spPr>
            <a:xfrm>
              <a:off x="2964894" y="1943767"/>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18026716-DD6F-064F-8511-62B259EEDE4A}"/>
                </a:ext>
              </a:extLst>
            </p:cNvPr>
            <p:cNvSpPr/>
            <p:nvPr/>
          </p:nvSpPr>
          <p:spPr>
            <a:xfrm>
              <a:off x="2373389" y="2030793"/>
              <a:ext cx="98170" cy="98170"/>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5" name="Group 164">
            <a:extLst>
              <a:ext uri="{FF2B5EF4-FFF2-40B4-BE49-F238E27FC236}">
                <a16:creationId xmlns:a16="http://schemas.microsoft.com/office/drawing/2014/main" id="{CD85E499-EBC9-B34B-AA9D-0A30F340203A}"/>
              </a:ext>
            </a:extLst>
          </p:cNvPr>
          <p:cNvGrpSpPr/>
          <p:nvPr/>
        </p:nvGrpSpPr>
        <p:grpSpPr>
          <a:xfrm>
            <a:off x="7253343" y="5990724"/>
            <a:ext cx="2456231" cy="1470376"/>
            <a:chOff x="6178251" y="1218984"/>
            <a:chExt cx="2857882" cy="1656966"/>
          </a:xfrm>
        </p:grpSpPr>
        <p:grpSp>
          <p:nvGrpSpPr>
            <p:cNvPr id="166" name="Group 165">
              <a:extLst>
                <a:ext uri="{FF2B5EF4-FFF2-40B4-BE49-F238E27FC236}">
                  <a16:creationId xmlns:a16="http://schemas.microsoft.com/office/drawing/2014/main" id="{70FD4DE7-460A-FA46-8438-2DD750FE6440}"/>
                </a:ext>
              </a:extLst>
            </p:cNvPr>
            <p:cNvGrpSpPr/>
            <p:nvPr/>
          </p:nvGrpSpPr>
          <p:grpSpPr>
            <a:xfrm>
              <a:off x="6180968" y="1224284"/>
              <a:ext cx="2850014" cy="1642436"/>
              <a:chOff x="5580450" y="4170974"/>
              <a:chExt cx="3131878" cy="1804871"/>
            </a:xfrm>
          </p:grpSpPr>
          <p:pic>
            <p:nvPicPr>
              <p:cNvPr id="238" name="Picture 51" descr="sphere5_big">
                <a:extLst>
                  <a:ext uri="{FF2B5EF4-FFF2-40B4-BE49-F238E27FC236}">
                    <a16:creationId xmlns:a16="http://schemas.microsoft.com/office/drawing/2014/main" id="{ED500B7C-A535-8845-BC77-9FE3D4EB013C}"/>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8347838" y="4847920"/>
                <a:ext cx="77374" cy="76911"/>
              </a:xfrm>
              <a:prstGeom prst="rect">
                <a:avLst/>
              </a:prstGeom>
              <a:noFill/>
              <a:ln w="9525">
                <a:noFill/>
                <a:miter lim="800000"/>
                <a:headEnd/>
                <a:tailEnd/>
              </a:ln>
              <a:effectLst/>
            </p:spPr>
          </p:pic>
          <p:pic>
            <p:nvPicPr>
              <p:cNvPr id="239" name="Picture 238" descr="sphere5_big">
                <a:extLst>
                  <a:ext uri="{FF2B5EF4-FFF2-40B4-BE49-F238E27FC236}">
                    <a16:creationId xmlns:a16="http://schemas.microsoft.com/office/drawing/2014/main" id="{9AFD6BC6-DDA4-0743-BF1E-A34DF8FEA92C}"/>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963472" y="5302899"/>
                <a:ext cx="116063" cy="115367"/>
              </a:xfrm>
              <a:prstGeom prst="rect">
                <a:avLst/>
              </a:prstGeom>
              <a:noFill/>
              <a:ln w="9525">
                <a:noFill/>
                <a:miter lim="800000"/>
                <a:headEnd/>
                <a:tailEnd/>
              </a:ln>
              <a:effectLst/>
            </p:spPr>
          </p:pic>
          <p:pic>
            <p:nvPicPr>
              <p:cNvPr id="240" name="Picture 239" descr="sphere5_big">
                <a:extLst>
                  <a:ext uri="{FF2B5EF4-FFF2-40B4-BE49-F238E27FC236}">
                    <a16:creationId xmlns:a16="http://schemas.microsoft.com/office/drawing/2014/main" id="{1BCB54F7-4A59-854C-97FA-20617E12D342}"/>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252663" y="5591311"/>
                <a:ext cx="154749" cy="153821"/>
              </a:xfrm>
              <a:prstGeom prst="rect">
                <a:avLst/>
              </a:prstGeom>
              <a:noFill/>
              <a:ln w="9525">
                <a:noFill/>
                <a:miter lim="800000"/>
                <a:headEnd/>
                <a:tailEnd/>
              </a:ln>
              <a:effectLst/>
            </p:spPr>
          </p:pic>
          <p:pic>
            <p:nvPicPr>
              <p:cNvPr id="241" name="Picture 51" descr="sphere5_big">
                <a:extLst>
                  <a:ext uri="{FF2B5EF4-FFF2-40B4-BE49-F238E27FC236}">
                    <a16:creationId xmlns:a16="http://schemas.microsoft.com/office/drawing/2014/main" id="{95370883-2703-534A-80A0-14E25041928A}"/>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522534" y="5528913"/>
                <a:ext cx="77374" cy="76911"/>
              </a:xfrm>
              <a:prstGeom prst="rect">
                <a:avLst/>
              </a:prstGeom>
              <a:noFill/>
              <a:ln w="9525">
                <a:noFill/>
                <a:miter lim="800000"/>
                <a:headEnd/>
                <a:tailEnd/>
              </a:ln>
              <a:effectLst/>
            </p:spPr>
          </p:pic>
          <p:pic>
            <p:nvPicPr>
              <p:cNvPr id="242" name="Picture 241" descr="sphere5_big">
                <a:extLst>
                  <a:ext uri="{FF2B5EF4-FFF2-40B4-BE49-F238E27FC236}">
                    <a16:creationId xmlns:a16="http://schemas.microsoft.com/office/drawing/2014/main" id="{C43864E0-5B1E-6344-B826-1D7B7735785F}"/>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173171" y="4566217"/>
                <a:ext cx="116063" cy="115367"/>
              </a:xfrm>
              <a:prstGeom prst="rect">
                <a:avLst/>
              </a:prstGeom>
              <a:noFill/>
              <a:ln w="9525">
                <a:noFill/>
                <a:miter lim="800000"/>
                <a:headEnd/>
                <a:tailEnd/>
              </a:ln>
              <a:effectLst/>
            </p:spPr>
          </p:pic>
          <p:pic>
            <p:nvPicPr>
              <p:cNvPr id="243" name="Picture 51" descr="sphere5_big">
                <a:extLst>
                  <a:ext uri="{FF2B5EF4-FFF2-40B4-BE49-F238E27FC236}">
                    <a16:creationId xmlns:a16="http://schemas.microsoft.com/office/drawing/2014/main" id="{2F62A88D-CC11-3D4F-B33C-5813041BED24}"/>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410891" y="5250299"/>
                <a:ext cx="154749" cy="153821"/>
              </a:xfrm>
              <a:prstGeom prst="rect">
                <a:avLst/>
              </a:prstGeom>
              <a:noFill/>
              <a:ln w="9525">
                <a:noFill/>
                <a:miter lim="800000"/>
                <a:headEnd/>
                <a:tailEnd/>
              </a:ln>
              <a:effectLst/>
            </p:spPr>
          </p:pic>
          <p:pic>
            <p:nvPicPr>
              <p:cNvPr id="244" name="Picture 51" descr="sphere5_big">
                <a:extLst>
                  <a:ext uri="{FF2B5EF4-FFF2-40B4-BE49-F238E27FC236}">
                    <a16:creationId xmlns:a16="http://schemas.microsoft.com/office/drawing/2014/main" id="{300D1C3A-64FB-8E48-9E11-B2F71BA77B15}"/>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508479" y="4326443"/>
                <a:ext cx="77374" cy="76911"/>
              </a:xfrm>
              <a:prstGeom prst="rect">
                <a:avLst/>
              </a:prstGeom>
              <a:noFill/>
              <a:ln w="9525">
                <a:noFill/>
                <a:miter lim="800000"/>
                <a:headEnd/>
                <a:tailEnd/>
              </a:ln>
              <a:effectLst/>
            </p:spPr>
          </p:pic>
          <p:pic>
            <p:nvPicPr>
              <p:cNvPr id="245" name="Picture 51" descr="sphere5_big">
                <a:extLst>
                  <a:ext uri="{FF2B5EF4-FFF2-40B4-BE49-F238E27FC236}">
                    <a16:creationId xmlns:a16="http://schemas.microsoft.com/office/drawing/2014/main" id="{731F0225-04FF-C449-88AB-7E6062BD89AC}"/>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877653" y="5240016"/>
                <a:ext cx="77374" cy="76911"/>
              </a:xfrm>
              <a:prstGeom prst="rect">
                <a:avLst/>
              </a:prstGeom>
              <a:noFill/>
              <a:ln w="9525">
                <a:noFill/>
                <a:miter lim="800000"/>
                <a:headEnd/>
                <a:tailEnd/>
              </a:ln>
              <a:effectLst/>
            </p:spPr>
          </p:pic>
          <p:pic>
            <p:nvPicPr>
              <p:cNvPr id="246" name="Picture 245" descr="sphere5_big">
                <a:extLst>
                  <a:ext uri="{FF2B5EF4-FFF2-40B4-BE49-F238E27FC236}">
                    <a16:creationId xmlns:a16="http://schemas.microsoft.com/office/drawing/2014/main" id="{149CF42A-6E12-7841-B882-C053D4223A02}"/>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006072" y="5278472"/>
                <a:ext cx="116063" cy="115367"/>
              </a:xfrm>
              <a:prstGeom prst="rect">
                <a:avLst/>
              </a:prstGeom>
              <a:noFill/>
              <a:ln w="9525">
                <a:noFill/>
                <a:miter lim="800000"/>
                <a:headEnd/>
                <a:tailEnd/>
              </a:ln>
              <a:effectLst/>
            </p:spPr>
          </p:pic>
          <p:pic>
            <p:nvPicPr>
              <p:cNvPr id="247" name="Picture 246" descr="sphere5_big">
                <a:extLst>
                  <a:ext uri="{FF2B5EF4-FFF2-40B4-BE49-F238E27FC236}">
                    <a16:creationId xmlns:a16="http://schemas.microsoft.com/office/drawing/2014/main" id="{A542063D-F86E-864A-9EE2-B57C3F967F1B}"/>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550898" y="5677427"/>
                <a:ext cx="154749" cy="153821"/>
              </a:xfrm>
              <a:prstGeom prst="rect">
                <a:avLst/>
              </a:prstGeom>
              <a:noFill/>
              <a:ln w="9525">
                <a:noFill/>
                <a:miter lim="800000"/>
                <a:headEnd/>
                <a:tailEnd/>
              </a:ln>
              <a:effectLst/>
            </p:spPr>
          </p:pic>
          <p:pic>
            <p:nvPicPr>
              <p:cNvPr id="248" name="Picture 51" descr="sphere5_big">
                <a:extLst>
                  <a:ext uri="{FF2B5EF4-FFF2-40B4-BE49-F238E27FC236}">
                    <a16:creationId xmlns:a16="http://schemas.microsoft.com/office/drawing/2014/main" id="{E071CF51-B1BD-4241-8428-8934C03C7E2B}"/>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954565" y="5505034"/>
                <a:ext cx="77374" cy="76911"/>
              </a:xfrm>
              <a:prstGeom prst="rect">
                <a:avLst/>
              </a:prstGeom>
              <a:noFill/>
              <a:ln w="9525">
                <a:noFill/>
                <a:miter lim="800000"/>
                <a:headEnd/>
                <a:tailEnd/>
              </a:ln>
              <a:effectLst/>
            </p:spPr>
          </p:pic>
          <p:pic>
            <p:nvPicPr>
              <p:cNvPr id="249" name="Picture 248" descr="sphere5_big">
                <a:extLst>
                  <a:ext uri="{FF2B5EF4-FFF2-40B4-BE49-F238E27FC236}">
                    <a16:creationId xmlns:a16="http://schemas.microsoft.com/office/drawing/2014/main" id="{182B86F6-E59C-F94E-B105-ED6F2E1567A8}"/>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186154" y="5259244"/>
                <a:ext cx="116063" cy="115367"/>
              </a:xfrm>
              <a:prstGeom prst="rect">
                <a:avLst/>
              </a:prstGeom>
              <a:noFill/>
              <a:ln w="9525">
                <a:noFill/>
                <a:miter lim="800000"/>
                <a:headEnd/>
                <a:tailEnd/>
              </a:ln>
              <a:effectLst/>
            </p:spPr>
          </p:pic>
          <p:pic>
            <p:nvPicPr>
              <p:cNvPr id="250" name="Picture 51" descr="sphere5_big">
                <a:extLst>
                  <a:ext uri="{FF2B5EF4-FFF2-40B4-BE49-F238E27FC236}">
                    <a16:creationId xmlns:a16="http://schemas.microsoft.com/office/drawing/2014/main" id="{48420028-714E-CA4A-80F5-F3E08E67BF0A}"/>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187510" y="5020954"/>
                <a:ext cx="154749" cy="153821"/>
              </a:xfrm>
              <a:prstGeom prst="rect">
                <a:avLst/>
              </a:prstGeom>
              <a:noFill/>
              <a:ln w="9525">
                <a:noFill/>
                <a:miter lim="800000"/>
                <a:headEnd/>
                <a:tailEnd/>
              </a:ln>
              <a:effectLst/>
            </p:spPr>
          </p:pic>
          <p:pic>
            <p:nvPicPr>
              <p:cNvPr id="251" name="Picture 51" descr="sphere5_big">
                <a:extLst>
                  <a:ext uri="{FF2B5EF4-FFF2-40B4-BE49-F238E27FC236}">
                    <a16:creationId xmlns:a16="http://schemas.microsoft.com/office/drawing/2014/main" id="{CE7A1671-C6D7-104D-9D36-A31334BCB1A7}"/>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103615" y="5428122"/>
                <a:ext cx="77374" cy="76911"/>
              </a:xfrm>
              <a:prstGeom prst="rect">
                <a:avLst/>
              </a:prstGeom>
              <a:noFill/>
              <a:ln w="9525">
                <a:noFill/>
                <a:miter lim="800000"/>
                <a:headEnd/>
                <a:tailEnd/>
              </a:ln>
              <a:effectLst/>
            </p:spPr>
          </p:pic>
          <p:pic>
            <p:nvPicPr>
              <p:cNvPr id="252" name="Picture 51" descr="sphere5_big">
                <a:extLst>
                  <a:ext uri="{FF2B5EF4-FFF2-40B4-BE49-F238E27FC236}">
                    <a16:creationId xmlns:a16="http://schemas.microsoft.com/office/drawing/2014/main" id="{4A042266-CFF5-9D40-9EB8-6D5DE34F8193}"/>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585696" y="4755629"/>
                <a:ext cx="117736" cy="117031"/>
              </a:xfrm>
              <a:prstGeom prst="rect">
                <a:avLst/>
              </a:prstGeom>
              <a:noFill/>
              <a:ln w="9525">
                <a:noFill/>
                <a:miter lim="800000"/>
                <a:headEnd/>
                <a:tailEnd/>
              </a:ln>
              <a:effectLst/>
            </p:spPr>
          </p:pic>
          <p:pic>
            <p:nvPicPr>
              <p:cNvPr id="253" name="Picture 252" descr="sphere5_big">
                <a:extLst>
                  <a:ext uri="{FF2B5EF4-FFF2-40B4-BE49-F238E27FC236}">
                    <a16:creationId xmlns:a16="http://schemas.microsoft.com/office/drawing/2014/main" id="{E1E6D310-D79C-4946-A824-FBCD0E5307F5}"/>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781103" y="4814145"/>
                <a:ext cx="176606" cy="175547"/>
              </a:xfrm>
              <a:prstGeom prst="rect">
                <a:avLst/>
              </a:prstGeom>
              <a:noFill/>
              <a:ln w="9525">
                <a:noFill/>
                <a:miter lim="800000"/>
                <a:headEnd/>
                <a:tailEnd/>
              </a:ln>
              <a:effectLst/>
            </p:spPr>
          </p:pic>
          <p:pic>
            <p:nvPicPr>
              <p:cNvPr id="254" name="Picture 253" descr="sphere5_big">
                <a:extLst>
                  <a:ext uri="{FF2B5EF4-FFF2-40B4-BE49-F238E27FC236}">
                    <a16:creationId xmlns:a16="http://schemas.microsoft.com/office/drawing/2014/main" id="{64AF525F-B150-6645-B09F-DE7EAD07FE42}"/>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8143426" y="5041859"/>
                <a:ext cx="235473" cy="234061"/>
              </a:xfrm>
              <a:prstGeom prst="rect">
                <a:avLst/>
              </a:prstGeom>
              <a:noFill/>
              <a:ln w="9525">
                <a:noFill/>
                <a:miter lim="800000"/>
                <a:headEnd/>
                <a:tailEnd/>
              </a:ln>
              <a:effectLst/>
            </p:spPr>
          </p:pic>
          <p:pic>
            <p:nvPicPr>
              <p:cNvPr id="255" name="Picture 51" descr="sphere5_big">
                <a:extLst>
                  <a:ext uri="{FF2B5EF4-FFF2-40B4-BE49-F238E27FC236}">
                    <a16:creationId xmlns:a16="http://schemas.microsoft.com/office/drawing/2014/main" id="{57FB40D4-05A1-EB49-BB1D-D9719027591F}"/>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702728" y="5158892"/>
                <a:ext cx="117736" cy="117031"/>
              </a:xfrm>
              <a:prstGeom prst="rect">
                <a:avLst/>
              </a:prstGeom>
              <a:noFill/>
              <a:ln w="9525">
                <a:noFill/>
                <a:miter lim="800000"/>
                <a:headEnd/>
                <a:tailEnd/>
              </a:ln>
              <a:effectLst/>
            </p:spPr>
          </p:pic>
          <p:pic>
            <p:nvPicPr>
              <p:cNvPr id="256" name="Picture 255" descr="sphere5_big">
                <a:extLst>
                  <a:ext uri="{FF2B5EF4-FFF2-40B4-BE49-F238E27FC236}">
                    <a16:creationId xmlns:a16="http://schemas.microsoft.com/office/drawing/2014/main" id="{0B08A404-29FB-664B-8DC3-8CDE6AE24FA8}"/>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8055124" y="4784887"/>
                <a:ext cx="176606" cy="175547"/>
              </a:xfrm>
              <a:prstGeom prst="rect">
                <a:avLst/>
              </a:prstGeom>
              <a:noFill/>
              <a:ln w="9525">
                <a:noFill/>
                <a:miter lim="800000"/>
                <a:headEnd/>
                <a:tailEnd/>
              </a:ln>
              <a:effectLst/>
            </p:spPr>
          </p:pic>
          <p:pic>
            <p:nvPicPr>
              <p:cNvPr id="257" name="Picture 51" descr="sphere5_big">
                <a:extLst>
                  <a:ext uri="{FF2B5EF4-FFF2-40B4-BE49-F238E27FC236}">
                    <a16:creationId xmlns:a16="http://schemas.microsoft.com/office/drawing/2014/main" id="{92628CCE-4360-6347-98D7-F622F4075857}"/>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467960" y="4924831"/>
                <a:ext cx="235473" cy="234061"/>
              </a:xfrm>
              <a:prstGeom prst="rect">
                <a:avLst/>
              </a:prstGeom>
              <a:noFill/>
              <a:ln w="9525">
                <a:noFill/>
                <a:miter lim="800000"/>
                <a:headEnd/>
                <a:tailEnd/>
              </a:ln>
              <a:effectLst/>
            </p:spPr>
          </p:pic>
          <p:pic>
            <p:nvPicPr>
              <p:cNvPr id="258" name="Picture 51" descr="sphere5_big">
                <a:extLst>
                  <a:ext uri="{FF2B5EF4-FFF2-40B4-BE49-F238E27FC236}">
                    <a16:creationId xmlns:a16="http://schemas.microsoft.com/office/drawing/2014/main" id="{3727B264-EC34-A143-910D-93AA3045C01F}"/>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929529" y="5041859"/>
                <a:ext cx="117736" cy="117031"/>
              </a:xfrm>
              <a:prstGeom prst="rect">
                <a:avLst/>
              </a:prstGeom>
              <a:noFill/>
              <a:ln w="9525">
                <a:noFill/>
                <a:miter lim="800000"/>
                <a:headEnd/>
                <a:tailEnd/>
              </a:ln>
              <a:effectLst/>
            </p:spPr>
          </p:pic>
          <p:pic>
            <p:nvPicPr>
              <p:cNvPr id="259" name="Picture 51" descr="sphere5_big">
                <a:extLst>
                  <a:ext uri="{FF2B5EF4-FFF2-40B4-BE49-F238E27FC236}">
                    <a16:creationId xmlns:a16="http://schemas.microsoft.com/office/drawing/2014/main" id="{C92D53E3-C379-794E-ADE8-55F8963CBEB4}"/>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324924" y="4419102"/>
                <a:ext cx="120492" cy="119771"/>
              </a:xfrm>
              <a:prstGeom prst="rect">
                <a:avLst/>
              </a:prstGeom>
              <a:noFill/>
              <a:ln w="9525">
                <a:noFill/>
                <a:miter lim="800000"/>
                <a:headEnd/>
                <a:tailEnd/>
              </a:ln>
              <a:effectLst/>
            </p:spPr>
          </p:pic>
          <p:pic>
            <p:nvPicPr>
              <p:cNvPr id="260" name="Picture 259" descr="sphere5_big">
                <a:extLst>
                  <a:ext uri="{FF2B5EF4-FFF2-40B4-BE49-F238E27FC236}">
                    <a16:creationId xmlns:a16="http://schemas.microsoft.com/office/drawing/2014/main" id="{45A512C8-79C6-4A44-9BAF-7237AC6A2D9C}"/>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524906" y="4549821"/>
                <a:ext cx="180741" cy="179657"/>
              </a:xfrm>
              <a:prstGeom prst="rect">
                <a:avLst/>
              </a:prstGeom>
              <a:noFill/>
              <a:ln w="9525">
                <a:noFill/>
                <a:miter lim="800000"/>
                <a:headEnd/>
                <a:tailEnd/>
              </a:ln>
              <a:effectLst/>
            </p:spPr>
          </p:pic>
          <p:pic>
            <p:nvPicPr>
              <p:cNvPr id="261" name="Picture 260" descr="sphere5_big">
                <a:extLst>
                  <a:ext uri="{FF2B5EF4-FFF2-40B4-BE49-F238E27FC236}">
                    <a16:creationId xmlns:a16="http://schemas.microsoft.com/office/drawing/2014/main" id="{42506688-0909-3347-9803-FC1E149CFE38}"/>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868949" y="4727979"/>
                <a:ext cx="349313" cy="347217"/>
              </a:xfrm>
              <a:prstGeom prst="rect">
                <a:avLst/>
              </a:prstGeom>
              <a:noFill/>
              <a:ln w="9525">
                <a:noFill/>
                <a:miter lim="800000"/>
                <a:headEnd/>
                <a:tailEnd/>
              </a:ln>
              <a:effectLst/>
            </p:spPr>
          </p:pic>
          <p:pic>
            <p:nvPicPr>
              <p:cNvPr id="262" name="Picture 51" descr="sphere5_big">
                <a:extLst>
                  <a:ext uri="{FF2B5EF4-FFF2-40B4-BE49-F238E27FC236}">
                    <a16:creationId xmlns:a16="http://schemas.microsoft.com/office/drawing/2014/main" id="{EC5BEFF4-4B6C-294F-B7A3-E259CC564F10}"/>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444696" y="4902639"/>
                <a:ext cx="120492" cy="119771"/>
              </a:xfrm>
              <a:prstGeom prst="rect">
                <a:avLst/>
              </a:prstGeom>
              <a:noFill/>
              <a:ln w="9525">
                <a:noFill/>
                <a:miter lim="800000"/>
                <a:headEnd/>
                <a:tailEnd/>
              </a:ln>
              <a:effectLst/>
            </p:spPr>
          </p:pic>
          <p:pic>
            <p:nvPicPr>
              <p:cNvPr id="263" name="Picture 262" descr="sphere5_big">
                <a:extLst>
                  <a:ext uri="{FF2B5EF4-FFF2-40B4-BE49-F238E27FC236}">
                    <a16:creationId xmlns:a16="http://schemas.microsoft.com/office/drawing/2014/main" id="{0DCED7B6-31FA-B34A-8B40-F97805DC03C6}"/>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805342" y="4519878"/>
                <a:ext cx="180741" cy="179657"/>
              </a:xfrm>
              <a:prstGeom prst="rect">
                <a:avLst/>
              </a:prstGeom>
              <a:noFill/>
              <a:ln w="9525">
                <a:noFill/>
                <a:miter lim="800000"/>
                <a:headEnd/>
                <a:tailEnd/>
              </a:ln>
              <a:effectLst/>
            </p:spPr>
          </p:pic>
          <p:pic>
            <p:nvPicPr>
              <p:cNvPr id="264" name="Picture 51" descr="sphere5_big">
                <a:extLst>
                  <a:ext uri="{FF2B5EF4-FFF2-40B4-BE49-F238E27FC236}">
                    <a16:creationId xmlns:a16="http://schemas.microsoft.com/office/drawing/2014/main" id="{AE37AAF3-5B19-114E-BD4F-9863F1F2038D}"/>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204431" y="4663099"/>
                <a:ext cx="240986" cy="239540"/>
              </a:xfrm>
              <a:prstGeom prst="rect">
                <a:avLst/>
              </a:prstGeom>
              <a:noFill/>
              <a:ln w="9525">
                <a:noFill/>
                <a:miter lim="800000"/>
                <a:headEnd/>
                <a:tailEnd/>
              </a:ln>
              <a:effectLst/>
            </p:spPr>
          </p:pic>
          <p:pic>
            <p:nvPicPr>
              <p:cNvPr id="265" name="Picture 51" descr="sphere5_big">
                <a:extLst>
                  <a:ext uri="{FF2B5EF4-FFF2-40B4-BE49-F238E27FC236}">
                    <a16:creationId xmlns:a16="http://schemas.microsoft.com/office/drawing/2014/main" id="{F3D97320-A6FF-894C-9BE3-8B23BECDA2C5}"/>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676806" y="4782866"/>
                <a:ext cx="120492" cy="119771"/>
              </a:xfrm>
              <a:prstGeom prst="rect">
                <a:avLst/>
              </a:prstGeom>
              <a:noFill/>
              <a:ln w="9525">
                <a:noFill/>
                <a:miter lim="800000"/>
                <a:headEnd/>
                <a:tailEnd/>
              </a:ln>
              <a:effectLst/>
            </p:spPr>
          </p:pic>
          <p:pic>
            <p:nvPicPr>
              <p:cNvPr id="266" name="Picture 51" descr="sphere5_big">
                <a:extLst>
                  <a:ext uri="{FF2B5EF4-FFF2-40B4-BE49-F238E27FC236}">
                    <a16:creationId xmlns:a16="http://schemas.microsoft.com/office/drawing/2014/main" id="{9E631E51-9A1C-0246-B219-428458113EEA}"/>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5716101" y="5098905"/>
                <a:ext cx="125545" cy="124793"/>
              </a:xfrm>
              <a:prstGeom prst="rect">
                <a:avLst/>
              </a:prstGeom>
              <a:noFill/>
              <a:ln w="9525">
                <a:noFill/>
                <a:miter lim="800000"/>
                <a:headEnd/>
                <a:tailEnd/>
              </a:ln>
              <a:effectLst/>
            </p:spPr>
          </p:pic>
          <p:pic>
            <p:nvPicPr>
              <p:cNvPr id="267" name="Picture 266" descr="sphere5_big">
                <a:extLst>
                  <a:ext uri="{FF2B5EF4-FFF2-40B4-BE49-F238E27FC236}">
                    <a16:creationId xmlns:a16="http://schemas.microsoft.com/office/drawing/2014/main" id="{C2FB2CA2-3868-0649-80AF-367B7D7BD319}"/>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5924469" y="5161302"/>
                <a:ext cx="188320" cy="187191"/>
              </a:xfrm>
              <a:prstGeom prst="rect">
                <a:avLst/>
              </a:prstGeom>
              <a:noFill/>
              <a:ln w="9525">
                <a:noFill/>
                <a:miter lim="800000"/>
                <a:headEnd/>
                <a:tailEnd/>
              </a:ln>
              <a:effectLst/>
            </p:spPr>
          </p:pic>
          <p:pic>
            <p:nvPicPr>
              <p:cNvPr id="268" name="Picture 267" descr="sphere5_big">
                <a:extLst>
                  <a:ext uri="{FF2B5EF4-FFF2-40B4-BE49-F238E27FC236}">
                    <a16:creationId xmlns:a16="http://schemas.microsoft.com/office/drawing/2014/main" id="{41457A59-76D2-A14D-95F3-3616763E7201}"/>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644565" y="5620854"/>
                <a:ext cx="227474" cy="226110"/>
              </a:xfrm>
              <a:prstGeom prst="rect">
                <a:avLst/>
              </a:prstGeom>
              <a:noFill/>
              <a:ln w="9525">
                <a:noFill/>
                <a:miter lim="800000"/>
                <a:headEnd/>
                <a:tailEnd/>
              </a:ln>
              <a:effectLst/>
            </p:spPr>
          </p:pic>
          <p:pic>
            <p:nvPicPr>
              <p:cNvPr id="269" name="Picture 51" descr="sphere5_big">
                <a:extLst>
                  <a:ext uri="{FF2B5EF4-FFF2-40B4-BE49-F238E27FC236}">
                    <a16:creationId xmlns:a16="http://schemas.microsoft.com/office/drawing/2014/main" id="{59FA79DC-8A4F-2542-BCD5-774510ACDD3B}"/>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5840895" y="5528915"/>
                <a:ext cx="125545" cy="124793"/>
              </a:xfrm>
              <a:prstGeom prst="rect">
                <a:avLst/>
              </a:prstGeom>
              <a:noFill/>
              <a:ln w="9525">
                <a:noFill/>
                <a:miter lim="800000"/>
                <a:headEnd/>
                <a:tailEnd/>
              </a:ln>
              <a:effectLst/>
            </p:spPr>
          </p:pic>
          <p:pic>
            <p:nvPicPr>
              <p:cNvPr id="270" name="Picture 269" descr="sphere5_big">
                <a:extLst>
                  <a:ext uri="{FF2B5EF4-FFF2-40B4-BE49-F238E27FC236}">
                    <a16:creationId xmlns:a16="http://schemas.microsoft.com/office/drawing/2014/main" id="{64A42E7B-AB0D-A04A-B55A-C53F1EB2D3E5}"/>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216664" y="5130104"/>
                <a:ext cx="188320" cy="187191"/>
              </a:xfrm>
              <a:prstGeom prst="rect">
                <a:avLst/>
              </a:prstGeom>
              <a:noFill/>
              <a:ln w="9525">
                <a:noFill/>
                <a:miter lim="800000"/>
                <a:headEnd/>
                <a:tailEnd/>
              </a:ln>
              <a:effectLst/>
            </p:spPr>
          </p:pic>
          <p:pic>
            <p:nvPicPr>
              <p:cNvPr id="271" name="Picture 51" descr="sphere5_big">
                <a:extLst>
                  <a:ext uri="{FF2B5EF4-FFF2-40B4-BE49-F238E27FC236}">
                    <a16:creationId xmlns:a16="http://schemas.microsoft.com/office/drawing/2014/main" id="{ACDB94AA-5F25-0148-AA8E-96B05CF7F87D}"/>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421621" y="5319441"/>
                <a:ext cx="251091" cy="249585"/>
              </a:xfrm>
              <a:prstGeom prst="rect">
                <a:avLst/>
              </a:prstGeom>
              <a:noFill/>
              <a:ln w="9525">
                <a:noFill/>
                <a:miter lim="800000"/>
                <a:headEnd/>
                <a:tailEnd/>
              </a:ln>
              <a:effectLst/>
            </p:spPr>
          </p:pic>
          <p:pic>
            <p:nvPicPr>
              <p:cNvPr id="272" name="Picture 51" descr="sphere5_big">
                <a:extLst>
                  <a:ext uri="{FF2B5EF4-FFF2-40B4-BE49-F238E27FC236}">
                    <a16:creationId xmlns:a16="http://schemas.microsoft.com/office/drawing/2014/main" id="{C0AF98D8-5F8E-D446-A2E4-5D24C6DDB2E5}"/>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082739" y="5404120"/>
                <a:ext cx="125545" cy="124793"/>
              </a:xfrm>
              <a:prstGeom prst="rect">
                <a:avLst/>
              </a:prstGeom>
              <a:noFill/>
              <a:ln w="9525">
                <a:noFill/>
                <a:miter lim="800000"/>
                <a:headEnd/>
                <a:tailEnd/>
              </a:ln>
              <a:effectLst/>
            </p:spPr>
          </p:pic>
          <p:pic>
            <p:nvPicPr>
              <p:cNvPr id="273" name="Picture 51" descr="sphere5_big">
                <a:extLst>
                  <a:ext uri="{FF2B5EF4-FFF2-40B4-BE49-F238E27FC236}">
                    <a16:creationId xmlns:a16="http://schemas.microsoft.com/office/drawing/2014/main" id="{1441B563-F3D3-3040-B491-301AC40AF414}"/>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263293" y="5653708"/>
                <a:ext cx="77374" cy="76911"/>
              </a:xfrm>
              <a:prstGeom prst="rect">
                <a:avLst/>
              </a:prstGeom>
              <a:noFill/>
              <a:ln w="9525">
                <a:noFill/>
                <a:miter lim="800000"/>
                <a:headEnd/>
                <a:tailEnd/>
              </a:ln>
              <a:effectLst/>
            </p:spPr>
          </p:pic>
          <p:pic>
            <p:nvPicPr>
              <p:cNvPr id="274" name="Picture 273" descr="sphere5_big">
                <a:extLst>
                  <a:ext uri="{FF2B5EF4-FFF2-40B4-BE49-F238E27FC236}">
                    <a16:creationId xmlns:a16="http://schemas.microsoft.com/office/drawing/2014/main" id="{63DF4671-AF67-CF42-B0DD-14C061145B73}"/>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5959311" y="4558795"/>
                <a:ext cx="116063" cy="115367"/>
              </a:xfrm>
              <a:prstGeom prst="rect">
                <a:avLst/>
              </a:prstGeom>
              <a:noFill/>
              <a:ln w="9525">
                <a:noFill/>
                <a:miter lim="800000"/>
                <a:headEnd/>
                <a:tailEnd/>
              </a:ln>
              <a:effectLst/>
            </p:spPr>
          </p:pic>
          <p:pic>
            <p:nvPicPr>
              <p:cNvPr id="275" name="Picture 274" descr="sphere5_big">
                <a:extLst>
                  <a:ext uri="{FF2B5EF4-FFF2-40B4-BE49-F238E27FC236}">
                    <a16:creationId xmlns:a16="http://schemas.microsoft.com/office/drawing/2014/main" id="{74EDA7FA-1115-B445-905D-0AF9E64CF7FC}"/>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293170" y="4762551"/>
                <a:ext cx="154749" cy="153821"/>
              </a:xfrm>
              <a:prstGeom prst="rect">
                <a:avLst/>
              </a:prstGeom>
              <a:noFill/>
              <a:ln w="9525">
                <a:noFill/>
                <a:miter lim="800000"/>
                <a:headEnd/>
                <a:tailEnd/>
              </a:ln>
              <a:effectLst/>
            </p:spPr>
          </p:pic>
          <p:pic>
            <p:nvPicPr>
              <p:cNvPr id="276" name="Picture 51" descr="sphere5_big">
                <a:extLst>
                  <a:ext uri="{FF2B5EF4-FFF2-40B4-BE49-F238E27FC236}">
                    <a16:creationId xmlns:a16="http://schemas.microsoft.com/office/drawing/2014/main" id="{88151EE0-BE09-5D4D-832D-04C97CC17390}"/>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504648" y="5074485"/>
                <a:ext cx="77374" cy="76911"/>
              </a:xfrm>
              <a:prstGeom prst="rect">
                <a:avLst/>
              </a:prstGeom>
              <a:noFill/>
              <a:ln w="9525">
                <a:noFill/>
                <a:miter lim="800000"/>
                <a:headEnd/>
                <a:tailEnd/>
              </a:ln>
              <a:effectLst/>
            </p:spPr>
          </p:pic>
          <p:pic>
            <p:nvPicPr>
              <p:cNvPr id="277" name="Picture 276" descr="sphere5_big">
                <a:extLst>
                  <a:ext uri="{FF2B5EF4-FFF2-40B4-BE49-F238E27FC236}">
                    <a16:creationId xmlns:a16="http://schemas.microsoft.com/office/drawing/2014/main" id="{AB0E5EA3-ED28-EA4B-ABC4-8DD58D8EA9DA}"/>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922473" y="4616479"/>
                <a:ext cx="116063" cy="115367"/>
              </a:xfrm>
              <a:prstGeom prst="rect">
                <a:avLst/>
              </a:prstGeom>
              <a:noFill/>
              <a:ln w="9525">
                <a:noFill/>
                <a:miter lim="800000"/>
                <a:headEnd/>
                <a:tailEnd/>
              </a:ln>
              <a:effectLst/>
            </p:spPr>
          </p:pic>
          <p:pic>
            <p:nvPicPr>
              <p:cNvPr id="278" name="Picture 51" descr="sphere5_big">
                <a:extLst>
                  <a:ext uri="{FF2B5EF4-FFF2-40B4-BE49-F238E27FC236}">
                    <a16:creationId xmlns:a16="http://schemas.microsoft.com/office/drawing/2014/main" id="{60B5CEF1-4CA7-F744-993B-E31E9DC4C5BA}"/>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694802" y="5059300"/>
                <a:ext cx="154749" cy="153821"/>
              </a:xfrm>
              <a:prstGeom prst="rect">
                <a:avLst/>
              </a:prstGeom>
              <a:noFill/>
              <a:ln w="9525">
                <a:noFill/>
                <a:miter lim="800000"/>
                <a:headEnd/>
                <a:tailEnd/>
              </a:ln>
              <a:effectLst/>
            </p:spPr>
          </p:pic>
          <p:pic>
            <p:nvPicPr>
              <p:cNvPr id="279" name="Picture 51" descr="sphere5_big">
                <a:extLst>
                  <a:ext uri="{FF2B5EF4-FFF2-40B4-BE49-F238E27FC236}">
                    <a16:creationId xmlns:a16="http://schemas.microsoft.com/office/drawing/2014/main" id="{CC67F321-6D77-7545-B0E1-D17BB06EB585}"/>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737603" y="5512740"/>
                <a:ext cx="77374" cy="76911"/>
              </a:xfrm>
              <a:prstGeom prst="rect">
                <a:avLst/>
              </a:prstGeom>
              <a:noFill/>
              <a:ln w="9525">
                <a:noFill/>
                <a:miter lim="800000"/>
                <a:headEnd/>
                <a:tailEnd/>
              </a:ln>
              <a:effectLst/>
            </p:spPr>
          </p:pic>
          <p:pic>
            <p:nvPicPr>
              <p:cNvPr id="280" name="Picture 51" descr="sphere5_big">
                <a:extLst>
                  <a:ext uri="{FF2B5EF4-FFF2-40B4-BE49-F238E27FC236}">
                    <a16:creationId xmlns:a16="http://schemas.microsoft.com/office/drawing/2014/main" id="{6711AB0A-8A89-3A47-9DD9-8375931B2358}"/>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407155" y="4170974"/>
                <a:ext cx="77374" cy="76911"/>
              </a:xfrm>
              <a:prstGeom prst="rect">
                <a:avLst/>
              </a:prstGeom>
              <a:noFill/>
              <a:ln w="9525">
                <a:noFill/>
                <a:miter lim="800000"/>
                <a:headEnd/>
                <a:tailEnd/>
              </a:ln>
              <a:effectLst/>
            </p:spPr>
          </p:pic>
          <p:pic>
            <p:nvPicPr>
              <p:cNvPr id="281" name="Picture 280" descr="sphere5_big">
                <a:extLst>
                  <a:ext uri="{FF2B5EF4-FFF2-40B4-BE49-F238E27FC236}">
                    <a16:creationId xmlns:a16="http://schemas.microsoft.com/office/drawing/2014/main" id="{10F7A18A-0080-6444-8353-D75240A2E023}"/>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026693" y="4847920"/>
                <a:ext cx="116063" cy="115367"/>
              </a:xfrm>
              <a:prstGeom prst="rect">
                <a:avLst/>
              </a:prstGeom>
              <a:noFill/>
              <a:ln w="9525">
                <a:noFill/>
                <a:miter lim="800000"/>
                <a:headEnd/>
                <a:tailEnd/>
              </a:ln>
              <a:effectLst/>
            </p:spPr>
          </p:pic>
          <p:pic>
            <p:nvPicPr>
              <p:cNvPr id="282" name="Picture 281" descr="sphere5_big">
                <a:extLst>
                  <a:ext uri="{FF2B5EF4-FFF2-40B4-BE49-F238E27FC236}">
                    <a16:creationId xmlns:a16="http://schemas.microsoft.com/office/drawing/2014/main" id="{CED724E4-F88A-C743-B6E2-5B2B58E6FBE9}"/>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093870" y="4303737"/>
                <a:ext cx="154749" cy="153821"/>
              </a:xfrm>
              <a:prstGeom prst="rect">
                <a:avLst/>
              </a:prstGeom>
              <a:noFill/>
              <a:ln w="9525">
                <a:noFill/>
                <a:miter lim="800000"/>
                <a:headEnd/>
                <a:tailEnd/>
              </a:ln>
              <a:effectLst/>
            </p:spPr>
          </p:pic>
          <p:pic>
            <p:nvPicPr>
              <p:cNvPr id="283" name="Picture 282" descr="sphere5_big">
                <a:extLst>
                  <a:ext uri="{FF2B5EF4-FFF2-40B4-BE49-F238E27FC236}">
                    <a16:creationId xmlns:a16="http://schemas.microsoft.com/office/drawing/2014/main" id="{2FB6652E-1461-F048-B264-FFE3FD51593F}"/>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483847" y="4380647"/>
                <a:ext cx="77374" cy="76911"/>
              </a:xfrm>
              <a:prstGeom prst="rect">
                <a:avLst/>
              </a:prstGeom>
              <a:noFill/>
              <a:ln w="9525">
                <a:noFill/>
                <a:miter lim="800000"/>
                <a:headEnd/>
                <a:tailEnd/>
              </a:ln>
              <a:effectLst/>
            </p:spPr>
          </p:pic>
          <p:pic>
            <p:nvPicPr>
              <p:cNvPr id="284" name="Picture 283" descr="sphere5_big">
                <a:extLst>
                  <a:ext uri="{FF2B5EF4-FFF2-40B4-BE49-F238E27FC236}">
                    <a16:creationId xmlns:a16="http://schemas.microsoft.com/office/drawing/2014/main" id="{692E3B5E-9039-3D4D-95B9-A6EE95CC93F4}"/>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231621" y="4229548"/>
                <a:ext cx="116063" cy="115367"/>
              </a:xfrm>
              <a:prstGeom prst="rect">
                <a:avLst/>
              </a:prstGeom>
              <a:noFill/>
              <a:ln w="9525">
                <a:noFill/>
                <a:miter lim="800000"/>
                <a:headEnd/>
                <a:tailEnd/>
              </a:ln>
              <a:effectLst/>
            </p:spPr>
          </p:pic>
          <p:pic>
            <p:nvPicPr>
              <p:cNvPr id="285" name="Picture 51" descr="sphere5_big">
                <a:extLst>
                  <a:ext uri="{FF2B5EF4-FFF2-40B4-BE49-F238E27FC236}">
                    <a16:creationId xmlns:a16="http://schemas.microsoft.com/office/drawing/2014/main" id="{973506C0-6065-CB48-9031-60AF689FBB69}"/>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355688" y="4518677"/>
                <a:ext cx="154749" cy="153821"/>
              </a:xfrm>
              <a:prstGeom prst="rect">
                <a:avLst/>
              </a:prstGeom>
              <a:noFill/>
              <a:ln w="9525">
                <a:noFill/>
                <a:miter lim="800000"/>
                <a:headEnd/>
                <a:tailEnd/>
              </a:ln>
              <a:effectLst/>
            </p:spPr>
          </p:pic>
          <p:pic>
            <p:nvPicPr>
              <p:cNvPr id="286" name="Picture 51" descr="sphere5_big">
                <a:extLst>
                  <a:ext uri="{FF2B5EF4-FFF2-40B4-BE49-F238E27FC236}">
                    <a16:creationId xmlns:a16="http://schemas.microsoft.com/office/drawing/2014/main" id="{04390254-A9C9-0D41-BA7D-25BB799AFF60}"/>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702728" y="4373248"/>
                <a:ext cx="77374" cy="76911"/>
              </a:xfrm>
              <a:prstGeom prst="rect">
                <a:avLst/>
              </a:prstGeom>
              <a:noFill/>
              <a:ln w="9525">
                <a:noFill/>
                <a:miter lim="800000"/>
                <a:headEnd/>
                <a:tailEnd/>
              </a:ln>
              <a:effectLst/>
            </p:spPr>
          </p:pic>
          <p:pic>
            <p:nvPicPr>
              <p:cNvPr id="287" name="Picture 286" descr="sphere5_big">
                <a:extLst>
                  <a:ext uri="{FF2B5EF4-FFF2-40B4-BE49-F238E27FC236}">
                    <a16:creationId xmlns:a16="http://schemas.microsoft.com/office/drawing/2014/main" id="{6AF6D4FB-FFBA-5D49-841D-3185E5669C9B}"/>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967385" y="4223327"/>
                <a:ext cx="77374" cy="76911"/>
              </a:xfrm>
              <a:prstGeom prst="rect">
                <a:avLst/>
              </a:prstGeom>
              <a:noFill/>
              <a:ln w="9525">
                <a:noFill/>
                <a:miter lim="800000"/>
                <a:headEnd/>
                <a:tailEnd/>
              </a:ln>
              <a:effectLst/>
            </p:spPr>
          </p:pic>
          <p:pic>
            <p:nvPicPr>
              <p:cNvPr id="288" name="Picture 51" descr="sphere5_big">
                <a:extLst>
                  <a:ext uri="{FF2B5EF4-FFF2-40B4-BE49-F238E27FC236}">
                    <a16:creationId xmlns:a16="http://schemas.microsoft.com/office/drawing/2014/main" id="{83B8BDA6-D0EF-394F-AFD3-368CB139F8B6}"/>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743090" y="4661079"/>
                <a:ext cx="77374" cy="76911"/>
              </a:xfrm>
              <a:prstGeom prst="rect">
                <a:avLst/>
              </a:prstGeom>
              <a:noFill/>
              <a:ln w="9525">
                <a:noFill/>
                <a:miter lim="800000"/>
                <a:headEnd/>
                <a:tailEnd/>
              </a:ln>
              <a:effectLst/>
            </p:spPr>
          </p:pic>
          <p:pic>
            <p:nvPicPr>
              <p:cNvPr id="289" name="Picture 51" descr="sphere5_big">
                <a:extLst>
                  <a:ext uri="{FF2B5EF4-FFF2-40B4-BE49-F238E27FC236}">
                    <a16:creationId xmlns:a16="http://schemas.microsoft.com/office/drawing/2014/main" id="{13F6144D-3963-8248-87C9-4899E8412632}"/>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5580450" y="5415563"/>
                <a:ext cx="77374" cy="76911"/>
              </a:xfrm>
              <a:prstGeom prst="rect">
                <a:avLst/>
              </a:prstGeom>
              <a:noFill/>
              <a:ln w="9525">
                <a:noFill/>
                <a:miter lim="800000"/>
                <a:headEnd/>
                <a:tailEnd/>
              </a:ln>
              <a:effectLst/>
            </p:spPr>
          </p:pic>
          <p:pic>
            <p:nvPicPr>
              <p:cNvPr id="290" name="Picture 51" descr="sphere5_big">
                <a:extLst>
                  <a:ext uri="{FF2B5EF4-FFF2-40B4-BE49-F238E27FC236}">
                    <a16:creationId xmlns:a16="http://schemas.microsoft.com/office/drawing/2014/main" id="{56136B7C-CB4A-BD43-AEC9-CFD3D857634A}"/>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822521" y="4344199"/>
                <a:ext cx="77374" cy="76911"/>
              </a:xfrm>
              <a:prstGeom prst="rect">
                <a:avLst/>
              </a:prstGeom>
              <a:noFill/>
              <a:ln w="9525">
                <a:noFill/>
                <a:miter lim="800000"/>
                <a:headEnd/>
                <a:tailEnd/>
              </a:ln>
              <a:effectLst/>
            </p:spPr>
          </p:pic>
          <p:pic>
            <p:nvPicPr>
              <p:cNvPr id="291" name="Picture 51" descr="sphere5_big">
                <a:extLst>
                  <a:ext uri="{FF2B5EF4-FFF2-40B4-BE49-F238E27FC236}">
                    <a16:creationId xmlns:a16="http://schemas.microsoft.com/office/drawing/2014/main" id="{568DA9AF-19BC-004C-B7BD-0E6C638354F8}"/>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935024" y="5581350"/>
                <a:ext cx="77374" cy="76911"/>
              </a:xfrm>
              <a:prstGeom prst="rect">
                <a:avLst/>
              </a:prstGeom>
              <a:noFill/>
              <a:ln w="9525">
                <a:noFill/>
                <a:miter lim="800000"/>
                <a:headEnd/>
                <a:tailEnd/>
              </a:ln>
              <a:effectLst/>
            </p:spPr>
          </p:pic>
          <p:pic>
            <p:nvPicPr>
              <p:cNvPr id="292" name="Picture 51" descr="sphere5_big">
                <a:extLst>
                  <a:ext uri="{FF2B5EF4-FFF2-40B4-BE49-F238E27FC236}">
                    <a16:creationId xmlns:a16="http://schemas.microsoft.com/office/drawing/2014/main" id="{D2201A95-D7E8-2A40-9895-E81BE413D388}"/>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565892" y="5236024"/>
                <a:ext cx="77374" cy="76911"/>
              </a:xfrm>
              <a:prstGeom prst="rect">
                <a:avLst/>
              </a:prstGeom>
              <a:noFill/>
              <a:ln w="9525">
                <a:noFill/>
                <a:miter lim="800000"/>
                <a:headEnd/>
                <a:tailEnd/>
              </a:ln>
              <a:effectLst/>
            </p:spPr>
          </p:pic>
          <p:pic>
            <p:nvPicPr>
              <p:cNvPr id="293" name="Picture 51" descr="sphere5_big">
                <a:extLst>
                  <a:ext uri="{FF2B5EF4-FFF2-40B4-BE49-F238E27FC236}">
                    <a16:creationId xmlns:a16="http://schemas.microsoft.com/office/drawing/2014/main" id="{A13DC78C-84FF-AB4B-BDF3-A52FB3F13F61}"/>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954565" y="5770052"/>
                <a:ext cx="77374" cy="76911"/>
              </a:xfrm>
              <a:prstGeom prst="rect">
                <a:avLst/>
              </a:prstGeom>
              <a:noFill/>
              <a:ln w="9525">
                <a:noFill/>
                <a:miter lim="800000"/>
                <a:headEnd/>
                <a:tailEnd/>
              </a:ln>
              <a:effectLst/>
            </p:spPr>
          </p:pic>
          <p:pic>
            <p:nvPicPr>
              <p:cNvPr id="294" name="Picture 51" descr="sphere5_big">
                <a:extLst>
                  <a:ext uri="{FF2B5EF4-FFF2-40B4-BE49-F238E27FC236}">
                    <a16:creationId xmlns:a16="http://schemas.microsoft.com/office/drawing/2014/main" id="{C5B632C9-9D0F-EF47-9D89-DB929FD2D600}"/>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963998" y="5096927"/>
                <a:ext cx="77374" cy="76911"/>
              </a:xfrm>
              <a:prstGeom prst="rect">
                <a:avLst/>
              </a:prstGeom>
              <a:noFill/>
              <a:ln w="9525">
                <a:noFill/>
                <a:miter lim="800000"/>
                <a:headEnd/>
                <a:tailEnd/>
              </a:ln>
              <a:effectLst/>
            </p:spPr>
          </p:pic>
          <p:pic>
            <p:nvPicPr>
              <p:cNvPr id="295" name="Picture 51" descr="sphere5_big">
                <a:extLst>
                  <a:ext uri="{FF2B5EF4-FFF2-40B4-BE49-F238E27FC236}">
                    <a16:creationId xmlns:a16="http://schemas.microsoft.com/office/drawing/2014/main" id="{F8A9C8B3-F0E3-CB40-A47C-7A3746B848E8}"/>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8634954" y="5196994"/>
                <a:ext cx="77374" cy="76911"/>
              </a:xfrm>
              <a:prstGeom prst="rect">
                <a:avLst/>
              </a:prstGeom>
              <a:noFill/>
              <a:ln w="9525">
                <a:noFill/>
                <a:miter lim="800000"/>
                <a:headEnd/>
                <a:tailEnd/>
              </a:ln>
              <a:effectLst/>
            </p:spPr>
          </p:pic>
          <p:pic>
            <p:nvPicPr>
              <p:cNvPr id="296" name="Picture 51" descr="sphere5_big">
                <a:extLst>
                  <a:ext uri="{FF2B5EF4-FFF2-40B4-BE49-F238E27FC236}">
                    <a16:creationId xmlns:a16="http://schemas.microsoft.com/office/drawing/2014/main" id="{BD253E41-0CF1-C845-9F81-7690706C6FB9}"/>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5760541" y="4570618"/>
                <a:ext cx="77374" cy="76911"/>
              </a:xfrm>
              <a:prstGeom prst="rect">
                <a:avLst/>
              </a:prstGeom>
              <a:noFill/>
              <a:ln w="9525">
                <a:noFill/>
                <a:miter lim="800000"/>
                <a:headEnd/>
                <a:tailEnd/>
              </a:ln>
              <a:effectLst/>
            </p:spPr>
          </p:pic>
          <p:pic>
            <p:nvPicPr>
              <p:cNvPr id="297" name="Picture 51" descr="sphere5_big">
                <a:extLst>
                  <a:ext uri="{FF2B5EF4-FFF2-40B4-BE49-F238E27FC236}">
                    <a16:creationId xmlns:a16="http://schemas.microsoft.com/office/drawing/2014/main" id="{79BB70B2-BD46-F14C-9658-833C3B5E2A0F}"/>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547009" y="5898934"/>
                <a:ext cx="77374" cy="76911"/>
              </a:xfrm>
              <a:prstGeom prst="rect">
                <a:avLst/>
              </a:prstGeom>
              <a:noFill/>
              <a:ln w="9525">
                <a:noFill/>
                <a:miter lim="800000"/>
                <a:headEnd/>
                <a:tailEnd/>
              </a:ln>
              <a:effectLst/>
            </p:spPr>
          </p:pic>
          <p:pic>
            <p:nvPicPr>
              <p:cNvPr id="298" name="Picture 51" descr="sphere5_big">
                <a:extLst>
                  <a:ext uri="{FF2B5EF4-FFF2-40B4-BE49-F238E27FC236}">
                    <a16:creationId xmlns:a16="http://schemas.microsoft.com/office/drawing/2014/main" id="{B67F675D-2F46-3E45-A341-2F4956F89964}"/>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8583422" y="4944043"/>
                <a:ext cx="77374" cy="76911"/>
              </a:xfrm>
              <a:prstGeom prst="rect">
                <a:avLst/>
              </a:prstGeom>
              <a:noFill/>
              <a:ln w="9525">
                <a:noFill/>
                <a:miter lim="800000"/>
                <a:headEnd/>
                <a:tailEnd/>
              </a:ln>
              <a:effectLst/>
            </p:spPr>
          </p:pic>
          <p:pic>
            <p:nvPicPr>
              <p:cNvPr id="299" name="Picture 51" descr="sphere5_big">
                <a:extLst>
                  <a:ext uri="{FF2B5EF4-FFF2-40B4-BE49-F238E27FC236}">
                    <a16:creationId xmlns:a16="http://schemas.microsoft.com/office/drawing/2014/main" id="{B6719873-66C8-EE45-97B7-BA8D81AD55FC}"/>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021010" y="4500417"/>
                <a:ext cx="77374" cy="76911"/>
              </a:xfrm>
              <a:prstGeom prst="rect">
                <a:avLst/>
              </a:prstGeom>
              <a:noFill/>
              <a:ln w="9525">
                <a:noFill/>
                <a:miter lim="800000"/>
                <a:headEnd/>
                <a:tailEnd/>
              </a:ln>
              <a:effectLst/>
            </p:spPr>
          </p:pic>
          <p:pic>
            <p:nvPicPr>
              <p:cNvPr id="300" name="Picture 51" descr="sphere5_big">
                <a:extLst>
                  <a:ext uri="{FF2B5EF4-FFF2-40B4-BE49-F238E27FC236}">
                    <a16:creationId xmlns:a16="http://schemas.microsoft.com/office/drawing/2014/main" id="{7A1BFEF8-42D3-BB49-8589-7273E3F5F35A}"/>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380565" y="5124129"/>
                <a:ext cx="77374" cy="76911"/>
              </a:xfrm>
              <a:prstGeom prst="rect">
                <a:avLst/>
              </a:prstGeom>
              <a:noFill/>
              <a:ln w="9525">
                <a:noFill/>
                <a:miter lim="800000"/>
                <a:headEnd/>
                <a:tailEnd/>
              </a:ln>
              <a:effectLst/>
            </p:spPr>
          </p:pic>
          <p:pic>
            <p:nvPicPr>
              <p:cNvPr id="301" name="Picture 51" descr="sphere5_big">
                <a:extLst>
                  <a:ext uri="{FF2B5EF4-FFF2-40B4-BE49-F238E27FC236}">
                    <a16:creationId xmlns:a16="http://schemas.microsoft.com/office/drawing/2014/main" id="{120B03B5-47CD-6844-B83C-1C934CD25E79}"/>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644564" y="5385821"/>
                <a:ext cx="77374" cy="76911"/>
              </a:xfrm>
              <a:prstGeom prst="rect">
                <a:avLst/>
              </a:prstGeom>
              <a:noFill/>
              <a:ln w="9525">
                <a:noFill/>
                <a:miter lim="800000"/>
                <a:headEnd/>
                <a:tailEnd/>
              </a:ln>
              <a:effectLst/>
            </p:spPr>
          </p:pic>
          <p:pic>
            <p:nvPicPr>
              <p:cNvPr id="302" name="Picture 51" descr="sphere5_big">
                <a:extLst>
                  <a:ext uri="{FF2B5EF4-FFF2-40B4-BE49-F238E27FC236}">
                    <a16:creationId xmlns:a16="http://schemas.microsoft.com/office/drawing/2014/main" id="{D06D06D2-5384-2546-B65E-946C7EBE1432}"/>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8113905" y="4595587"/>
                <a:ext cx="77374" cy="76911"/>
              </a:xfrm>
              <a:prstGeom prst="rect">
                <a:avLst/>
              </a:prstGeom>
              <a:noFill/>
              <a:ln w="9525">
                <a:noFill/>
                <a:miter lim="800000"/>
                <a:headEnd/>
                <a:tailEnd/>
              </a:ln>
              <a:effectLst/>
            </p:spPr>
          </p:pic>
          <p:pic>
            <p:nvPicPr>
              <p:cNvPr id="303" name="Picture 51" descr="sphere5_big">
                <a:extLst>
                  <a:ext uri="{FF2B5EF4-FFF2-40B4-BE49-F238E27FC236}">
                    <a16:creationId xmlns:a16="http://schemas.microsoft.com/office/drawing/2014/main" id="{78CFEB6A-B85D-034E-907A-2C529B60A0C5}"/>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8113905" y="4431629"/>
                <a:ext cx="77374" cy="76911"/>
              </a:xfrm>
              <a:prstGeom prst="rect">
                <a:avLst/>
              </a:prstGeom>
              <a:noFill/>
              <a:ln w="9525">
                <a:noFill/>
                <a:miter lim="800000"/>
                <a:headEnd/>
                <a:tailEnd/>
              </a:ln>
              <a:effectLst/>
            </p:spPr>
          </p:pic>
          <p:pic>
            <p:nvPicPr>
              <p:cNvPr id="304" name="Picture 51" descr="sphere5_big">
                <a:extLst>
                  <a:ext uri="{FF2B5EF4-FFF2-40B4-BE49-F238E27FC236}">
                    <a16:creationId xmlns:a16="http://schemas.microsoft.com/office/drawing/2014/main" id="{8FB650F0-7232-2E4C-9E4A-C7DABC560084}"/>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355688" y="5472252"/>
                <a:ext cx="77374" cy="76911"/>
              </a:xfrm>
              <a:prstGeom prst="rect">
                <a:avLst/>
              </a:prstGeom>
              <a:noFill/>
              <a:ln w="9525">
                <a:noFill/>
                <a:miter lim="800000"/>
                <a:headEnd/>
                <a:tailEnd/>
              </a:ln>
              <a:effectLst/>
            </p:spPr>
          </p:pic>
          <p:pic>
            <p:nvPicPr>
              <p:cNvPr id="305" name="Picture 51" descr="sphere5_big">
                <a:extLst>
                  <a:ext uri="{FF2B5EF4-FFF2-40B4-BE49-F238E27FC236}">
                    <a16:creationId xmlns:a16="http://schemas.microsoft.com/office/drawing/2014/main" id="{B4F7FC1A-B73D-E14C-BA74-BF190BAB1725}"/>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8477367" y="5082865"/>
                <a:ext cx="77374" cy="76911"/>
              </a:xfrm>
              <a:prstGeom prst="rect">
                <a:avLst/>
              </a:prstGeom>
              <a:noFill/>
              <a:ln w="9525">
                <a:noFill/>
                <a:miter lim="800000"/>
                <a:headEnd/>
                <a:tailEnd/>
              </a:ln>
              <a:effectLst/>
            </p:spPr>
          </p:pic>
          <p:pic>
            <p:nvPicPr>
              <p:cNvPr id="306" name="Picture 51" descr="sphere5_big">
                <a:extLst>
                  <a:ext uri="{FF2B5EF4-FFF2-40B4-BE49-F238E27FC236}">
                    <a16:creationId xmlns:a16="http://schemas.microsoft.com/office/drawing/2014/main" id="{6AF2021C-ED35-F146-B83D-A1EC71E51D32}"/>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599908" y="4613224"/>
                <a:ext cx="77374" cy="76911"/>
              </a:xfrm>
              <a:prstGeom prst="rect">
                <a:avLst/>
              </a:prstGeom>
              <a:noFill/>
              <a:ln w="9525">
                <a:noFill/>
                <a:miter lim="800000"/>
                <a:headEnd/>
                <a:tailEnd/>
              </a:ln>
              <a:effectLst/>
            </p:spPr>
          </p:pic>
          <p:pic>
            <p:nvPicPr>
              <p:cNvPr id="307" name="Picture 51" descr="sphere5_big">
                <a:extLst>
                  <a:ext uri="{FF2B5EF4-FFF2-40B4-BE49-F238E27FC236}">
                    <a16:creationId xmlns:a16="http://schemas.microsoft.com/office/drawing/2014/main" id="{3CDA86C3-7A80-214F-BB6F-1FCB0951B569}"/>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502017" y="4762551"/>
                <a:ext cx="77374" cy="76911"/>
              </a:xfrm>
              <a:prstGeom prst="rect">
                <a:avLst/>
              </a:prstGeom>
              <a:noFill/>
              <a:ln w="9525">
                <a:noFill/>
                <a:miter lim="800000"/>
                <a:headEnd/>
                <a:tailEnd/>
              </a:ln>
              <a:effectLst/>
            </p:spPr>
          </p:pic>
          <p:pic>
            <p:nvPicPr>
              <p:cNvPr id="308" name="Picture 51" descr="sphere5_big">
                <a:extLst>
                  <a:ext uri="{FF2B5EF4-FFF2-40B4-BE49-F238E27FC236}">
                    <a16:creationId xmlns:a16="http://schemas.microsoft.com/office/drawing/2014/main" id="{DE9B7DED-1CF0-EA43-B3D6-47DBF1850547}"/>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8425212" y="5274479"/>
                <a:ext cx="77374" cy="76911"/>
              </a:xfrm>
              <a:prstGeom prst="rect">
                <a:avLst/>
              </a:prstGeom>
              <a:noFill/>
              <a:ln w="9525">
                <a:noFill/>
                <a:miter lim="800000"/>
                <a:headEnd/>
                <a:tailEnd/>
              </a:ln>
              <a:effectLst/>
            </p:spPr>
          </p:pic>
        </p:grpSp>
        <p:pic>
          <p:nvPicPr>
            <p:cNvPr id="167" name="Picture 166">
              <a:extLst>
                <a:ext uri="{FF2B5EF4-FFF2-40B4-BE49-F238E27FC236}">
                  <a16:creationId xmlns:a16="http://schemas.microsoft.com/office/drawing/2014/main" id="{F565105B-39C7-E847-AD14-778A895FE519}"/>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59276" y="1718658"/>
              <a:ext cx="317374" cy="348509"/>
            </a:xfrm>
            <a:prstGeom prst="rect">
              <a:avLst/>
            </a:prstGeom>
          </p:spPr>
        </p:pic>
        <p:pic>
          <p:nvPicPr>
            <p:cNvPr id="168" name="Picture 167">
              <a:extLst>
                <a:ext uri="{FF2B5EF4-FFF2-40B4-BE49-F238E27FC236}">
                  <a16:creationId xmlns:a16="http://schemas.microsoft.com/office/drawing/2014/main" id="{D9BFE411-C874-CC4C-B850-A32A50F075DD}"/>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48954" y="1664141"/>
              <a:ext cx="223952" cy="245922"/>
            </a:xfrm>
            <a:prstGeom prst="rect">
              <a:avLst/>
            </a:prstGeom>
          </p:spPr>
        </p:pic>
        <p:pic>
          <p:nvPicPr>
            <p:cNvPr id="169" name="Picture 168">
              <a:extLst>
                <a:ext uri="{FF2B5EF4-FFF2-40B4-BE49-F238E27FC236}">
                  <a16:creationId xmlns:a16="http://schemas.microsoft.com/office/drawing/2014/main" id="{E953D305-3279-B344-B6EE-2D18A49E20E4}"/>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46435" y="2257404"/>
              <a:ext cx="235992" cy="259143"/>
            </a:xfrm>
            <a:prstGeom prst="rect">
              <a:avLst/>
            </a:prstGeom>
          </p:spPr>
        </p:pic>
        <p:pic>
          <p:nvPicPr>
            <p:cNvPr id="170" name="Picture 169">
              <a:extLst>
                <a:ext uri="{FF2B5EF4-FFF2-40B4-BE49-F238E27FC236}">
                  <a16:creationId xmlns:a16="http://schemas.microsoft.com/office/drawing/2014/main" id="{FAEFE6B4-3353-934C-9FAC-D6591015A20B}"/>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99788" y="1898141"/>
              <a:ext cx="220978" cy="242656"/>
            </a:xfrm>
            <a:prstGeom prst="rect">
              <a:avLst/>
            </a:prstGeom>
          </p:spPr>
        </p:pic>
        <p:pic>
          <p:nvPicPr>
            <p:cNvPr id="171" name="Picture 170">
              <a:extLst>
                <a:ext uri="{FF2B5EF4-FFF2-40B4-BE49-F238E27FC236}">
                  <a16:creationId xmlns:a16="http://schemas.microsoft.com/office/drawing/2014/main" id="{6FBF449A-D604-0E44-B1DA-BF0298F495EE}"/>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97840" y="1535329"/>
              <a:ext cx="167649" cy="184096"/>
            </a:xfrm>
            <a:prstGeom prst="rect">
              <a:avLst/>
            </a:prstGeom>
          </p:spPr>
        </p:pic>
        <p:pic>
          <p:nvPicPr>
            <p:cNvPr id="172" name="Picture 171">
              <a:extLst>
                <a:ext uri="{FF2B5EF4-FFF2-40B4-BE49-F238E27FC236}">
                  <a16:creationId xmlns:a16="http://schemas.microsoft.com/office/drawing/2014/main" id="{238317D0-B639-3E40-9BDD-9D5750F86967}"/>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06355" y="2509838"/>
              <a:ext cx="145401" cy="159665"/>
            </a:xfrm>
            <a:prstGeom prst="rect">
              <a:avLst/>
            </a:prstGeom>
          </p:spPr>
        </p:pic>
        <p:pic>
          <p:nvPicPr>
            <p:cNvPr id="173" name="Picture 172">
              <a:extLst>
                <a:ext uri="{FF2B5EF4-FFF2-40B4-BE49-F238E27FC236}">
                  <a16:creationId xmlns:a16="http://schemas.microsoft.com/office/drawing/2014/main" id="{E734D2C4-A7DF-8644-8E27-D67640B58587}"/>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4863" y="2532420"/>
              <a:ext cx="205580" cy="225748"/>
            </a:xfrm>
            <a:prstGeom prst="rect">
              <a:avLst/>
            </a:prstGeom>
          </p:spPr>
        </p:pic>
        <p:pic>
          <p:nvPicPr>
            <p:cNvPr id="174" name="Picture 173">
              <a:extLst>
                <a:ext uri="{FF2B5EF4-FFF2-40B4-BE49-F238E27FC236}">
                  <a16:creationId xmlns:a16="http://schemas.microsoft.com/office/drawing/2014/main" id="{33A46675-5F60-5B47-95AB-1630A8F8E8FA}"/>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40963" y="1556146"/>
              <a:ext cx="167649" cy="184096"/>
            </a:xfrm>
            <a:prstGeom prst="rect">
              <a:avLst/>
            </a:prstGeom>
          </p:spPr>
        </p:pic>
        <p:pic>
          <p:nvPicPr>
            <p:cNvPr id="175" name="Picture 174">
              <a:extLst>
                <a:ext uri="{FF2B5EF4-FFF2-40B4-BE49-F238E27FC236}">
                  <a16:creationId xmlns:a16="http://schemas.microsoft.com/office/drawing/2014/main" id="{2B40EDC5-5A46-7141-9F8F-54F289147D07}"/>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63295" y="1332359"/>
              <a:ext cx="145946" cy="160264"/>
            </a:xfrm>
            <a:prstGeom prst="rect">
              <a:avLst/>
            </a:prstGeom>
          </p:spPr>
        </p:pic>
        <p:pic>
          <p:nvPicPr>
            <p:cNvPr id="176" name="Picture 175">
              <a:extLst>
                <a:ext uri="{FF2B5EF4-FFF2-40B4-BE49-F238E27FC236}">
                  <a16:creationId xmlns:a16="http://schemas.microsoft.com/office/drawing/2014/main" id="{3B5930D3-7FC8-8E4B-9DB1-50AB76BF76F0}"/>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00172" y="1532524"/>
              <a:ext cx="141201" cy="155053"/>
            </a:xfrm>
            <a:prstGeom prst="rect">
              <a:avLst/>
            </a:prstGeom>
          </p:spPr>
        </p:pic>
        <p:pic>
          <p:nvPicPr>
            <p:cNvPr id="177" name="Picture 176">
              <a:extLst>
                <a:ext uri="{FF2B5EF4-FFF2-40B4-BE49-F238E27FC236}">
                  <a16:creationId xmlns:a16="http://schemas.microsoft.com/office/drawing/2014/main" id="{17003FB5-FED6-3043-9988-621F357E6FB7}"/>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44484" y="1755868"/>
              <a:ext cx="141063" cy="154902"/>
            </a:xfrm>
            <a:prstGeom prst="rect">
              <a:avLst/>
            </a:prstGeom>
          </p:spPr>
        </p:pic>
        <p:pic>
          <p:nvPicPr>
            <p:cNvPr id="178" name="Picture 177">
              <a:extLst>
                <a:ext uri="{FF2B5EF4-FFF2-40B4-BE49-F238E27FC236}">
                  <a16:creationId xmlns:a16="http://schemas.microsoft.com/office/drawing/2014/main" id="{8FBC70D7-39D2-6D4B-9648-514267D938C1}"/>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96608" y="2029451"/>
              <a:ext cx="143184" cy="157231"/>
            </a:xfrm>
            <a:prstGeom prst="rect">
              <a:avLst/>
            </a:prstGeom>
          </p:spPr>
        </p:pic>
        <p:pic>
          <p:nvPicPr>
            <p:cNvPr id="179" name="Picture 178">
              <a:extLst>
                <a:ext uri="{FF2B5EF4-FFF2-40B4-BE49-F238E27FC236}">
                  <a16:creationId xmlns:a16="http://schemas.microsoft.com/office/drawing/2014/main" id="{45AE641B-898F-314C-ABF9-15F3AB7EDE7F}"/>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67285" y="2091657"/>
              <a:ext cx="167917" cy="184390"/>
            </a:xfrm>
            <a:prstGeom prst="rect">
              <a:avLst/>
            </a:prstGeom>
          </p:spPr>
        </p:pic>
        <p:pic>
          <p:nvPicPr>
            <p:cNvPr id="180" name="Picture 179">
              <a:extLst>
                <a:ext uri="{FF2B5EF4-FFF2-40B4-BE49-F238E27FC236}">
                  <a16:creationId xmlns:a16="http://schemas.microsoft.com/office/drawing/2014/main" id="{690265A5-86B1-E246-B4EB-B01A1EDC88A1}"/>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01226" y="2122417"/>
              <a:ext cx="167917" cy="184390"/>
            </a:xfrm>
            <a:prstGeom prst="rect">
              <a:avLst/>
            </a:prstGeom>
          </p:spPr>
        </p:pic>
        <p:pic>
          <p:nvPicPr>
            <p:cNvPr id="181" name="Picture 180">
              <a:extLst>
                <a:ext uri="{FF2B5EF4-FFF2-40B4-BE49-F238E27FC236}">
                  <a16:creationId xmlns:a16="http://schemas.microsoft.com/office/drawing/2014/main" id="{9FDA7751-03AA-B145-B5C7-1713FB2B0938}"/>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13583" y="2450248"/>
              <a:ext cx="126853" cy="139297"/>
            </a:xfrm>
            <a:prstGeom prst="rect">
              <a:avLst/>
            </a:prstGeom>
          </p:spPr>
        </p:pic>
        <p:pic>
          <p:nvPicPr>
            <p:cNvPr id="182" name="Picture 181">
              <a:extLst>
                <a:ext uri="{FF2B5EF4-FFF2-40B4-BE49-F238E27FC236}">
                  <a16:creationId xmlns:a16="http://schemas.microsoft.com/office/drawing/2014/main" id="{129B355B-FA93-B340-824D-7EF95A3ECD26}"/>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40432" y="2340534"/>
              <a:ext cx="113849" cy="125017"/>
            </a:xfrm>
            <a:prstGeom prst="rect">
              <a:avLst/>
            </a:prstGeom>
          </p:spPr>
        </p:pic>
        <p:pic>
          <p:nvPicPr>
            <p:cNvPr id="183" name="Picture 182">
              <a:extLst>
                <a:ext uri="{FF2B5EF4-FFF2-40B4-BE49-F238E27FC236}">
                  <a16:creationId xmlns:a16="http://schemas.microsoft.com/office/drawing/2014/main" id="{B0195979-63D5-744B-B166-102464FD5607}"/>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11426" y="2065661"/>
              <a:ext cx="113849" cy="125017"/>
            </a:xfrm>
            <a:prstGeom prst="rect">
              <a:avLst/>
            </a:prstGeom>
          </p:spPr>
        </p:pic>
        <p:pic>
          <p:nvPicPr>
            <p:cNvPr id="184" name="Picture 183">
              <a:extLst>
                <a:ext uri="{FF2B5EF4-FFF2-40B4-BE49-F238E27FC236}">
                  <a16:creationId xmlns:a16="http://schemas.microsoft.com/office/drawing/2014/main" id="{9856C258-95AF-AA4A-BD74-9C20884980E0}"/>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84592" y="1835633"/>
              <a:ext cx="110502" cy="121342"/>
            </a:xfrm>
            <a:prstGeom prst="rect">
              <a:avLst/>
            </a:prstGeom>
          </p:spPr>
        </p:pic>
        <p:pic>
          <p:nvPicPr>
            <p:cNvPr id="185" name="Picture 184">
              <a:extLst>
                <a:ext uri="{FF2B5EF4-FFF2-40B4-BE49-F238E27FC236}">
                  <a16:creationId xmlns:a16="http://schemas.microsoft.com/office/drawing/2014/main" id="{81564FBF-D0CC-AE43-B26E-D3C8AFD1A0F7}"/>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26728" y="1566245"/>
              <a:ext cx="110502" cy="121342"/>
            </a:xfrm>
            <a:prstGeom prst="rect">
              <a:avLst/>
            </a:prstGeom>
          </p:spPr>
        </p:pic>
        <p:pic>
          <p:nvPicPr>
            <p:cNvPr id="186" name="Picture 185">
              <a:extLst>
                <a:ext uri="{FF2B5EF4-FFF2-40B4-BE49-F238E27FC236}">
                  <a16:creationId xmlns:a16="http://schemas.microsoft.com/office/drawing/2014/main" id="{699928E5-7BB9-274A-AD1C-864037F8135B}"/>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61481" y="1448243"/>
              <a:ext cx="110304" cy="121125"/>
            </a:xfrm>
            <a:prstGeom prst="rect">
              <a:avLst/>
            </a:prstGeom>
          </p:spPr>
        </p:pic>
        <p:pic>
          <p:nvPicPr>
            <p:cNvPr id="187" name="Picture 186">
              <a:extLst>
                <a:ext uri="{FF2B5EF4-FFF2-40B4-BE49-F238E27FC236}">
                  <a16:creationId xmlns:a16="http://schemas.microsoft.com/office/drawing/2014/main" id="{F31DF058-6EC7-C544-88DC-20CBBFB70812}"/>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79067" y="1272944"/>
              <a:ext cx="102602" cy="112667"/>
            </a:xfrm>
            <a:prstGeom prst="rect">
              <a:avLst/>
            </a:prstGeom>
          </p:spPr>
        </p:pic>
        <p:pic>
          <p:nvPicPr>
            <p:cNvPr id="188" name="Picture 187">
              <a:extLst>
                <a:ext uri="{FF2B5EF4-FFF2-40B4-BE49-F238E27FC236}">
                  <a16:creationId xmlns:a16="http://schemas.microsoft.com/office/drawing/2014/main" id="{1460FB97-B69A-7142-8A8D-F5CCDC1DC7C0}"/>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44049" y="1582661"/>
              <a:ext cx="80653" cy="88565"/>
            </a:xfrm>
            <a:prstGeom prst="rect">
              <a:avLst/>
            </a:prstGeom>
          </p:spPr>
        </p:pic>
        <p:pic>
          <p:nvPicPr>
            <p:cNvPr id="189" name="Picture 188">
              <a:extLst>
                <a:ext uri="{FF2B5EF4-FFF2-40B4-BE49-F238E27FC236}">
                  <a16:creationId xmlns:a16="http://schemas.microsoft.com/office/drawing/2014/main" id="{3A359763-DF91-BD43-BC9E-163C4D7BB7C1}"/>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72686" y="1884641"/>
              <a:ext cx="104816" cy="115098"/>
            </a:xfrm>
            <a:prstGeom prst="rect">
              <a:avLst/>
            </a:prstGeom>
          </p:spPr>
        </p:pic>
        <p:pic>
          <p:nvPicPr>
            <p:cNvPr id="190" name="Picture 189">
              <a:extLst>
                <a:ext uri="{FF2B5EF4-FFF2-40B4-BE49-F238E27FC236}">
                  <a16:creationId xmlns:a16="http://schemas.microsoft.com/office/drawing/2014/main" id="{05C8E597-66B1-C940-AE40-A06ACD07F374}"/>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78251" y="2354394"/>
              <a:ext cx="77205" cy="84779"/>
            </a:xfrm>
            <a:prstGeom prst="rect">
              <a:avLst/>
            </a:prstGeom>
          </p:spPr>
        </p:pic>
        <p:pic>
          <p:nvPicPr>
            <p:cNvPr id="191" name="Picture 190">
              <a:extLst>
                <a:ext uri="{FF2B5EF4-FFF2-40B4-BE49-F238E27FC236}">
                  <a16:creationId xmlns:a16="http://schemas.microsoft.com/office/drawing/2014/main" id="{588D7878-BCFD-034A-82BC-5572DC378710}"/>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97084" y="2570438"/>
              <a:ext cx="77205" cy="84779"/>
            </a:xfrm>
            <a:prstGeom prst="rect">
              <a:avLst/>
            </a:prstGeom>
          </p:spPr>
        </p:pic>
        <p:pic>
          <p:nvPicPr>
            <p:cNvPr id="192" name="Picture 191">
              <a:extLst>
                <a:ext uri="{FF2B5EF4-FFF2-40B4-BE49-F238E27FC236}">
                  <a16:creationId xmlns:a16="http://schemas.microsoft.com/office/drawing/2014/main" id="{1F4DB85D-FA8B-994A-AAE7-9F552766BB85}"/>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32248" y="2439391"/>
              <a:ext cx="77205" cy="84779"/>
            </a:xfrm>
            <a:prstGeom prst="rect">
              <a:avLst/>
            </a:prstGeom>
          </p:spPr>
        </p:pic>
        <p:pic>
          <p:nvPicPr>
            <p:cNvPr id="193" name="Picture 192">
              <a:extLst>
                <a:ext uri="{FF2B5EF4-FFF2-40B4-BE49-F238E27FC236}">
                  <a16:creationId xmlns:a16="http://schemas.microsoft.com/office/drawing/2014/main" id="{27FD0930-C8F6-0342-BD30-301BCBF3D46A}"/>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28017" y="2673246"/>
              <a:ext cx="77205" cy="84779"/>
            </a:xfrm>
            <a:prstGeom prst="rect">
              <a:avLst/>
            </a:prstGeom>
          </p:spPr>
        </p:pic>
        <p:pic>
          <p:nvPicPr>
            <p:cNvPr id="194" name="Picture 193">
              <a:extLst>
                <a:ext uri="{FF2B5EF4-FFF2-40B4-BE49-F238E27FC236}">
                  <a16:creationId xmlns:a16="http://schemas.microsoft.com/office/drawing/2014/main" id="{FB224FAE-EAAD-5947-B1B5-102B3FBF1C7C}"/>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67142" y="2791171"/>
              <a:ext cx="77205" cy="84779"/>
            </a:xfrm>
            <a:prstGeom prst="rect">
              <a:avLst/>
            </a:prstGeom>
          </p:spPr>
        </p:pic>
        <p:pic>
          <p:nvPicPr>
            <p:cNvPr id="195" name="Picture 194">
              <a:extLst>
                <a:ext uri="{FF2B5EF4-FFF2-40B4-BE49-F238E27FC236}">
                  <a16:creationId xmlns:a16="http://schemas.microsoft.com/office/drawing/2014/main" id="{EA857F24-DEC0-6C4F-B6CD-FAD530B791DB}"/>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25584" y="2498738"/>
              <a:ext cx="77205" cy="84779"/>
            </a:xfrm>
            <a:prstGeom prst="rect">
              <a:avLst/>
            </a:prstGeom>
          </p:spPr>
        </p:pic>
        <p:pic>
          <p:nvPicPr>
            <p:cNvPr id="196" name="Picture 195">
              <a:extLst>
                <a:ext uri="{FF2B5EF4-FFF2-40B4-BE49-F238E27FC236}">
                  <a16:creationId xmlns:a16="http://schemas.microsoft.com/office/drawing/2014/main" id="{5688D6B9-9CDD-8043-9567-F1909A28770B}"/>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52304" y="2324796"/>
              <a:ext cx="77205" cy="84779"/>
            </a:xfrm>
            <a:prstGeom prst="rect">
              <a:avLst/>
            </a:prstGeom>
          </p:spPr>
        </p:pic>
        <p:pic>
          <p:nvPicPr>
            <p:cNvPr id="197" name="Picture 196">
              <a:extLst>
                <a:ext uri="{FF2B5EF4-FFF2-40B4-BE49-F238E27FC236}">
                  <a16:creationId xmlns:a16="http://schemas.microsoft.com/office/drawing/2014/main" id="{4E4844CB-B84F-6A4D-8D62-BE4A37A4016F}"/>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44869" y="2455939"/>
              <a:ext cx="77205" cy="84779"/>
            </a:xfrm>
            <a:prstGeom prst="rect">
              <a:avLst/>
            </a:prstGeom>
          </p:spPr>
        </p:pic>
        <p:pic>
          <p:nvPicPr>
            <p:cNvPr id="198" name="Picture 197">
              <a:extLst>
                <a:ext uri="{FF2B5EF4-FFF2-40B4-BE49-F238E27FC236}">
                  <a16:creationId xmlns:a16="http://schemas.microsoft.com/office/drawing/2014/main" id="{816F45E4-8200-FC44-A495-A29CABD98C5B}"/>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96113" y="2406136"/>
              <a:ext cx="77205" cy="84779"/>
            </a:xfrm>
            <a:prstGeom prst="rect">
              <a:avLst/>
            </a:prstGeom>
          </p:spPr>
        </p:pic>
        <p:pic>
          <p:nvPicPr>
            <p:cNvPr id="199" name="Picture 198">
              <a:extLst>
                <a:ext uri="{FF2B5EF4-FFF2-40B4-BE49-F238E27FC236}">
                  <a16:creationId xmlns:a16="http://schemas.microsoft.com/office/drawing/2014/main" id="{F008553B-1517-FE45-84D9-2EDD49261B13}"/>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18051" y="2081264"/>
              <a:ext cx="77205" cy="84779"/>
            </a:xfrm>
            <a:prstGeom prst="rect">
              <a:avLst/>
            </a:prstGeom>
          </p:spPr>
        </p:pic>
        <p:pic>
          <p:nvPicPr>
            <p:cNvPr id="200" name="Picture 199">
              <a:extLst>
                <a:ext uri="{FF2B5EF4-FFF2-40B4-BE49-F238E27FC236}">
                  <a16:creationId xmlns:a16="http://schemas.microsoft.com/office/drawing/2014/main" id="{D5843578-7D34-E140-9B2E-F121C7DBD61E}"/>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63495" y="2353501"/>
              <a:ext cx="77205" cy="84779"/>
            </a:xfrm>
            <a:prstGeom prst="rect">
              <a:avLst/>
            </a:prstGeom>
          </p:spPr>
        </p:pic>
        <p:pic>
          <p:nvPicPr>
            <p:cNvPr id="201" name="Picture 200">
              <a:extLst>
                <a:ext uri="{FF2B5EF4-FFF2-40B4-BE49-F238E27FC236}">
                  <a16:creationId xmlns:a16="http://schemas.microsoft.com/office/drawing/2014/main" id="{FC7A1F6D-F389-EE4B-B74F-04AD18469B91}"/>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34731" y="2426863"/>
              <a:ext cx="77205" cy="84779"/>
            </a:xfrm>
            <a:prstGeom prst="rect">
              <a:avLst/>
            </a:prstGeom>
          </p:spPr>
        </p:pic>
        <p:pic>
          <p:nvPicPr>
            <p:cNvPr id="202" name="Picture 201">
              <a:extLst>
                <a:ext uri="{FF2B5EF4-FFF2-40B4-BE49-F238E27FC236}">
                  <a16:creationId xmlns:a16="http://schemas.microsoft.com/office/drawing/2014/main" id="{334570AF-B625-3849-A9BB-D34AC4498B6D}"/>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60981" y="2189325"/>
              <a:ext cx="77205" cy="84779"/>
            </a:xfrm>
            <a:prstGeom prst="rect">
              <a:avLst/>
            </a:prstGeom>
          </p:spPr>
        </p:pic>
        <p:pic>
          <p:nvPicPr>
            <p:cNvPr id="203" name="Picture 202">
              <a:extLst>
                <a:ext uri="{FF2B5EF4-FFF2-40B4-BE49-F238E27FC236}">
                  <a16:creationId xmlns:a16="http://schemas.microsoft.com/office/drawing/2014/main" id="{996773D7-2F6C-774A-BD36-30FF74E9C618}"/>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34175" y="2062568"/>
              <a:ext cx="77205" cy="84779"/>
            </a:xfrm>
            <a:prstGeom prst="rect">
              <a:avLst/>
            </a:prstGeom>
          </p:spPr>
        </p:pic>
        <p:pic>
          <p:nvPicPr>
            <p:cNvPr id="204" name="Picture 203">
              <a:extLst>
                <a:ext uri="{FF2B5EF4-FFF2-40B4-BE49-F238E27FC236}">
                  <a16:creationId xmlns:a16="http://schemas.microsoft.com/office/drawing/2014/main" id="{7DCBB25F-1496-1C45-B8CB-2456015C33F5}"/>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5020" y="2043273"/>
              <a:ext cx="77205" cy="84779"/>
            </a:xfrm>
            <a:prstGeom prst="rect">
              <a:avLst/>
            </a:prstGeom>
          </p:spPr>
        </p:pic>
        <p:pic>
          <p:nvPicPr>
            <p:cNvPr id="205" name="Picture 204">
              <a:extLst>
                <a:ext uri="{FF2B5EF4-FFF2-40B4-BE49-F238E27FC236}">
                  <a16:creationId xmlns:a16="http://schemas.microsoft.com/office/drawing/2014/main" id="{B0993A31-2C4F-0747-8B87-FD847AD854D3}"/>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72505" y="2185563"/>
              <a:ext cx="77205" cy="84779"/>
            </a:xfrm>
            <a:prstGeom prst="rect">
              <a:avLst/>
            </a:prstGeom>
          </p:spPr>
        </p:pic>
        <p:pic>
          <p:nvPicPr>
            <p:cNvPr id="206" name="Picture 205">
              <a:extLst>
                <a:ext uri="{FF2B5EF4-FFF2-40B4-BE49-F238E27FC236}">
                  <a16:creationId xmlns:a16="http://schemas.microsoft.com/office/drawing/2014/main" id="{08C23FE9-B35A-E74A-8C3B-C678C8CAFBE2}"/>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5020" y="1758332"/>
              <a:ext cx="77205" cy="84779"/>
            </a:xfrm>
            <a:prstGeom prst="rect">
              <a:avLst/>
            </a:prstGeom>
          </p:spPr>
        </p:pic>
        <p:pic>
          <p:nvPicPr>
            <p:cNvPr id="207" name="Picture 206">
              <a:extLst>
                <a:ext uri="{FF2B5EF4-FFF2-40B4-BE49-F238E27FC236}">
                  <a16:creationId xmlns:a16="http://schemas.microsoft.com/office/drawing/2014/main" id="{ECF43D02-841A-E74B-9745-C933743A7AF6}"/>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11255" y="1380461"/>
              <a:ext cx="77205" cy="84779"/>
            </a:xfrm>
            <a:prstGeom prst="rect">
              <a:avLst/>
            </a:prstGeom>
          </p:spPr>
        </p:pic>
        <p:pic>
          <p:nvPicPr>
            <p:cNvPr id="208" name="Picture 207">
              <a:extLst>
                <a:ext uri="{FF2B5EF4-FFF2-40B4-BE49-F238E27FC236}">
                  <a16:creationId xmlns:a16="http://schemas.microsoft.com/office/drawing/2014/main" id="{BC893E9F-5454-2E46-99AE-52C23F31D156}"/>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39820" y="1266728"/>
              <a:ext cx="77205" cy="84779"/>
            </a:xfrm>
            <a:prstGeom prst="rect">
              <a:avLst/>
            </a:prstGeom>
          </p:spPr>
        </p:pic>
        <p:pic>
          <p:nvPicPr>
            <p:cNvPr id="209" name="Picture 208">
              <a:extLst>
                <a:ext uri="{FF2B5EF4-FFF2-40B4-BE49-F238E27FC236}">
                  <a16:creationId xmlns:a16="http://schemas.microsoft.com/office/drawing/2014/main" id="{62D427F0-8AC6-4A4D-9670-D88E1E9024C8}"/>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43272" y="1218984"/>
              <a:ext cx="77205" cy="84779"/>
            </a:xfrm>
            <a:prstGeom prst="rect">
              <a:avLst/>
            </a:prstGeom>
          </p:spPr>
        </p:pic>
        <p:pic>
          <p:nvPicPr>
            <p:cNvPr id="210" name="Picture 209">
              <a:extLst>
                <a:ext uri="{FF2B5EF4-FFF2-40B4-BE49-F238E27FC236}">
                  <a16:creationId xmlns:a16="http://schemas.microsoft.com/office/drawing/2014/main" id="{D1044434-2A02-2745-B230-AAF5FA46F857}"/>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15078" y="1406679"/>
              <a:ext cx="77205" cy="84779"/>
            </a:xfrm>
            <a:prstGeom prst="rect">
              <a:avLst/>
            </a:prstGeom>
          </p:spPr>
        </p:pic>
        <p:pic>
          <p:nvPicPr>
            <p:cNvPr id="211" name="Picture 210">
              <a:extLst>
                <a:ext uri="{FF2B5EF4-FFF2-40B4-BE49-F238E27FC236}">
                  <a16:creationId xmlns:a16="http://schemas.microsoft.com/office/drawing/2014/main" id="{18A6D7CF-C67E-E34B-A0D9-D6529D33A4B2}"/>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12104" y="1406679"/>
              <a:ext cx="77205" cy="84779"/>
            </a:xfrm>
            <a:prstGeom prst="rect">
              <a:avLst/>
            </a:prstGeom>
          </p:spPr>
        </p:pic>
        <p:pic>
          <p:nvPicPr>
            <p:cNvPr id="212" name="Picture 211">
              <a:extLst>
                <a:ext uri="{FF2B5EF4-FFF2-40B4-BE49-F238E27FC236}">
                  <a16:creationId xmlns:a16="http://schemas.microsoft.com/office/drawing/2014/main" id="{D099FEE5-2AF0-A448-9D27-E28F8E606A94}"/>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83018" y="1460194"/>
              <a:ext cx="77205" cy="84779"/>
            </a:xfrm>
            <a:prstGeom prst="rect">
              <a:avLst/>
            </a:prstGeom>
          </p:spPr>
        </p:pic>
        <p:pic>
          <p:nvPicPr>
            <p:cNvPr id="213" name="Picture 212">
              <a:extLst>
                <a:ext uri="{FF2B5EF4-FFF2-40B4-BE49-F238E27FC236}">
                  <a16:creationId xmlns:a16="http://schemas.microsoft.com/office/drawing/2014/main" id="{8BD77FA4-4C65-714F-ABFA-A4150FF96DF3}"/>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83017" y="1605567"/>
              <a:ext cx="77205" cy="84779"/>
            </a:xfrm>
            <a:prstGeom prst="rect">
              <a:avLst/>
            </a:prstGeom>
          </p:spPr>
        </p:pic>
        <p:pic>
          <p:nvPicPr>
            <p:cNvPr id="214" name="Picture 213">
              <a:extLst>
                <a:ext uri="{FF2B5EF4-FFF2-40B4-BE49-F238E27FC236}">
                  <a16:creationId xmlns:a16="http://schemas.microsoft.com/office/drawing/2014/main" id="{F16B1E12-7378-2C40-8941-8D8E618188EC}"/>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50442" y="1665813"/>
              <a:ext cx="77205" cy="84779"/>
            </a:xfrm>
            <a:prstGeom prst="rect">
              <a:avLst/>
            </a:prstGeom>
          </p:spPr>
        </p:pic>
        <p:pic>
          <p:nvPicPr>
            <p:cNvPr id="215" name="Picture 214">
              <a:extLst>
                <a:ext uri="{FF2B5EF4-FFF2-40B4-BE49-F238E27FC236}">
                  <a16:creationId xmlns:a16="http://schemas.microsoft.com/office/drawing/2014/main" id="{A540C37F-B73C-1F48-8927-02AD174DADF0}"/>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87012" y="1520542"/>
              <a:ext cx="77205" cy="84779"/>
            </a:xfrm>
            <a:prstGeom prst="rect">
              <a:avLst/>
            </a:prstGeom>
          </p:spPr>
        </p:pic>
        <p:pic>
          <p:nvPicPr>
            <p:cNvPr id="216" name="Picture 215">
              <a:extLst>
                <a:ext uri="{FF2B5EF4-FFF2-40B4-BE49-F238E27FC236}">
                  <a16:creationId xmlns:a16="http://schemas.microsoft.com/office/drawing/2014/main" id="{0FF9BB3F-2232-E143-8A59-89F3C82DD80D}"/>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2974" y="1361803"/>
              <a:ext cx="77205" cy="84779"/>
            </a:xfrm>
            <a:prstGeom prst="rect">
              <a:avLst/>
            </a:prstGeom>
          </p:spPr>
        </p:pic>
        <p:pic>
          <p:nvPicPr>
            <p:cNvPr id="217" name="Picture 216">
              <a:extLst>
                <a:ext uri="{FF2B5EF4-FFF2-40B4-BE49-F238E27FC236}">
                  <a16:creationId xmlns:a16="http://schemas.microsoft.com/office/drawing/2014/main" id="{D0DC77DA-24D6-4040-811E-15098361DFEC}"/>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49660" y="2199691"/>
              <a:ext cx="142128" cy="156071"/>
            </a:xfrm>
            <a:prstGeom prst="rect">
              <a:avLst/>
            </a:prstGeom>
          </p:spPr>
        </p:pic>
        <p:pic>
          <p:nvPicPr>
            <p:cNvPr id="218" name="Picture 217">
              <a:extLst>
                <a:ext uri="{FF2B5EF4-FFF2-40B4-BE49-F238E27FC236}">
                  <a16:creationId xmlns:a16="http://schemas.microsoft.com/office/drawing/2014/main" id="{B2EB1BFD-DB55-6046-95D3-798B6DAC5379}"/>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65439" y="2584435"/>
              <a:ext cx="142128" cy="156071"/>
            </a:xfrm>
            <a:prstGeom prst="rect">
              <a:avLst/>
            </a:prstGeom>
          </p:spPr>
        </p:pic>
        <p:pic>
          <p:nvPicPr>
            <p:cNvPr id="219" name="Picture 218">
              <a:extLst>
                <a:ext uri="{FF2B5EF4-FFF2-40B4-BE49-F238E27FC236}">
                  <a16:creationId xmlns:a16="http://schemas.microsoft.com/office/drawing/2014/main" id="{9824C63B-7C7D-A24C-B4AC-FF54C43D6A90}"/>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42215" y="1780752"/>
              <a:ext cx="151421" cy="166276"/>
            </a:xfrm>
            <a:prstGeom prst="rect">
              <a:avLst/>
            </a:prstGeom>
          </p:spPr>
        </p:pic>
        <p:pic>
          <p:nvPicPr>
            <p:cNvPr id="220" name="Picture 219">
              <a:extLst>
                <a:ext uri="{FF2B5EF4-FFF2-40B4-BE49-F238E27FC236}">
                  <a16:creationId xmlns:a16="http://schemas.microsoft.com/office/drawing/2014/main" id="{2F4B662E-C9B5-F047-89DC-260D999CD135}"/>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88211" y="1804008"/>
              <a:ext cx="156390" cy="171733"/>
            </a:xfrm>
            <a:prstGeom prst="rect">
              <a:avLst/>
            </a:prstGeom>
          </p:spPr>
        </p:pic>
        <p:pic>
          <p:nvPicPr>
            <p:cNvPr id="221" name="Picture 220">
              <a:extLst>
                <a:ext uri="{FF2B5EF4-FFF2-40B4-BE49-F238E27FC236}">
                  <a16:creationId xmlns:a16="http://schemas.microsoft.com/office/drawing/2014/main" id="{9183A958-A391-EC49-AD64-9AF1036F2333}"/>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14578" y="1997767"/>
              <a:ext cx="222626" cy="244466"/>
            </a:xfrm>
            <a:prstGeom prst="rect">
              <a:avLst/>
            </a:prstGeom>
          </p:spPr>
        </p:pic>
        <p:pic>
          <p:nvPicPr>
            <p:cNvPr id="222" name="Picture 221">
              <a:extLst>
                <a:ext uri="{FF2B5EF4-FFF2-40B4-BE49-F238E27FC236}">
                  <a16:creationId xmlns:a16="http://schemas.microsoft.com/office/drawing/2014/main" id="{52CBFA83-85B2-1541-8354-07DC52936C39}"/>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10772" y="2009331"/>
              <a:ext cx="120696" cy="132537"/>
            </a:xfrm>
            <a:prstGeom prst="rect">
              <a:avLst/>
            </a:prstGeom>
          </p:spPr>
        </p:pic>
        <p:pic>
          <p:nvPicPr>
            <p:cNvPr id="223" name="Picture 222">
              <a:extLst>
                <a:ext uri="{FF2B5EF4-FFF2-40B4-BE49-F238E27FC236}">
                  <a16:creationId xmlns:a16="http://schemas.microsoft.com/office/drawing/2014/main" id="{5A807A56-BB7E-1A48-8F25-3D93F7B2526B}"/>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12559" y="2113278"/>
              <a:ext cx="120696" cy="132537"/>
            </a:xfrm>
            <a:prstGeom prst="rect">
              <a:avLst/>
            </a:prstGeom>
          </p:spPr>
        </p:pic>
        <p:pic>
          <p:nvPicPr>
            <p:cNvPr id="224" name="Picture 223">
              <a:extLst>
                <a:ext uri="{FF2B5EF4-FFF2-40B4-BE49-F238E27FC236}">
                  <a16:creationId xmlns:a16="http://schemas.microsoft.com/office/drawing/2014/main" id="{7D0DA675-F009-4649-8C3C-71D3636483F6}"/>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54026" y="2247454"/>
              <a:ext cx="110041" cy="120837"/>
            </a:xfrm>
            <a:prstGeom prst="rect">
              <a:avLst/>
            </a:prstGeom>
          </p:spPr>
        </p:pic>
        <p:pic>
          <p:nvPicPr>
            <p:cNvPr id="225" name="Picture 224">
              <a:extLst>
                <a:ext uri="{FF2B5EF4-FFF2-40B4-BE49-F238E27FC236}">
                  <a16:creationId xmlns:a16="http://schemas.microsoft.com/office/drawing/2014/main" id="{1E5BAF91-0B92-4C45-B0D2-F94B26537670}"/>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37846" y="2203839"/>
              <a:ext cx="110041" cy="120837"/>
            </a:xfrm>
            <a:prstGeom prst="rect">
              <a:avLst/>
            </a:prstGeom>
          </p:spPr>
        </p:pic>
        <p:pic>
          <p:nvPicPr>
            <p:cNvPr id="226" name="Picture 225">
              <a:extLst>
                <a:ext uri="{FF2B5EF4-FFF2-40B4-BE49-F238E27FC236}">
                  <a16:creationId xmlns:a16="http://schemas.microsoft.com/office/drawing/2014/main" id="{4EB4BB16-593F-204C-A76C-43C9D8DA3B22}"/>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77679" y="2226947"/>
              <a:ext cx="110041" cy="120837"/>
            </a:xfrm>
            <a:prstGeom prst="rect">
              <a:avLst/>
            </a:prstGeom>
          </p:spPr>
        </p:pic>
        <p:pic>
          <p:nvPicPr>
            <p:cNvPr id="227" name="Picture 226">
              <a:extLst>
                <a:ext uri="{FF2B5EF4-FFF2-40B4-BE49-F238E27FC236}">
                  <a16:creationId xmlns:a16="http://schemas.microsoft.com/office/drawing/2014/main" id="{CFC909E9-E5C2-5B45-89D5-A8BFABE7FC72}"/>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49814" y="1996915"/>
              <a:ext cx="134403" cy="147589"/>
            </a:xfrm>
            <a:prstGeom prst="rect">
              <a:avLst/>
            </a:prstGeom>
          </p:spPr>
        </p:pic>
        <p:pic>
          <p:nvPicPr>
            <p:cNvPr id="228" name="Picture 227">
              <a:extLst>
                <a:ext uri="{FF2B5EF4-FFF2-40B4-BE49-F238E27FC236}">
                  <a16:creationId xmlns:a16="http://schemas.microsoft.com/office/drawing/2014/main" id="{798A3D7C-9B6A-364E-819E-443DD5B31EBD}"/>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33176" y="1568433"/>
              <a:ext cx="115095" cy="126387"/>
            </a:xfrm>
            <a:prstGeom prst="rect">
              <a:avLst/>
            </a:prstGeom>
          </p:spPr>
        </p:pic>
        <p:pic>
          <p:nvPicPr>
            <p:cNvPr id="229" name="Picture 228">
              <a:extLst>
                <a:ext uri="{FF2B5EF4-FFF2-40B4-BE49-F238E27FC236}">
                  <a16:creationId xmlns:a16="http://schemas.microsoft.com/office/drawing/2014/main" id="{B0FE8A57-A0BC-2349-BB13-74113DE0DF83}"/>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79737" y="1776124"/>
              <a:ext cx="113098" cy="124194"/>
            </a:xfrm>
            <a:prstGeom prst="rect">
              <a:avLst/>
            </a:prstGeom>
          </p:spPr>
        </p:pic>
        <p:pic>
          <p:nvPicPr>
            <p:cNvPr id="230" name="Picture 229">
              <a:extLst>
                <a:ext uri="{FF2B5EF4-FFF2-40B4-BE49-F238E27FC236}">
                  <a16:creationId xmlns:a16="http://schemas.microsoft.com/office/drawing/2014/main" id="{F0510F41-1902-CE4F-B302-31250284A85F}"/>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06667" y="1749797"/>
              <a:ext cx="113098" cy="124194"/>
            </a:xfrm>
            <a:prstGeom prst="rect">
              <a:avLst/>
            </a:prstGeom>
          </p:spPr>
        </p:pic>
        <p:pic>
          <p:nvPicPr>
            <p:cNvPr id="231" name="Picture 230">
              <a:extLst>
                <a:ext uri="{FF2B5EF4-FFF2-40B4-BE49-F238E27FC236}">
                  <a16:creationId xmlns:a16="http://schemas.microsoft.com/office/drawing/2014/main" id="{75EB8BEC-6B38-0449-8660-23AE2FF05F86}"/>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17871" y="1625215"/>
              <a:ext cx="103795" cy="113978"/>
            </a:xfrm>
            <a:prstGeom prst="rect">
              <a:avLst/>
            </a:prstGeom>
          </p:spPr>
        </p:pic>
        <p:pic>
          <p:nvPicPr>
            <p:cNvPr id="232" name="Picture 231">
              <a:extLst>
                <a:ext uri="{FF2B5EF4-FFF2-40B4-BE49-F238E27FC236}">
                  <a16:creationId xmlns:a16="http://schemas.microsoft.com/office/drawing/2014/main" id="{8CF0426A-83D9-0B4A-B03F-171B9D00CB94}"/>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99295" y="1829372"/>
              <a:ext cx="77205" cy="84779"/>
            </a:xfrm>
            <a:prstGeom prst="rect">
              <a:avLst/>
            </a:prstGeom>
          </p:spPr>
        </p:pic>
        <p:pic>
          <p:nvPicPr>
            <p:cNvPr id="233" name="Picture 232">
              <a:extLst>
                <a:ext uri="{FF2B5EF4-FFF2-40B4-BE49-F238E27FC236}">
                  <a16:creationId xmlns:a16="http://schemas.microsoft.com/office/drawing/2014/main" id="{1CF4DD62-95DB-D04D-81F7-15F26BFB4535}"/>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10279" y="1918279"/>
              <a:ext cx="77205" cy="84779"/>
            </a:xfrm>
            <a:prstGeom prst="rect">
              <a:avLst/>
            </a:prstGeom>
          </p:spPr>
        </p:pic>
        <p:pic>
          <p:nvPicPr>
            <p:cNvPr id="234" name="Picture 233">
              <a:extLst>
                <a:ext uri="{FF2B5EF4-FFF2-40B4-BE49-F238E27FC236}">
                  <a16:creationId xmlns:a16="http://schemas.microsoft.com/office/drawing/2014/main" id="{701B96E3-27C1-684C-AC29-697D2D65E28F}"/>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58928" y="2146070"/>
              <a:ext cx="77205" cy="84779"/>
            </a:xfrm>
            <a:prstGeom prst="rect">
              <a:avLst/>
            </a:prstGeom>
          </p:spPr>
        </p:pic>
        <p:pic>
          <p:nvPicPr>
            <p:cNvPr id="235" name="Picture 234">
              <a:extLst>
                <a:ext uri="{FF2B5EF4-FFF2-40B4-BE49-F238E27FC236}">
                  <a16:creationId xmlns:a16="http://schemas.microsoft.com/office/drawing/2014/main" id="{25DFB983-82CB-624A-8EC9-9547DF191393}"/>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13417" y="2046711"/>
              <a:ext cx="77205" cy="84779"/>
            </a:xfrm>
            <a:prstGeom prst="rect">
              <a:avLst/>
            </a:prstGeom>
          </p:spPr>
        </p:pic>
        <p:pic>
          <p:nvPicPr>
            <p:cNvPr id="236" name="Picture 235">
              <a:extLst>
                <a:ext uri="{FF2B5EF4-FFF2-40B4-BE49-F238E27FC236}">
                  <a16:creationId xmlns:a16="http://schemas.microsoft.com/office/drawing/2014/main" id="{EF25B3FB-34E6-FE40-8A78-CCDD3F7A0859}"/>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70770" y="2227109"/>
              <a:ext cx="77205" cy="84779"/>
            </a:xfrm>
            <a:prstGeom prst="rect">
              <a:avLst/>
            </a:prstGeom>
          </p:spPr>
        </p:pic>
        <p:pic>
          <p:nvPicPr>
            <p:cNvPr id="237" name="Picture 236">
              <a:extLst>
                <a:ext uri="{FF2B5EF4-FFF2-40B4-BE49-F238E27FC236}">
                  <a16:creationId xmlns:a16="http://schemas.microsoft.com/office/drawing/2014/main" id="{43CE419D-271C-F54F-AC23-1C0383A28777}"/>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20147" y="1617301"/>
              <a:ext cx="77205" cy="84779"/>
            </a:xfrm>
            <a:prstGeom prst="rect">
              <a:avLst/>
            </a:prstGeom>
          </p:spPr>
        </p:pic>
      </p:grpSp>
      <p:sp>
        <p:nvSpPr>
          <p:cNvPr id="309" name="Right Arrow 308">
            <a:extLst>
              <a:ext uri="{FF2B5EF4-FFF2-40B4-BE49-F238E27FC236}">
                <a16:creationId xmlns:a16="http://schemas.microsoft.com/office/drawing/2014/main" id="{7E51633F-D6EB-6F45-9893-3041BDB1C35A}"/>
              </a:ext>
            </a:extLst>
          </p:cNvPr>
          <p:cNvSpPr/>
          <p:nvPr/>
        </p:nvSpPr>
        <p:spPr>
          <a:xfrm>
            <a:off x="1472249" y="7442144"/>
            <a:ext cx="8549640" cy="713232"/>
          </a:xfrm>
          <a:prstGeom prst="rightArrow">
            <a:avLst/>
          </a:prstGeom>
          <a:solidFill>
            <a:schemeClr val="bg1">
              <a:lumMod val="85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0" name="Group 309">
            <a:extLst>
              <a:ext uri="{FF2B5EF4-FFF2-40B4-BE49-F238E27FC236}">
                <a16:creationId xmlns:a16="http://schemas.microsoft.com/office/drawing/2014/main" id="{B2B5231E-7F62-1348-8623-C8B0A90873C7}"/>
              </a:ext>
            </a:extLst>
          </p:cNvPr>
          <p:cNvGrpSpPr/>
          <p:nvPr/>
        </p:nvGrpSpPr>
        <p:grpSpPr>
          <a:xfrm>
            <a:off x="4269861" y="6029974"/>
            <a:ext cx="2450150" cy="1469748"/>
            <a:chOff x="3194769" y="1258234"/>
            <a:chExt cx="2850807" cy="1656260"/>
          </a:xfrm>
        </p:grpSpPr>
        <p:grpSp>
          <p:nvGrpSpPr>
            <p:cNvPr id="311" name="Group 310">
              <a:extLst>
                <a:ext uri="{FF2B5EF4-FFF2-40B4-BE49-F238E27FC236}">
                  <a16:creationId xmlns:a16="http://schemas.microsoft.com/office/drawing/2014/main" id="{50FD1930-B734-E943-BC95-C71E176EDB76}"/>
                </a:ext>
              </a:extLst>
            </p:cNvPr>
            <p:cNvGrpSpPr/>
            <p:nvPr/>
          </p:nvGrpSpPr>
          <p:grpSpPr>
            <a:xfrm>
              <a:off x="3194769" y="1263408"/>
              <a:ext cx="2850014" cy="1642436"/>
              <a:chOff x="5580450" y="4170974"/>
              <a:chExt cx="3131878" cy="1804871"/>
            </a:xfrm>
          </p:grpSpPr>
          <p:pic>
            <p:nvPicPr>
              <p:cNvPr id="383" name="Picture 51" descr="sphere5_big">
                <a:extLst>
                  <a:ext uri="{FF2B5EF4-FFF2-40B4-BE49-F238E27FC236}">
                    <a16:creationId xmlns:a16="http://schemas.microsoft.com/office/drawing/2014/main" id="{01D8133A-74A5-2345-9BB2-3B59062B8CCB}"/>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8347838" y="4847920"/>
                <a:ext cx="77374" cy="76911"/>
              </a:xfrm>
              <a:prstGeom prst="rect">
                <a:avLst/>
              </a:prstGeom>
              <a:noFill/>
              <a:ln w="9525">
                <a:noFill/>
                <a:miter lim="800000"/>
                <a:headEnd/>
                <a:tailEnd/>
              </a:ln>
              <a:effectLst/>
            </p:spPr>
          </p:pic>
          <p:pic>
            <p:nvPicPr>
              <p:cNvPr id="384" name="Picture 383" descr="sphere5_big">
                <a:extLst>
                  <a:ext uri="{FF2B5EF4-FFF2-40B4-BE49-F238E27FC236}">
                    <a16:creationId xmlns:a16="http://schemas.microsoft.com/office/drawing/2014/main" id="{91C36BD2-8AB2-8E49-90DA-EB372BD88F29}"/>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963472" y="5302899"/>
                <a:ext cx="116063" cy="115367"/>
              </a:xfrm>
              <a:prstGeom prst="rect">
                <a:avLst/>
              </a:prstGeom>
              <a:noFill/>
              <a:ln w="9525">
                <a:noFill/>
                <a:miter lim="800000"/>
                <a:headEnd/>
                <a:tailEnd/>
              </a:ln>
              <a:effectLst/>
            </p:spPr>
          </p:pic>
          <p:pic>
            <p:nvPicPr>
              <p:cNvPr id="385" name="Picture 384" descr="sphere5_big">
                <a:extLst>
                  <a:ext uri="{FF2B5EF4-FFF2-40B4-BE49-F238E27FC236}">
                    <a16:creationId xmlns:a16="http://schemas.microsoft.com/office/drawing/2014/main" id="{813B4D11-9EA9-BD47-A1DC-B64FD5B43F6F}"/>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252663" y="5591311"/>
                <a:ext cx="154749" cy="153821"/>
              </a:xfrm>
              <a:prstGeom prst="rect">
                <a:avLst/>
              </a:prstGeom>
              <a:noFill/>
              <a:ln w="9525">
                <a:noFill/>
                <a:miter lim="800000"/>
                <a:headEnd/>
                <a:tailEnd/>
              </a:ln>
              <a:effectLst/>
            </p:spPr>
          </p:pic>
          <p:pic>
            <p:nvPicPr>
              <p:cNvPr id="386" name="Picture 51" descr="sphere5_big">
                <a:extLst>
                  <a:ext uri="{FF2B5EF4-FFF2-40B4-BE49-F238E27FC236}">
                    <a16:creationId xmlns:a16="http://schemas.microsoft.com/office/drawing/2014/main" id="{3472973E-C9F9-9F4E-B0A8-CCC0E5655A14}"/>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522534" y="5528913"/>
                <a:ext cx="77374" cy="76911"/>
              </a:xfrm>
              <a:prstGeom prst="rect">
                <a:avLst/>
              </a:prstGeom>
              <a:noFill/>
              <a:ln w="9525">
                <a:noFill/>
                <a:miter lim="800000"/>
                <a:headEnd/>
                <a:tailEnd/>
              </a:ln>
              <a:effectLst/>
            </p:spPr>
          </p:pic>
          <p:pic>
            <p:nvPicPr>
              <p:cNvPr id="387" name="Picture 386" descr="sphere5_big">
                <a:extLst>
                  <a:ext uri="{FF2B5EF4-FFF2-40B4-BE49-F238E27FC236}">
                    <a16:creationId xmlns:a16="http://schemas.microsoft.com/office/drawing/2014/main" id="{DA53AD9F-7182-2D4B-8AD6-245537583078}"/>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173171" y="4566217"/>
                <a:ext cx="116063" cy="115367"/>
              </a:xfrm>
              <a:prstGeom prst="rect">
                <a:avLst/>
              </a:prstGeom>
              <a:noFill/>
              <a:ln w="9525">
                <a:noFill/>
                <a:miter lim="800000"/>
                <a:headEnd/>
                <a:tailEnd/>
              </a:ln>
              <a:effectLst/>
            </p:spPr>
          </p:pic>
          <p:pic>
            <p:nvPicPr>
              <p:cNvPr id="388" name="Picture 51" descr="sphere5_big">
                <a:extLst>
                  <a:ext uri="{FF2B5EF4-FFF2-40B4-BE49-F238E27FC236}">
                    <a16:creationId xmlns:a16="http://schemas.microsoft.com/office/drawing/2014/main" id="{1A03C102-4088-1B40-B198-2DD11987420C}"/>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410891" y="5250299"/>
                <a:ext cx="154749" cy="153821"/>
              </a:xfrm>
              <a:prstGeom prst="rect">
                <a:avLst/>
              </a:prstGeom>
              <a:noFill/>
              <a:ln w="9525">
                <a:noFill/>
                <a:miter lim="800000"/>
                <a:headEnd/>
                <a:tailEnd/>
              </a:ln>
              <a:effectLst/>
            </p:spPr>
          </p:pic>
          <p:pic>
            <p:nvPicPr>
              <p:cNvPr id="389" name="Picture 51" descr="sphere5_big">
                <a:extLst>
                  <a:ext uri="{FF2B5EF4-FFF2-40B4-BE49-F238E27FC236}">
                    <a16:creationId xmlns:a16="http://schemas.microsoft.com/office/drawing/2014/main" id="{71F6FA4C-207B-394C-9CEC-3CAA18B9FBC8}"/>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508479" y="4326443"/>
                <a:ext cx="77374" cy="76911"/>
              </a:xfrm>
              <a:prstGeom prst="rect">
                <a:avLst/>
              </a:prstGeom>
              <a:noFill/>
              <a:ln w="9525">
                <a:noFill/>
                <a:miter lim="800000"/>
                <a:headEnd/>
                <a:tailEnd/>
              </a:ln>
              <a:effectLst/>
            </p:spPr>
          </p:pic>
          <p:pic>
            <p:nvPicPr>
              <p:cNvPr id="390" name="Picture 51" descr="sphere5_big">
                <a:extLst>
                  <a:ext uri="{FF2B5EF4-FFF2-40B4-BE49-F238E27FC236}">
                    <a16:creationId xmlns:a16="http://schemas.microsoft.com/office/drawing/2014/main" id="{92B3317C-F01E-1B4B-A4BA-85C75796661B}"/>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877653" y="5240016"/>
                <a:ext cx="77374" cy="76911"/>
              </a:xfrm>
              <a:prstGeom prst="rect">
                <a:avLst/>
              </a:prstGeom>
              <a:noFill/>
              <a:ln w="9525">
                <a:noFill/>
                <a:miter lim="800000"/>
                <a:headEnd/>
                <a:tailEnd/>
              </a:ln>
              <a:effectLst/>
            </p:spPr>
          </p:pic>
          <p:pic>
            <p:nvPicPr>
              <p:cNvPr id="391" name="Picture 390" descr="sphere5_big">
                <a:extLst>
                  <a:ext uri="{FF2B5EF4-FFF2-40B4-BE49-F238E27FC236}">
                    <a16:creationId xmlns:a16="http://schemas.microsoft.com/office/drawing/2014/main" id="{3DBC4600-2BA4-EC44-8639-D3179DEC0198}"/>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006072" y="5278472"/>
                <a:ext cx="116063" cy="115367"/>
              </a:xfrm>
              <a:prstGeom prst="rect">
                <a:avLst/>
              </a:prstGeom>
              <a:noFill/>
              <a:ln w="9525">
                <a:noFill/>
                <a:miter lim="800000"/>
                <a:headEnd/>
                <a:tailEnd/>
              </a:ln>
              <a:effectLst/>
            </p:spPr>
          </p:pic>
          <p:pic>
            <p:nvPicPr>
              <p:cNvPr id="392" name="Picture 391" descr="sphere5_big">
                <a:extLst>
                  <a:ext uri="{FF2B5EF4-FFF2-40B4-BE49-F238E27FC236}">
                    <a16:creationId xmlns:a16="http://schemas.microsoft.com/office/drawing/2014/main" id="{351D8218-F421-094D-9991-90DDCC9E064E}"/>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550898" y="5677427"/>
                <a:ext cx="154749" cy="153821"/>
              </a:xfrm>
              <a:prstGeom prst="rect">
                <a:avLst/>
              </a:prstGeom>
              <a:noFill/>
              <a:ln w="9525">
                <a:noFill/>
                <a:miter lim="800000"/>
                <a:headEnd/>
                <a:tailEnd/>
              </a:ln>
              <a:effectLst/>
            </p:spPr>
          </p:pic>
          <p:pic>
            <p:nvPicPr>
              <p:cNvPr id="393" name="Picture 51" descr="sphere5_big">
                <a:extLst>
                  <a:ext uri="{FF2B5EF4-FFF2-40B4-BE49-F238E27FC236}">
                    <a16:creationId xmlns:a16="http://schemas.microsoft.com/office/drawing/2014/main" id="{6841F39E-8420-D54D-9AB5-F25CB7121D4F}"/>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954565" y="5505034"/>
                <a:ext cx="77374" cy="76911"/>
              </a:xfrm>
              <a:prstGeom prst="rect">
                <a:avLst/>
              </a:prstGeom>
              <a:noFill/>
              <a:ln w="9525">
                <a:noFill/>
                <a:miter lim="800000"/>
                <a:headEnd/>
                <a:tailEnd/>
              </a:ln>
              <a:effectLst/>
            </p:spPr>
          </p:pic>
          <p:pic>
            <p:nvPicPr>
              <p:cNvPr id="394" name="Picture 393" descr="sphere5_big">
                <a:extLst>
                  <a:ext uri="{FF2B5EF4-FFF2-40B4-BE49-F238E27FC236}">
                    <a16:creationId xmlns:a16="http://schemas.microsoft.com/office/drawing/2014/main" id="{01159DA0-BA5A-964C-8FC0-62E9C4F0AE4B}"/>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186154" y="5259244"/>
                <a:ext cx="116063" cy="115367"/>
              </a:xfrm>
              <a:prstGeom prst="rect">
                <a:avLst/>
              </a:prstGeom>
              <a:noFill/>
              <a:ln w="9525">
                <a:noFill/>
                <a:miter lim="800000"/>
                <a:headEnd/>
                <a:tailEnd/>
              </a:ln>
              <a:effectLst/>
            </p:spPr>
          </p:pic>
          <p:pic>
            <p:nvPicPr>
              <p:cNvPr id="395" name="Picture 51" descr="sphere5_big">
                <a:extLst>
                  <a:ext uri="{FF2B5EF4-FFF2-40B4-BE49-F238E27FC236}">
                    <a16:creationId xmlns:a16="http://schemas.microsoft.com/office/drawing/2014/main" id="{3B5AA286-E900-444B-9616-89F75218942E}"/>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187510" y="5020954"/>
                <a:ext cx="154749" cy="153821"/>
              </a:xfrm>
              <a:prstGeom prst="rect">
                <a:avLst/>
              </a:prstGeom>
              <a:noFill/>
              <a:ln w="9525">
                <a:noFill/>
                <a:miter lim="800000"/>
                <a:headEnd/>
                <a:tailEnd/>
              </a:ln>
              <a:effectLst/>
            </p:spPr>
          </p:pic>
          <p:pic>
            <p:nvPicPr>
              <p:cNvPr id="396" name="Picture 51" descr="sphere5_big">
                <a:extLst>
                  <a:ext uri="{FF2B5EF4-FFF2-40B4-BE49-F238E27FC236}">
                    <a16:creationId xmlns:a16="http://schemas.microsoft.com/office/drawing/2014/main" id="{EE4239D8-E059-B440-81CA-20C0DE6C1156}"/>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103615" y="5428122"/>
                <a:ext cx="77374" cy="76911"/>
              </a:xfrm>
              <a:prstGeom prst="rect">
                <a:avLst/>
              </a:prstGeom>
              <a:noFill/>
              <a:ln w="9525">
                <a:noFill/>
                <a:miter lim="800000"/>
                <a:headEnd/>
                <a:tailEnd/>
              </a:ln>
              <a:effectLst/>
            </p:spPr>
          </p:pic>
          <p:pic>
            <p:nvPicPr>
              <p:cNvPr id="397" name="Picture 51" descr="sphere5_big">
                <a:extLst>
                  <a:ext uri="{FF2B5EF4-FFF2-40B4-BE49-F238E27FC236}">
                    <a16:creationId xmlns:a16="http://schemas.microsoft.com/office/drawing/2014/main" id="{A53C3399-0E1B-4B4D-AD6C-7020A0B2EAC3}"/>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585696" y="4755629"/>
                <a:ext cx="117736" cy="117031"/>
              </a:xfrm>
              <a:prstGeom prst="rect">
                <a:avLst/>
              </a:prstGeom>
              <a:noFill/>
              <a:ln w="9525">
                <a:noFill/>
                <a:miter lim="800000"/>
                <a:headEnd/>
                <a:tailEnd/>
              </a:ln>
              <a:effectLst/>
            </p:spPr>
          </p:pic>
          <p:pic>
            <p:nvPicPr>
              <p:cNvPr id="398" name="Picture 397" descr="sphere5_big">
                <a:extLst>
                  <a:ext uri="{FF2B5EF4-FFF2-40B4-BE49-F238E27FC236}">
                    <a16:creationId xmlns:a16="http://schemas.microsoft.com/office/drawing/2014/main" id="{29D2E220-232D-994D-8870-28C8990A8697}"/>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781103" y="4814145"/>
                <a:ext cx="176606" cy="175547"/>
              </a:xfrm>
              <a:prstGeom prst="rect">
                <a:avLst/>
              </a:prstGeom>
              <a:noFill/>
              <a:ln w="9525">
                <a:noFill/>
                <a:miter lim="800000"/>
                <a:headEnd/>
                <a:tailEnd/>
              </a:ln>
              <a:effectLst/>
            </p:spPr>
          </p:pic>
          <p:pic>
            <p:nvPicPr>
              <p:cNvPr id="399" name="Picture 398" descr="sphere5_big">
                <a:extLst>
                  <a:ext uri="{FF2B5EF4-FFF2-40B4-BE49-F238E27FC236}">
                    <a16:creationId xmlns:a16="http://schemas.microsoft.com/office/drawing/2014/main" id="{FEB52C97-E7D2-704D-A70C-97C88E7D1695}"/>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8143426" y="5041859"/>
                <a:ext cx="235473" cy="234061"/>
              </a:xfrm>
              <a:prstGeom prst="rect">
                <a:avLst/>
              </a:prstGeom>
              <a:noFill/>
              <a:ln w="9525">
                <a:noFill/>
                <a:miter lim="800000"/>
                <a:headEnd/>
                <a:tailEnd/>
              </a:ln>
              <a:effectLst/>
            </p:spPr>
          </p:pic>
          <p:pic>
            <p:nvPicPr>
              <p:cNvPr id="400" name="Picture 51" descr="sphere5_big">
                <a:extLst>
                  <a:ext uri="{FF2B5EF4-FFF2-40B4-BE49-F238E27FC236}">
                    <a16:creationId xmlns:a16="http://schemas.microsoft.com/office/drawing/2014/main" id="{482EE5A5-EFB0-D94A-8021-CABE52842142}"/>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702728" y="5158892"/>
                <a:ext cx="117736" cy="117031"/>
              </a:xfrm>
              <a:prstGeom prst="rect">
                <a:avLst/>
              </a:prstGeom>
              <a:noFill/>
              <a:ln w="9525">
                <a:noFill/>
                <a:miter lim="800000"/>
                <a:headEnd/>
                <a:tailEnd/>
              </a:ln>
              <a:effectLst/>
            </p:spPr>
          </p:pic>
          <p:pic>
            <p:nvPicPr>
              <p:cNvPr id="401" name="Picture 400" descr="sphere5_big">
                <a:extLst>
                  <a:ext uri="{FF2B5EF4-FFF2-40B4-BE49-F238E27FC236}">
                    <a16:creationId xmlns:a16="http://schemas.microsoft.com/office/drawing/2014/main" id="{9BCD48AE-5C91-404E-9425-3FA797147E61}"/>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8055124" y="4784887"/>
                <a:ext cx="176606" cy="175547"/>
              </a:xfrm>
              <a:prstGeom prst="rect">
                <a:avLst/>
              </a:prstGeom>
              <a:noFill/>
              <a:ln w="9525">
                <a:noFill/>
                <a:miter lim="800000"/>
                <a:headEnd/>
                <a:tailEnd/>
              </a:ln>
              <a:effectLst/>
            </p:spPr>
          </p:pic>
          <p:pic>
            <p:nvPicPr>
              <p:cNvPr id="402" name="Picture 51" descr="sphere5_big">
                <a:extLst>
                  <a:ext uri="{FF2B5EF4-FFF2-40B4-BE49-F238E27FC236}">
                    <a16:creationId xmlns:a16="http://schemas.microsoft.com/office/drawing/2014/main" id="{3B557E80-75C6-CC4C-96E1-2A7184A244F1}"/>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467960" y="4924831"/>
                <a:ext cx="235473" cy="234061"/>
              </a:xfrm>
              <a:prstGeom prst="rect">
                <a:avLst/>
              </a:prstGeom>
              <a:noFill/>
              <a:ln w="9525">
                <a:noFill/>
                <a:miter lim="800000"/>
                <a:headEnd/>
                <a:tailEnd/>
              </a:ln>
              <a:effectLst/>
            </p:spPr>
          </p:pic>
          <p:pic>
            <p:nvPicPr>
              <p:cNvPr id="403" name="Picture 51" descr="sphere5_big">
                <a:extLst>
                  <a:ext uri="{FF2B5EF4-FFF2-40B4-BE49-F238E27FC236}">
                    <a16:creationId xmlns:a16="http://schemas.microsoft.com/office/drawing/2014/main" id="{CDD5204C-6786-E943-9AD9-9EFEF67E0DEB}"/>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929529" y="5041859"/>
                <a:ext cx="117736" cy="117031"/>
              </a:xfrm>
              <a:prstGeom prst="rect">
                <a:avLst/>
              </a:prstGeom>
              <a:noFill/>
              <a:ln w="9525">
                <a:noFill/>
                <a:miter lim="800000"/>
                <a:headEnd/>
                <a:tailEnd/>
              </a:ln>
              <a:effectLst/>
            </p:spPr>
          </p:pic>
          <p:pic>
            <p:nvPicPr>
              <p:cNvPr id="404" name="Picture 51" descr="sphere5_big">
                <a:extLst>
                  <a:ext uri="{FF2B5EF4-FFF2-40B4-BE49-F238E27FC236}">
                    <a16:creationId xmlns:a16="http://schemas.microsoft.com/office/drawing/2014/main" id="{1254EF4A-AB80-614D-8BAA-C2C8013C3706}"/>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324924" y="4419102"/>
                <a:ext cx="120492" cy="119771"/>
              </a:xfrm>
              <a:prstGeom prst="rect">
                <a:avLst/>
              </a:prstGeom>
              <a:noFill/>
              <a:ln w="9525">
                <a:noFill/>
                <a:miter lim="800000"/>
                <a:headEnd/>
                <a:tailEnd/>
              </a:ln>
              <a:effectLst/>
            </p:spPr>
          </p:pic>
          <p:pic>
            <p:nvPicPr>
              <p:cNvPr id="405" name="Picture 404" descr="sphere5_big">
                <a:extLst>
                  <a:ext uri="{FF2B5EF4-FFF2-40B4-BE49-F238E27FC236}">
                    <a16:creationId xmlns:a16="http://schemas.microsoft.com/office/drawing/2014/main" id="{34851C56-886C-374B-A50F-A97AD97FC154}"/>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524906" y="4549821"/>
                <a:ext cx="180741" cy="179657"/>
              </a:xfrm>
              <a:prstGeom prst="rect">
                <a:avLst/>
              </a:prstGeom>
              <a:noFill/>
              <a:ln w="9525">
                <a:noFill/>
                <a:miter lim="800000"/>
                <a:headEnd/>
                <a:tailEnd/>
              </a:ln>
              <a:effectLst/>
            </p:spPr>
          </p:pic>
          <p:pic>
            <p:nvPicPr>
              <p:cNvPr id="406" name="Picture 405" descr="sphere5_big">
                <a:extLst>
                  <a:ext uri="{FF2B5EF4-FFF2-40B4-BE49-F238E27FC236}">
                    <a16:creationId xmlns:a16="http://schemas.microsoft.com/office/drawing/2014/main" id="{1163436A-5EBD-544A-ADE3-0D93B8D3D419}"/>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868949" y="4727979"/>
                <a:ext cx="349313" cy="347217"/>
              </a:xfrm>
              <a:prstGeom prst="rect">
                <a:avLst/>
              </a:prstGeom>
              <a:noFill/>
              <a:ln w="9525">
                <a:noFill/>
                <a:miter lim="800000"/>
                <a:headEnd/>
                <a:tailEnd/>
              </a:ln>
              <a:effectLst/>
            </p:spPr>
          </p:pic>
          <p:pic>
            <p:nvPicPr>
              <p:cNvPr id="407" name="Picture 51" descr="sphere5_big">
                <a:extLst>
                  <a:ext uri="{FF2B5EF4-FFF2-40B4-BE49-F238E27FC236}">
                    <a16:creationId xmlns:a16="http://schemas.microsoft.com/office/drawing/2014/main" id="{51305B2D-5F06-9743-962F-FD22291304DB}"/>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444696" y="4902639"/>
                <a:ext cx="120492" cy="119771"/>
              </a:xfrm>
              <a:prstGeom prst="rect">
                <a:avLst/>
              </a:prstGeom>
              <a:noFill/>
              <a:ln w="9525">
                <a:noFill/>
                <a:miter lim="800000"/>
                <a:headEnd/>
                <a:tailEnd/>
              </a:ln>
              <a:effectLst/>
            </p:spPr>
          </p:pic>
          <p:pic>
            <p:nvPicPr>
              <p:cNvPr id="408" name="Picture 407" descr="sphere5_big">
                <a:extLst>
                  <a:ext uri="{FF2B5EF4-FFF2-40B4-BE49-F238E27FC236}">
                    <a16:creationId xmlns:a16="http://schemas.microsoft.com/office/drawing/2014/main" id="{E7585A34-3BB2-D047-A557-58EB0DD24BC0}"/>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805342" y="4519878"/>
                <a:ext cx="180741" cy="179657"/>
              </a:xfrm>
              <a:prstGeom prst="rect">
                <a:avLst/>
              </a:prstGeom>
              <a:noFill/>
              <a:ln w="9525">
                <a:noFill/>
                <a:miter lim="800000"/>
                <a:headEnd/>
                <a:tailEnd/>
              </a:ln>
              <a:effectLst/>
            </p:spPr>
          </p:pic>
          <p:pic>
            <p:nvPicPr>
              <p:cNvPr id="409" name="Picture 51" descr="sphere5_big">
                <a:extLst>
                  <a:ext uri="{FF2B5EF4-FFF2-40B4-BE49-F238E27FC236}">
                    <a16:creationId xmlns:a16="http://schemas.microsoft.com/office/drawing/2014/main" id="{0FB4A35C-B85D-E348-A32E-8E8C9CA3EA65}"/>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204431" y="4663099"/>
                <a:ext cx="240986" cy="239540"/>
              </a:xfrm>
              <a:prstGeom prst="rect">
                <a:avLst/>
              </a:prstGeom>
              <a:noFill/>
              <a:ln w="9525">
                <a:noFill/>
                <a:miter lim="800000"/>
                <a:headEnd/>
                <a:tailEnd/>
              </a:ln>
              <a:effectLst/>
            </p:spPr>
          </p:pic>
          <p:pic>
            <p:nvPicPr>
              <p:cNvPr id="410" name="Picture 51" descr="sphere5_big">
                <a:extLst>
                  <a:ext uri="{FF2B5EF4-FFF2-40B4-BE49-F238E27FC236}">
                    <a16:creationId xmlns:a16="http://schemas.microsoft.com/office/drawing/2014/main" id="{2DC0F594-982E-1949-9715-E5539EA209AB}"/>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676806" y="4782866"/>
                <a:ext cx="120492" cy="119771"/>
              </a:xfrm>
              <a:prstGeom prst="rect">
                <a:avLst/>
              </a:prstGeom>
              <a:noFill/>
              <a:ln w="9525">
                <a:noFill/>
                <a:miter lim="800000"/>
                <a:headEnd/>
                <a:tailEnd/>
              </a:ln>
              <a:effectLst/>
            </p:spPr>
          </p:pic>
          <p:pic>
            <p:nvPicPr>
              <p:cNvPr id="411" name="Picture 51" descr="sphere5_big">
                <a:extLst>
                  <a:ext uri="{FF2B5EF4-FFF2-40B4-BE49-F238E27FC236}">
                    <a16:creationId xmlns:a16="http://schemas.microsoft.com/office/drawing/2014/main" id="{45CA6568-9B7D-214F-8766-7993058B2691}"/>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5716101" y="5098905"/>
                <a:ext cx="125545" cy="124793"/>
              </a:xfrm>
              <a:prstGeom prst="rect">
                <a:avLst/>
              </a:prstGeom>
              <a:noFill/>
              <a:ln w="9525">
                <a:noFill/>
                <a:miter lim="800000"/>
                <a:headEnd/>
                <a:tailEnd/>
              </a:ln>
              <a:effectLst/>
            </p:spPr>
          </p:pic>
          <p:pic>
            <p:nvPicPr>
              <p:cNvPr id="412" name="Picture 411" descr="sphere5_big">
                <a:extLst>
                  <a:ext uri="{FF2B5EF4-FFF2-40B4-BE49-F238E27FC236}">
                    <a16:creationId xmlns:a16="http://schemas.microsoft.com/office/drawing/2014/main" id="{EC29236D-21BC-4B45-ABD5-F8169199FCC1}"/>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5924469" y="5161302"/>
                <a:ext cx="188320" cy="187191"/>
              </a:xfrm>
              <a:prstGeom prst="rect">
                <a:avLst/>
              </a:prstGeom>
              <a:noFill/>
              <a:ln w="9525">
                <a:noFill/>
                <a:miter lim="800000"/>
                <a:headEnd/>
                <a:tailEnd/>
              </a:ln>
              <a:effectLst/>
            </p:spPr>
          </p:pic>
          <p:pic>
            <p:nvPicPr>
              <p:cNvPr id="413" name="Picture 412" descr="sphere5_big">
                <a:extLst>
                  <a:ext uri="{FF2B5EF4-FFF2-40B4-BE49-F238E27FC236}">
                    <a16:creationId xmlns:a16="http://schemas.microsoft.com/office/drawing/2014/main" id="{F38A5619-09B4-9445-8BC8-6899CCD39215}"/>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644565" y="5620854"/>
                <a:ext cx="227474" cy="226110"/>
              </a:xfrm>
              <a:prstGeom prst="rect">
                <a:avLst/>
              </a:prstGeom>
              <a:noFill/>
              <a:ln w="9525">
                <a:noFill/>
                <a:miter lim="800000"/>
                <a:headEnd/>
                <a:tailEnd/>
              </a:ln>
              <a:effectLst/>
            </p:spPr>
          </p:pic>
          <p:pic>
            <p:nvPicPr>
              <p:cNvPr id="414" name="Picture 51" descr="sphere5_big">
                <a:extLst>
                  <a:ext uri="{FF2B5EF4-FFF2-40B4-BE49-F238E27FC236}">
                    <a16:creationId xmlns:a16="http://schemas.microsoft.com/office/drawing/2014/main" id="{5E16B5E8-EDAD-884B-9F92-56ACBBABB833}"/>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5840895" y="5528915"/>
                <a:ext cx="125545" cy="124793"/>
              </a:xfrm>
              <a:prstGeom prst="rect">
                <a:avLst/>
              </a:prstGeom>
              <a:noFill/>
              <a:ln w="9525">
                <a:noFill/>
                <a:miter lim="800000"/>
                <a:headEnd/>
                <a:tailEnd/>
              </a:ln>
              <a:effectLst/>
            </p:spPr>
          </p:pic>
          <p:pic>
            <p:nvPicPr>
              <p:cNvPr id="415" name="Picture 414" descr="sphere5_big">
                <a:extLst>
                  <a:ext uri="{FF2B5EF4-FFF2-40B4-BE49-F238E27FC236}">
                    <a16:creationId xmlns:a16="http://schemas.microsoft.com/office/drawing/2014/main" id="{8DF09E95-F02C-E34B-9C70-783FB4189FA4}"/>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216664" y="5130104"/>
                <a:ext cx="188320" cy="187191"/>
              </a:xfrm>
              <a:prstGeom prst="rect">
                <a:avLst/>
              </a:prstGeom>
              <a:noFill/>
              <a:ln w="9525">
                <a:noFill/>
                <a:miter lim="800000"/>
                <a:headEnd/>
                <a:tailEnd/>
              </a:ln>
              <a:effectLst/>
            </p:spPr>
          </p:pic>
          <p:pic>
            <p:nvPicPr>
              <p:cNvPr id="416" name="Picture 51" descr="sphere5_big">
                <a:extLst>
                  <a:ext uri="{FF2B5EF4-FFF2-40B4-BE49-F238E27FC236}">
                    <a16:creationId xmlns:a16="http://schemas.microsoft.com/office/drawing/2014/main" id="{4B8D10A7-9A7A-B247-8F92-D6CB76C5390D}"/>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421621" y="5319441"/>
                <a:ext cx="251091" cy="249585"/>
              </a:xfrm>
              <a:prstGeom prst="rect">
                <a:avLst/>
              </a:prstGeom>
              <a:noFill/>
              <a:ln w="9525">
                <a:noFill/>
                <a:miter lim="800000"/>
                <a:headEnd/>
                <a:tailEnd/>
              </a:ln>
              <a:effectLst/>
            </p:spPr>
          </p:pic>
          <p:pic>
            <p:nvPicPr>
              <p:cNvPr id="417" name="Picture 51" descr="sphere5_big">
                <a:extLst>
                  <a:ext uri="{FF2B5EF4-FFF2-40B4-BE49-F238E27FC236}">
                    <a16:creationId xmlns:a16="http://schemas.microsoft.com/office/drawing/2014/main" id="{6D0D9538-E3C4-1740-9CBA-6463C2B35F85}"/>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082739" y="5404120"/>
                <a:ext cx="125545" cy="124793"/>
              </a:xfrm>
              <a:prstGeom prst="rect">
                <a:avLst/>
              </a:prstGeom>
              <a:noFill/>
              <a:ln w="9525">
                <a:noFill/>
                <a:miter lim="800000"/>
                <a:headEnd/>
                <a:tailEnd/>
              </a:ln>
              <a:effectLst/>
            </p:spPr>
          </p:pic>
          <p:pic>
            <p:nvPicPr>
              <p:cNvPr id="418" name="Picture 51" descr="sphere5_big">
                <a:extLst>
                  <a:ext uri="{FF2B5EF4-FFF2-40B4-BE49-F238E27FC236}">
                    <a16:creationId xmlns:a16="http://schemas.microsoft.com/office/drawing/2014/main" id="{89302919-5100-8E4C-804B-865CFD984916}"/>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263293" y="5653708"/>
                <a:ext cx="77374" cy="76911"/>
              </a:xfrm>
              <a:prstGeom prst="rect">
                <a:avLst/>
              </a:prstGeom>
              <a:noFill/>
              <a:ln w="9525">
                <a:noFill/>
                <a:miter lim="800000"/>
                <a:headEnd/>
                <a:tailEnd/>
              </a:ln>
              <a:effectLst/>
            </p:spPr>
          </p:pic>
          <p:pic>
            <p:nvPicPr>
              <p:cNvPr id="419" name="Picture 418" descr="sphere5_big">
                <a:extLst>
                  <a:ext uri="{FF2B5EF4-FFF2-40B4-BE49-F238E27FC236}">
                    <a16:creationId xmlns:a16="http://schemas.microsoft.com/office/drawing/2014/main" id="{C3C55E0B-7039-A848-8261-25EC41C59100}"/>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5959311" y="4558795"/>
                <a:ext cx="116063" cy="115367"/>
              </a:xfrm>
              <a:prstGeom prst="rect">
                <a:avLst/>
              </a:prstGeom>
              <a:noFill/>
              <a:ln w="9525">
                <a:noFill/>
                <a:miter lim="800000"/>
                <a:headEnd/>
                <a:tailEnd/>
              </a:ln>
              <a:effectLst/>
            </p:spPr>
          </p:pic>
          <p:pic>
            <p:nvPicPr>
              <p:cNvPr id="420" name="Picture 419" descr="sphere5_big">
                <a:extLst>
                  <a:ext uri="{FF2B5EF4-FFF2-40B4-BE49-F238E27FC236}">
                    <a16:creationId xmlns:a16="http://schemas.microsoft.com/office/drawing/2014/main" id="{817800BB-723C-3C4A-B7B5-2C74C911BA7D}"/>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293170" y="4762551"/>
                <a:ext cx="154749" cy="153821"/>
              </a:xfrm>
              <a:prstGeom prst="rect">
                <a:avLst/>
              </a:prstGeom>
              <a:noFill/>
              <a:ln w="9525">
                <a:noFill/>
                <a:miter lim="800000"/>
                <a:headEnd/>
                <a:tailEnd/>
              </a:ln>
              <a:effectLst/>
            </p:spPr>
          </p:pic>
          <p:pic>
            <p:nvPicPr>
              <p:cNvPr id="421" name="Picture 51" descr="sphere5_big">
                <a:extLst>
                  <a:ext uri="{FF2B5EF4-FFF2-40B4-BE49-F238E27FC236}">
                    <a16:creationId xmlns:a16="http://schemas.microsoft.com/office/drawing/2014/main" id="{1ACD5436-FEE7-1D42-9793-DD7B521D61AE}"/>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504648" y="5074485"/>
                <a:ext cx="77374" cy="76911"/>
              </a:xfrm>
              <a:prstGeom prst="rect">
                <a:avLst/>
              </a:prstGeom>
              <a:noFill/>
              <a:ln w="9525">
                <a:noFill/>
                <a:miter lim="800000"/>
                <a:headEnd/>
                <a:tailEnd/>
              </a:ln>
              <a:effectLst/>
            </p:spPr>
          </p:pic>
          <p:pic>
            <p:nvPicPr>
              <p:cNvPr id="422" name="Picture 421" descr="sphere5_big">
                <a:extLst>
                  <a:ext uri="{FF2B5EF4-FFF2-40B4-BE49-F238E27FC236}">
                    <a16:creationId xmlns:a16="http://schemas.microsoft.com/office/drawing/2014/main" id="{786AD3F1-828D-1640-8D96-B131CE11B836}"/>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922473" y="4616479"/>
                <a:ext cx="116063" cy="115367"/>
              </a:xfrm>
              <a:prstGeom prst="rect">
                <a:avLst/>
              </a:prstGeom>
              <a:noFill/>
              <a:ln w="9525">
                <a:noFill/>
                <a:miter lim="800000"/>
                <a:headEnd/>
                <a:tailEnd/>
              </a:ln>
              <a:effectLst/>
            </p:spPr>
          </p:pic>
          <p:pic>
            <p:nvPicPr>
              <p:cNvPr id="423" name="Picture 51" descr="sphere5_big">
                <a:extLst>
                  <a:ext uri="{FF2B5EF4-FFF2-40B4-BE49-F238E27FC236}">
                    <a16:creationId xmlns:a16="http://schemas.microsoft.com/office/drawing/2014/main" id="{C5D0D454-2264-9242-BB04-2BBFCBBA4EA1}"/>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694802" y="5059300"/>
                <a:ext cx="154749" cy="153821"/>
              </a:xfrm>
              <a:prstGeom prst="rect">
                <a:avLst/>
              </a:prstGeom>
              <a:noFill/>
              <a:ln w="9525">
                <a:noFill/>
                <a:miter lim="800000"/>
                <a:headEnd/>
                <a:tailEnd/>
              </a:ln>
              <a:effectLst/>
            </p:spPr>
          </p:pic>
          <p:pic>
            <p:nvPicPr>
              <p:cNvPr id="424" name="Picture 51" descr="sphere5_big">
                <a:extLst>
                  <a:ext uri="{FF2B5EF4-FFF2-40B4-BE49-F238E27FC236}">
                    <a16:creationId xmlns:a16="http://schemas.microsoft.com/office/drawing/2014/main" id="{9662A49C-174F-674F-B8BC-62F788D1FDCB}"/>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737603" y="5512740"/>
                <a:ext cx="77374" cy="76911"/>
              </a:xfrm>
              <a:prstGeom prst="rect">
                <a:avLst/>
              </a:prstGeom>
              <a:noFill/>
              <a:ln w="9525">
                <a:noFill/>
                <a:miter lim="800000"/>
                <a:headEnd/>
                <a:tailEnd/>
              </a:ln>
              <a:effectLst/>
            </p:spPr>
          </p:pic>
          <p:pic>
            <p:nvPicPr>
              <p:cNvPr id="425" name="Picture 51" descr="sphere5_big">
                <a:extLst>
                  <a:ext uri="{FF2B5EF4-FFF2-40B4-BE49-F238E27FC236}">
                    <a16:creationId xmlns:a16="http://schemas.microsoft.com/office/drawing/2014/main" id="{2D3EB32D-C9EB-1A41-A0BF-D3B41574B45E}"/>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407155" y="4170974"/>
                <a:ext cx="77374" cy="76911"/>
              </a:xfrm>
              <a:prstGeom prst="rect">
                <a:avLst/>
              </a:prstGeom>
              <a:noFill/>
              <a:ln w="9525">
                <a:noFill/>
                <a:miter lim="800000"/>
                <a:headEnd/>
                <a:tailEnd/>
              </a:ln>
              <a:effectLst/>
            </p:spPr>
          </p:pic>
          <p:pic>
            <p:nvPicPr>
              <p:cNvPr id="426" name="Picture 425" descr="sphere5_big">
                <a:extLst>
                  <a:ext uri="{FF2B5EF4-FFF2-40B4-BE49-F238E27FC236}">
                    <a16:creationId xmlns:a16="http://schemas.microsoft.com/office/drawing/2014/main" id="{14293C51-80E7-E043-8037-66522231D7F4}"/>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026693" y="4847920"/>
                <a:ext cx="116063" cy="115367"/>
              </a:xfrm>
              <a:prstGeom prst="rect">
                <a:avLst/>
              </a:prstGeom>
              <a:noFill/>
              <a:ln w="9525">
                <a:noFill/>
                <a:miter lim="800000"/>
                <a:headEnd/>
                <a:tailEnd/>
              </a:ln>
              <a:effectLst/>
            </p:spPr>
          </p:pic>
          <p:pic>
            <p:nvPicPr>
              <p:cNvPr id="427" name="Picture 426" descr="sphere5_big">
                <a:extLst>
                  <a:ext uri="{FF2B5EF4-FFF2-40B4-BE49-F238E27FC236}">
                    <a16:creationId xmlns:a16="http://schemas.microsoft.com/office/drawing/2014/main" id="{65934101-CED9-414B-91A1-17401CE71A60}"/>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093870" y="4303737"/>
                <a:ext cx="154749" cy="153821"/>
              </a:xfrm>
              <a:prstGeom prst="rect">
                <a:avLst/>
              </a:prstGeom>
              <a:noFill/>
              <a:ln w="9525">
                <a:noFill/>
                <a:miter lim="800000"/>
                <a:headEnd/>
                <a:tailEnd/>
              </a:ln>
              <a:effectLst/>
            </p:spPr>
          </p:pic>
          <p:pic>
            <p:nvPicPr>
              <p:cNvPr id="428" name="Picture 427" descr="sphere5_big">
                <a:extLst>
                  <a:ext uri="{FF2B5EF4-FFF2-40B4-BE49-F238E27FC236}">
                    <a16:creationId xmlns:a16="http://schemas.microsoft.com/office/drawing/2014/main" id="{F7E29EA7-E016-BF43-BEB0-019EE2AD4767}"/>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483847" y="4380647"/>
                <a:ext cx="77374" cy="76911"/>
              </a:xfrm>
              <a:prstGeom prst="rect">
                <a:avLst/>
              </a:prstGeom>
              <a:noFill/>
              <a:ln w="9525">
                <a:noFill/>
                <a:miter lim="800000"/>
                <a:headEnd/>
                <a:tailEnd/>
              </a:ln>
              <a:effectLst/>
            </p:spPr>
          </p:pic>
          <p:pic>
            <p:nvPicPr>
              <p:cNvPr id="429" name="Picture 428" descr="sphere5_big">
                <a:extLst>
                  <a:ext uri="{FF2B5EF4-FFF2-40B4-BE49-F238E27FC236}">
                    <a16:creationId xmlns:a16="http://schemas.microsoft.com/office/drawing/2014/main" id="{AB97535A-154A-C34A-96AA-2F368551F791}"/>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231621" y="4229548"/>
                <a:ext cx="116063" cy="115367"/>
              </a:xfrm>
              <a:prstGeom prst="rect">
                <a:avLst/>
              </a:prstGeom>
              <a:noFill/>
              <a:ln w="9525">
                <a:noFill/>
                <a:miter lim="800000"/>
                <a:headEnd/>
                <a:tailEnd/>
              </a:ln>
              <a:effectLst/>
            </p:spPr>
          </p:pic>
          <p:pic>
            <p:nvPicPr>
              <p:cNvPr id="430" name="Picture 51" descr="sphere5_big">
                <a:extLst>
                  <a:ext uri="{FF2B5EF4-FFF2-40B4-BE49-F238E27FC236}">
                    <a16:creationId xmlns:a16="http://schemas.microsoft.com/office/drawing/2014/main" id="{47540CB0-203B-C04A-A028-89B197FE9378}"/>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355688" y="4518677"/>
                <a:ext cx="154749" cy="153821"/>
              </a:xfrm>
              <a:prstGeom prst="rect">
                <a:avLst/>
              </a:prstGeom>
              <a:noFill/>
              <a:ln w="9525">
                <a:noFill/>
                <a:miter lim="800000"/>
                <a:headEnd/>
                <a:tailEnd/>
              </a:ln>
              <a:effectLst/>
            </p:spPr>
          </p:pic>
          <p:pic>
            <p:nvPicPr>
              <p:cNvPr id="431" name="Picture 51" descr="sphere5_big">
                <a:extLst>
                  <a:ext uri="{FF2B5EF4-FFF2-40B4-BE49-F238E27FC236}">
                    <a16:creationId xmlns:a16="http://schemas.microsoft.com/office/drawing/2014/main" id="{5F94A2C9-7FBD-9348-BEA8-FAA16236B302}"/>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702728" y="4373248"/>
                <a:ext cx="77374" cy="76911"/>
              </a:xfrm>
              <a:prstGeom prst="rect">
                <a:avLst/>
              </a:prstGeom>
              <a:noFill/>
              <a:ln w="9525">
                <a:noFill/>
                <a:miter lim="800000"/>
                <a:headEnd/>
                <a:tailEnd/>
              </a:ln>
              <a:effectLst/>
            </p:spPr>
          </p:pic>
          <p:pic>
            <p:nvPicPr>
              <p:cNvPr id="432" name="Picture 431" descr="sphere5_big">
                <a:extLst>
                  <a:ext uri="{FF2B5EF4-FFF2-40B4-BE49-F238E27FC236}">
                    <a16:creationId xmlns:a16="http://schemas.microsoft.com/office/drawing/2014/main" id="{C5233755-DAA6-CC4C-AA1C-5D80D57AA68D}"/>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967385" y="4223327"/>
                <a:ext cx="77374" cy="76911"/>
              </a:xfrm>
              <a:prstGeom prst="rect">
                <a:avLst/>
              </a:prstGeom>
              <a:noFill/>
              <a:ln w="9525">
                <a:noFill/>
                <a:miter lim="800000"/>
                <a:headEnd/>
                <a:tailEnd/>
              </a:ln>
              <a:effectLst/>
            </p:spPr>
          </p:pic>
          <p:pic>
            <p:nvPicPr>
              <p:cNvPr id="433" name="Picture 51" descr="sphere5_big">
                <a:extLst>
                  <a:ext uri="{FF2B5EF4-FFF2-40B4-BE49-F238E27FC236}">
                    <a16:creationId xmlns:a16="http://schemas.microsoft.com/office/drawing/2014/main" id="{E806F2F9-E470-9E4E-A03D-0B0F76F7B6FB}"/>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743090" y="4661079"/>
                <a:ext cx="77374" cy="76911"/>
              </a:xfrm>
              <a:prstGeom prst="rect">
                <a:avLst/>
              </a:prstGeom>
              <a:noFill/>
              <a:ln w="9525">
                <a:noFill/>
                <a:miter lim="800000"/>
                <a:headEnd/>
                <a:tailEnd/>
              </a:ln>
              <a:effectLst/>
            </p:spPr>
          </p:pic>
          <p:pic>
            <p:nvPicPr>
              <p:cNvPr id="434" name="Picture 51" descr="sphere5_big">
                <a:extLst>
                  <a:ext uri="{FF2B5EF4-FFF2-40B4-BE49-F238E27FC236}">
                    <a16:creationId xmlns:a16="http://schemas.microsoft.com/office/drawing/2014/main" id="{09956959-A6DA-7A47-AB64-A7787805D657}"/>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5580450" y="5415563"/>
                <a:ext cx="77374" cy="76911"/>
              </a:xfrm>
              <a:prstGeom prst="rect">
                <a:avLst/>
              </a:prstGeom>
              <a:noFill/>
              <a:ln w="9525">
                <a:noFill/>
                <a:miter lim="800000"/>
                <a:headEnd/>
                <a:tailEnd/>
              </a:ln>
              <a:effectLst/>
            </p:spPr>
          </p:pic>
          <p:pic>
            <p:nvPicPr>
              <p:cNvPr id="435" name="Picture 51" descr="sphere5_big">
                <a:extLst>
                  <a:ext uri="{FF2B5EF4-FFF2-40B4-BE49-F238E27FC236}">
                    <a16:creationId xmlns:a16="http://schemas.microsoft.com/office/drawing/2014/main" id="{763E2272-E0AD-AF49-91BD-43714A3795B4}"/>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822521" y="4344199"/>
                <a:ext cx="77374" cy="76911"/>
              </a:xfrm>
              <a:prstGeom prst="rect">
                <a:avLst/>
              </a:prstGeom>
              <a:noFill/>
              <a:ln w="9525">
                <a:noFill/>
                <a:miter lim="800000"/>
                <a:headEnd/>
                <a:tailEnd/>
              </a:ln>
              <a:effectLst/>
            </p:spPr>
          </p:pic>
          <p:pic>
            <p:nvPicPr>
              <p:cNvPr id="436" name="Picture 51" descr="sphere5_big">
                <a:extLst>
                  <a:ext uri="{FF2B5EF4-FFF2-40B4-BE49-F238E27FC236}">
                    <a16:creationId xmlns:a16="http://schemas.microsoft.com/office/drawing/2014/main" id="{B1AC370B-B405-9A42-B577-42363E22FEB9}"/>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935024" y="5581350"/>
                <a:ext cx="77374" cy="76911"/>
              </a:xfrm>
              <a:prstGeom prst="rect">
                <a:avLst/>
              </a:prstGeom>
              <a:noFill/>
              <a:ln w="9525">
                <a:noFill/>
                <a:miter lim="800000"/>
                <a:headEnd/>
                <a:tailEnd/>
              </a:ln>
              <a:effectLst/>
            </p:spPr>
          </p:pic>
          <p:pic>
            <p:nvPicPr>
              <p:cNvPr id="437" name="Picture 51" descr="sphere5_big">
                <a:extLst>
                  <a:ext uri="{FF2B5EF4-FFF2-40B4-BE49-F238E27FC236}">
                    <a16:creationId xmlns:a16="http://schemas.microsoft.com/office/drawing/2014/main" id="{090E36D8-0CBC-FD47-AF75-1657E4AD441B}"/>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565892" y="5236024"/>
                <a:ext cx="77374" cy="76911"/>
              </a:xfrm>
              <a:prstGeom prst="rect">
                <a:avLst/>
              </a:prstGeom>
              <a:noFill/>
              <a:ln w="9525">
                <a:noFill/>
                <a:miter lim="800000"/>
                <a:headEnd/>
                <a:tailEnd/>
              </a:ln>
              <a:effectLst/>
            </p:spPr>
          </p:pic>
          <p:pic>
            <p:nvPicPr>
              <p:cNvPr id="438" name="Picture 51" descr="sphere5_big">
                <a:extLst>
                  <a:ext uri="{FF2B5EF4-FFF2-40B4-BE49-F238E27FC236}">
                    <a16:creationId xmlns:a16="http://schemas.microsoft.com/office/drawing/2014/main" id="{42044B48-A915-BD4A-BC55-4F01FC55D69E}"/>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954565" y="5770052"/>
                <a:ext cx="77374" cy="76911"/>
              </a:xfrm>
              <a:prstGeom prst="rect">
                <a:avLst/>
              </a:prstGeom>
              <a:noFill/>
              <a:ln w="9525">
                <a:noFill/>
                <a:miter lim="800000"/>
                <a:headEnd/>
                <a:tailEnd/>
              </a:ln>
              <a:effectLst/>
            </p:spPr>
          </p:pic>
          <p:pic>
            <p:nvPicPr>
              <p:cNvPr id="439" name="Picture 51" descr="sphere5_big">
                <a:extLst>
                  <a:ext uri="{FF2B5EF4-FFF2-40B4-BE49-F238E27FC236}">
                    <a16:creationId xmlns:a16="http://schemas.microsoft.com/office/drawing/2014/main" id="{48BE99D6-DE2E-424E-A21A-20D152E0A775}"/>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963998" y="5096927"/>
                <a:ext cx="77374" cy="76911"/>
              </a:xfrm>
              <a:prstGeom prst="rect">
                <a:avLst/>
              </a:prstGeom>
              <a:noFill/>
              <a:ln w="9525">
                <a:noFill/>
                <a:miter lim="800000"/>
                <a:headEnd/>
                <a:tailEnd/>
              </a:ln>
              <a:effectLst/>
            </p:spPr>
          </p:pic>
          <p:pic>
            <p:nvPicPr>
              <p:cNvPr id="440" name="Picture 51" descr="sphere5_big">
                <a:extLst>
                  <a:ext uri="{FF2B5EF4-FFF2-40B4-BE49-F238E27FC236}">
                    <a16:creationId xmlns:a16="http://schemas.microsoft.com/office/drawing/2014/main" id="{F7BE1453-9465-EF43-991E-46EF4762D651}"/>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8634954" y="5196994"/>
                <a:ext cx="77374" cy="76911"/>
              </a:xfrm>
              <a:prstGeom prst="rect">
                <a:avLst/>
              </a:prstGeom>
              <a:noFill/>
              <a:ln w="9525">
                <a:noFill/>
                <a:miter lim="800000"/>
                <a:headEnd/>
                <a:tailEnd/>
              </a:ln>
              <a:effectLst/>
            </p:spPr>
          </p:pic>
          <p:pic>
            <p:nvPicPr>
              <p:cNvPr id="441" name="Picture 51" descr="sphere5_big">
                <a:extLst>
                  <a:ext uri="{FF2B5EF4-FFF2-40B4-BE49-F238E27FC236}">
                    <a16:creationId xmlns:a16="http://schemas.microsoft.com/office/drawing/2014/main" id="{7066F5AA-4511-7549-A031-F073CEFF01FE}"/>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5760541" y="4570618"/>
                <a:ext cx="77374" cy="76911"/>
              </a:xfrm>
              <a:prstGeom prst="rect">
                <a:avLst/>
              </a:prstGeom>
              <a:noFill/>
              <a:ln w="9525">
                <a:noFill/>
                <a:miter lim="800000"/>
                <a:headEnd/>
                <a:tailEnd/>
              </a:ln>
              <a:effectLst/>
            </p:spPr>
          </p:pic>
          <p:pic>
            <p:nvPicPr>
              <p:cNvPr id="442" name="Picture 51" descr="sphere5_big">
                <a:extLst>
                  <a:ext uri="{FF2B5EF4-FFF2-40B4-BE49-F238E27FC236}">
                    <a16:creationId xmlns:a16="http://schemas.microsoft.com/office/drawing/2014/main" id="{1930A586-B650-CA4F-803D-4DABAD3F6C8B}"/>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547009" y="5898934"/>
                <a:ext cx="77374" cy="76911"/>
              </a:xfrm>
              <a:prstGeom prst="rect">
                <a:avLst/>
              </a:prstGeom>
              <a:noFill/>
              <a:ln w="9525">
                <a:noFill/>
                <a:miter lim="800000"/>
                <a:headEnd/>
                <a:tailEnd/>
              </a:ln>
              <a:effectLst/>
            </p:spPr>
          </p:pic>
          <p:pic>
            <p:nvPicPr>
              <p:cNvPr id="443" name="Picture 51" descr="sphere5_big">
                <a:extLst>
                  <a:ext uri="{FF2B5EF4-FFF2-40B4-BE49-F238E27FC236}">
                    <a16:creationId xmlns:a16="http://schemas.microsoft.com/office/drawing/2014/main" id="{6F4C8372-1649-8F44-8F87-D9C77704F7FF}"/>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8583422" y="4944043"/>
                <a:ext cx="77374" cy="76911"/>
              </a:xfrm>
              <a:prstGeom prst="rect">
                <a:avLst/>
              </a:prstGeom>
              <a:noFill/>
              <a:ln w="9525">
                <a:noFill/>
                <a:miter lim="800000"/>
                <a:headEnd/>
                <a:tailEnd/>
              </a:ln>
              <a:effectLst/>
            </p:spPr>
          </p:pic>
          <p:pic>
            <p:nvPicPr>
              <p:cNvPr id="444" name="Picture 51" descr="sphere5_big">
                <a:extLst>
                  <a:ext uri="{FF2B5EF4-FFF2-40B4-BE49-F238E27FC236}">
                    <a16:creationId xmlns:a16="http://schemas.microsoft.com/office/drawing/2014/main" id="{4C8D2DB0-A12B-4D49-9A2E-3C89170E2C0E}"/>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021010" y="4500417"/>
                <a:ext cx="77374" cy="76911"/>
              </a:xfrm>
              <a:prstGeom prst="rect">
                <a:avLst/>
              </a:prstGeom>
              <a:noFill/>
              <a:ln w="9525">
                <a:noFill/>
                <a:miter lim="800000"/>
                <a:headEnd/>
                <a:tailEnd/>
              </a:ln>
              <a:effectLst/>
            </p:spPr>
          </p:pic>
          <p:pic>
            <p:nvPicPr>
              <p:cNvPr id="445" name="Picture 51" descr="sphere5_big">
                <a:extLst>
                  <a:ext uri="{FF2B5EF4-FFF2-40B4-BE49-F238E27FC236}">
                    <a16:creationId xmlns:a16="http://schemas.microsoft.com/office/drawing/2014/main" id="{56973F2D-9132-4D4A-BE36-7CDF43CF3C4A}"/>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380565" y="5124129"/>
                <a:ext cx="77374" cy="76911"/>
              </a:xfrm>
              <a:prstGeom prst="rect">
                <a:avLst/>
              </a:prstGeom>
              <a:noFill/>
              <a:ln w="9525">
                <a:noFill/>
                <a:miter lim="800000"/>
                <a:headEnd/>
                <a:tailEnd/>
              </a:ln>
              <a:effectLst/>
            </p:spPr>
          </p:pic>
          <p:pic>
            <p:nvPicPr>
              <p:cNvPr id="446" name="Picture 51" descr="sphere5_big">
                <a:extLst>
                  <a:ext uri="{FF2B5EF4-FFF2-40B4-BE49-F238E27FC236}">
                    <a16:creationId xmlns:a16="http://schemas.microsoft.com/office/drawing/2014/main" id="{9CEA0C7A-0CB4-9E47-94E7-4FB671BBAC81}"/>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644564" y="5385821"/>
                <a:ext cx="77374" cy="76911"/>
              </a:xfrm>
              <a:prstGeom prst="rect">
                <a:avLst/>
              </a:prstGeom>
              <a:noFill/>
              <a:ln w="9525">
                <a:noFill/>
                <a:miter lim="800000"/>
                <a:headEnd/>
                <a:tailEnd/>
              </a:ln>
              <a:effectLst/>
            </p:spPr>
          </p:pic>
          <p:pic>
            <p:nvPicPr>
              <p:cNvPr id="447" name="Picture 51" descr="sphere5_big">
                <a:extLst>
                  <a:ext uri="{FF2B5EF4-FFF2-40B4-BE49-F238E27FC236}">
                    <a16:creationId xmlns:a16="http://schemas.microsoft.com/office/drawing/2014/main" id="{4FE81E62-CCB5-D946-ABA1-91F79A6E7219}"/>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8113905" y="4595587"/>
                <a:ext cx="77374" cy="76911"/>
              </a:xfrm>
              <a:prstGeom prst="rect">
                <a:avLst/>
              </a:prstGeom>
              <a:noFill/>
              <a:ln w="9525">
                <a:noFill/>
                <a:miter lim="800000"/>
                <a:headEnd/>
                <a:tailEnd/>
              </a:ln>
              <a:effectLst/>
            </p:spPr>
          </p:pic>
          <p:pic>
            <p:nvPicPr>
              <p:cNvPr id="448" name="Picture 51" descr="sphere5_big">
                <a:extLst>
                  <a:ext uri="{FF2B5EF4-FFF2-40B4-BE49-F238E27FC236}">
                    <a16:creationId xmlns:a16="http://schemas.microsoft.com/office/drawing/2014/main" id="{AB7B8856-4FD0-4C47-B928-16CDD55BE3BB}"/>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8113905" y="4431629"/>
                <a:ext cx="77374" cy="76911"/>
              </a:xfrm>
              <a:prstGeom prst="rect">
                <a:avLst/>
              </a:prstGeom>
              <a:noFill/>
              <a:ln w="9525">
                <a:noFill/>
                <a:miter lim="800000"/>
                <a:headEnd/>
                <a:tailEnd/>
              </a:ln>
              <a:effectLst/>
            </p:spPr>
          </p:pic>
          <p:pic>
            <p:nvPicPr>
              <p:cNvPr id="449" name="Picture 51" descr="sphere5_big">
                <a:extLst>
                  <a:ext uri="{FF2B5EF4-FFF2-40B4-BE49-F238E27FC236}">
                    <a16:creationId xmlns:a16="http://schemas.microsoft.com/office/drawing/2014/main" id="{059C12FB-EBBE-1D40-BA51-5C9197EAAE59}"/>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355688" y="5472252"/>
                <a:ext cx="77374" cy="76911"/>
              </a:xfrm>
              <a:prstGeom prst="rect">
                <a:avLst/>
              </a:prstGeom>
              <a:noFill/>
              <a:ln w="9525">
                <a:noFill/>
                <a:miter lim="800000"/>
                <a:headEnd/>
                <a:tailEnd/>
              </a:ln>
              <a:effectLst/>
            </p:spPr>
          </p:pic>
          <p:pic>
            <p:nvPicPr>
              <p:cNvPr id="450" name="Picture 51" descr="sphere5_big">
                <a:extLst>
                  <a:ext uri="{FF2B5EF4-FFF2-40B4-BE49-F238E27FC236}">
                    <a16:creationId xmlns:a16="http://schemas.microsoft.com/office/drawing/2014/main" id="{7BF5A367-02FE-0949-A4DC-5901F0B4C37A}"/>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8477367" y="5082865"/>
                <a:ext cx="77374" cy="76911"/>
              </a:xfrm>
              <a:prstGeom prst="rect">
                <a:avLst/>
              </a:prstGeom>
              <a:noFill/>
              <a:ln w="9525">
                <a:noFill/>
                <a:miter lim="800000"/>
                <a:headEnd/>
                <a:tailEnd/>
              </a:ln>
              <a:effectLst/>
            </p:spPr>
          </p:pic>
          <p:pic>
            <p:nvPicPr>
              <p:cNvPr id="451" name="Picture 51" descr="sphere5_big">
                <a:extLst>
                  <a:ext uri="{FF2B5EF4-FFF2-40B4-BE49-F238E27FC236}">
                    <a16:creationId xmlns:a16="http://schemas.microsoft.com/office/drawing/2014/main" id="{D88BD6F6-AC48-2543-A66B-D5E03DA37F16}"/>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599908" y="4613224"/>
                <a:ext cx="77374" cy="76911"/>
              </a:xfrm>
              <a:prstGeom prst="rect">
                <a:avLst/>
              </a:prstGeom>
              <a:noFill/>
              <a:ln w="9525">
                <a:noFill/>
                <a:miter lim="800000"/>
                <a:headEnd/>
                <a:tailEnd/>
              </a:ln>
              <a:effectLst/>
            </p:spPr>
          </p:pic>
          <p:pic>
            <p:nvPicPr>
              <p:cNvPr id="452" name="Picture 51" descr="sphere5_big">
                <a:extLst>
                  <a:ext uri="{FF2B5EF4-FFF2-40B4-BE49-F238E27FC236}">
                    <a16:creationId xmlns:a16="http://schemas.microsoft.com/office/drawing/2014/main" id="{45C1E5C3-63C3-574B-9BFA-64C6FCD9D392}"/>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502017" y="4762551"/>
                <a:ext cx="77374" cy="76911"/>
              </a:xfrm>
              <a:prstGeom prst="rect">
                <a:avLst/>
              </a:prstGeom>
              <a:noFill/>
              <a:ln w="9525">
                <a:noFill/>
                <a:miter lim="800000"/>
                <a:headEnd/>
                <a:tailEnd/>
              </a:ln>
              <a:effectLst/>
            </p:spPr>
          </p:pic>
          <p:pic>
            <p:nvPicPr>
              <p:cNvPr id="453" name="Picture 51" descr="sphere5_big">
                <a:extLst>
                  <a:ext uri="{FF2B5EF4-FFF2-40B4-BE49-F238E27FC236}">
                    <a16:creationId xmlns:a16="http://schemas.microsoft.com/office/drawing/2014/main" id="{D1457CE7-B72C-E14C-B995-5647A79E8A32}"/>
                  </a:ext>
                </a:extLst>
              </p:cNvPr>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8425212" y="5274479"/>
                <a:ext cx="77374" cy="76911"/>
              </a:xfrm>
              <a:prstGeom prst="rect">
                <a:avLst/>
              </a:prstGeom>
              <a:noFill/>
              <a:ln w="9525">
                <a:noFill/>
                <a:miter lim="800000"/>
                <a:headEnd/>
                <a:tailEnd/>
              </a:ln>
              <a:effectLst/>
            </p:spPr>
          </p:pic>
        </p:grpSp>
        <p:sp>
          <p:nvSpPr>
            <p:cNvPr id="312" name="Oval 311">
              <a:extLst>
                <a:ext uri="{FF2B5EF4-FFF2-40B4-BE49-F238E27FC236}">
                  <a16:creationId xmlns:a16="http://schemas.microsoft.com/office/drawing/2014/main" id="{4074D4F6-CC9C-2B47-B509-E10286E8893C}"/>
                </a:ext>
              </a:extLst>
            </p:cNvPr>
            <p:cNvSpPr/>
            <p:nvPr/>
          </p:nvSpPr>
          <p:spPr>
            <a:xfrm>
              <a:off x="5338692" y="2545271"/>
              <a:ext cx="64008" cy="64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338139C8-37AD-C544-B74C-37AA711BBF12}"/>
                </a:ext>
              </a:extLst>
            </p:cNvPr>
            <p:cNvSpPr/>
            <p:nvPr/>
          </p:nvSpPr>
          <p:spPr>
            <a:xfrm>
              <a:off x="5716298" y="1881612"/>
              <a:ext cx="64008" cy="64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E367F6C3-1372-374A-B9A3-A573BB7B34EF}"/>
                </a:ext>
              </a:extLst>
            </p:cNvPr>
            <p:cNvSpPr/>
            <p:nvPr/>
          </p:nvSpPr>
          <p:spPr>
            <a:xfrm>
              <a:off x="3198085" y="2403915"/>
              <a:ext cx="64008" cy="64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3859451D-5D21-0443-A6D5-C4B5CB135CC3}"/>
                </a:ext>
              </a:extLst>
            </p:cNvPr>
            <p:cNvSpPr/>
            <p:nvPr/>
          </p:nvSpPr>
          <p:spPr>
            <a:xfrm>
              <a:off x="4037843" y="2092599"/>
              <a:ext cx="64008" cy="64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19CA80FD-A315-164D-B3FB-2CBCBC928EAE}"/>
                </a:ext>
              </a:extLst>
            </p:cNvPr>
            <p:cNvSpPr/>
            <p:nvPr/>
          </p:nvSpPr>
          <p:spPr>
            <a:xfrm>
              <a:off x="4508882" y="1569817"/>
              <a:ext cx="64008" cy="64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8CCE10AB-151B-284D-B21C-21B6D22D7649}"/>
                </a:ext>
              </a:extLst>
            </p:cNvPr>
            <p:cNvSpPr/>
            <p:nvPr/>
          </p:nvSpPr>
          <p:spPr>
            <a:xfrm>
              <a:off x="3365054" y="1630766"/>
              <a:ext cx="64008" cy="64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3E9BBBA9-4998-CD43-B432-5B26127AD8FC}"/>
                </a:ext>
              </a:extLst>
            </p:cNvPr>
            <p:cNvSpPr/>
            <p:nvPr/>
          </p:nvSpPr>
          <p:spPr>
            <a:xfrm>
              <a:off x="4920970" y="1956674"/>
              <a:ext cx="196340" cy="196340"/>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CF74797E-23AE-8D4D-976E-47E55FFEB218}"/>
                </a:ext>
              </a:extLst>
            </p:cNvPr>
            <p:cNvSpPr/>
            <p:nvPr/>
          </p:nvSpPr>
          <p:spPr>
            <a:xfrm>
              <a:off x="3774072" y="1714804"/>
              <a:ext cx="200140" cy="200140"/>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9C055C23-09E1-A04D-857C-2D7DE080E311}"/>
                </a:ext>
              </a:extLst>
            </p:cNvPr>
            <p:cNvSpPr/>
            <p:nvPr/>
          </p:nvSpPr>
          <p:spPr>
            <a:xfrm>
              <a:off x="5071237" y="2585589"/>
              <a:ext cx="205855" cy="205855"/>
            </a:xfrm>
            <a:prstGeom prst="ellipse">
              <a:avLst/>
            </a:prstGeom>
            <a:solidFill>
              <a:srgbClr val="00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7CC45B9D-236F-2742-8DF1-5BD182447E9E}"/>
                </a:ext>
              </a:extLst>
            </p:cNvPr>
            <p:cNvSpPr/>
            <p:nvPr/>
          </p:nvSpPr>
          <p:spPr>
            <a:xfrm>
              <a:off x="5448793" y="1819099"/>
              <a:ext cx="158595" cy="158595"/>
            </a:xfrm>
            <a:prstGeom prst="ellipse">
              <a:avLst/>
            </a:prstGeom>
            <a:solidFill>
              <a:srgbClr val="00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0D4E32FA-E5E1-3A49-A6F5-0CDB2634359B}"/>
                </a:ext>
              </a:extLst>
            </p:cNvPr>
            <p:cNvSpPr/>
            <p:nvPr/>
          </p:nvSpPr>
          <p:spPr>
            <a:xfrm>
              <a:off x="5787813" y="2269775"/>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5690E007-C8AF-7A41-A5FC-5FE6B67175F3}"/>
                </a:ext>
              </a:extLst>
            </p:cNvPr>
            <p:cNvSpPr/>
            <p:nvPr/>
          </p:nvSpPr>
          <p:spPr>
            <a:xfrm>
              <a:off x="4832377" y="2130724"/>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1C951EDA-567A-FD47-96A7-5E91CACF36C1}"/>
                </a:ext>
              </a:extLst>
            </p:cNvPr>
            <p:cNvSpPr/>
            <p:nvPr/>
          </p:nvSpPr>
          <p:spPr>
            <a:xfrm>
              <a:off x="5067184" y="2370581"/>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57885E61-9DDD-5446-93DB-DF2369014444}"/>
                </a:ext>
              </a:extLst>
            </p:cNvPr>
            <p:cNvSpPr/>
            <p:nvPr/>
          </p:nvSpPr>
          <p:spPr>
            <a:xfrm>
              <a:off x="4446214" y="2478327"/>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79D501D3-D967-7641-810A-3DF62625828E}"/>
                </a:ext>
              </a:extLst>
            </p:cNvPr>
            <p:cNvSpPr/>
            <p:nvPr/>
          </p:nvSpPr>
          <p:spPr>
            <a:xfrm>
              <a:off x="4090442" y="2227184"/>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DDC858C3-44E6-E044-9FA3-937636FB59E4}"/>
                </a:ext>
              </a:extLst>
            </p:cNvPr>
            <p:cNvSpPr/>
            <p:nvPr/>
          </p:nvSpPr>
          <p:spPr>
            <a:xfrm>
              <a:off x="4031336" y="1804616"/>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9066FEEA-A532-CB40-98B2-0483DA6DABB4}"/>
                </a:ext>
              </a:extLst>
            </p:cNvPr>
            <p:cNvSpPr/>
            <p:nvPr/>
          </p:nvSpPr>
          <p:spPr>
            <a:xfrm>
              <a:off x="4816216" y="2447096"/>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B3CE4FB9-08E1-684A-9580-4FF594896A35}"/>
                </a:ext>
              </a:extLst>
            </p:cNvPr>
            <p:cNvSpPr/>
            <p:nvPr/>
          </p:nvSpPr>
          <p:spPr>
            <a:xfrm>
              <a:off x="5167559" y="1709848"/>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D7572B04-4336-864E-8C4C-DFB5D3E12EB6}"/>
                </a:ext>
              </a:extLst>
            </p:cNvPr>
            <p:cNvSpPr/>
            <p:nvPr/>
          </p:nvSpPr>
          <p:spPr>
            <a:xfrm>
              <a:off x="4466933" y="1308192"/>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B09B9F14-7C35-9B47-B4DE-04842744DF61}"/>
                </a:ext>
              </a:extLst>
            </p:cNvPr>
            <p:cNvSpPr/>
            <p:nvPr/>
          </p:nvSpPr>
          <p:spPr>
            <a:xfrm>
              <a:off x="4583553" y="1386584"/>
              <a:ext cx="138594" cy="138594"/>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00870950-9E78-964B-A849-35F057879DE8}"/>
                </a:ext>
              </a:extLst>
            </p:cNvPr>
            <p:cNvSpPr/>
            <p:nvPr/>
          </p:nvSpPr>
          <p:spPr>
            <a:xfrm>
              <a:off x="4864210" y="2252848"/>
              <a:ext cx="135748" cy="135748"/>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EB52E1BC-9A14-AC4B-BC5D-58059616E300}"/>
                </a:ext>
              </a:extLst>
            </p:cNvPr>
            <p:cNvSpPr/>
            <p:nvPr/>
          </p:nvSpPr>
          <p:spPr>
            <a:xfrm>
              <a:off x="3514208" y="2161483"/>
              <a:ext cx="167952" cy="167952"/>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FDFF46E2-4A0C-5340-BD73-678FFE6FB18C}"/>
                </a:ext>
              </a:extLst>
            </p:cNvPr>
            <p:cNvSpPr/>
            <p:nvPr/>
          </p:nvSpPr>
          <p:spPr>
            <a:xfrm>
              <a:off x="4810288" y="1583916"/>
              <a:ext cx="135748" cy="135748"/>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53AB5E3A-E73C-5B48-8C45-C7CB505AD07C}"/>
                </a:ext>
              </a:extLst>
            </p:cNvPr>
            <p:cNvSpPr/>
            <p:nvPr/>
          </p:nvSpPr>
          <p:spPr>
            <a:xfrm>
              <a:off x="4317767" y="1587245"/>
              <a:ext cx="153621" cy="153621"/>
            </a:xfrm>
            <a:prstGeom prst="ellipse">
              <a:avLst/>
            </a:prstGeom>
            <a:solidFill>
              <a:srgbClr val="00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D8092F63-0C38-5149-9B7A-E0AF544D5D76}"/>
                </a:ext>
              </a:extLst>
            </p:cNvPr>
            <p:cNvSpPr/>
            <p:nvPr/>
          </p:nvSpPr>
          <p:spPr>
            <a:xfrm>
              <a:off x="3873518" y="1492846"/>
              <a:ext cx="101499" cy="101499"/>
            </a:xfrm>
            <a:prstGeom prst="ellipse">
              <a:avLst/>
            </a:prstGeom>
            <a:solidFill>
              <a:srgbClr val="00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BC25C93C-2B92-B34E-B0EC-BC845998C8F2}"/>
                </a:ext>
              </a:extLst>
            </p:cNvPr>
            <p:cNvSpPr/>
            <p:nvPr/>
          </p:nvSpPr>
          <p:spPr>
            <a:xfrm>
              <a:off x="5370771" y="2292282"/>
              <a:ext cx="98170" cy="98170"/>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DBA9ACF7-D757-FE4C-84A5-8C1FD9F19591}"/>
                </a:ext>
              </a:extLst>
            </p:cNvPr>
            <p:cNvSpPr/>
            <p:nvPr/>
          </p:nvSpPr>
          <p:spPr>
            <a:xfrm>
              <a:off x="4497730" y="2275392"/>
              <a:ext cx="98170" cy="98170"/>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722FBEE1-4FF5-1949-A178-DF62BC72F313}"/>
                </a:ext>
              </a:extLst>
            </p:cNvPr>
            <p:cNvSpPr/>
            <p:nvPr/>
          </p:nvSpPr>
          <p:spPr>
            <a:xfrm>
              <a:off x="4196986" y="1822647"/>
              <a:ext cx="104794" cy="104794"/>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7EDC8B77-931F-2247-93FA-B58C05CE301C}"/>
                </a:ext>
              </a:extLst>
            </p:cNvPr>
            <p:cNvSpPr/>
            <p:nvPr/>
          </p:nvSpPr>
          <p:spPr>
            <a:xfrm>
              <a:off x="5135386" y="1447967"/>
              <a:ext cx="64008" cy="64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A6C8EDFA-4803-384C-9006-0CBC2B485D39}"/>
                </a:ext>
              </a:extLst>
            </p:cNvPr>
            <p:cNvSpPr/>
            <p:nvPr/>
          </p:nvSpPr>
          <p:spPr>
            <a:xfrm>
              <a:off x="5499439" y="1648413"/>
              <a:ext cx="64008" cy="64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F53ABC87-EDC8-9441-B519-C82A0D0C4444}"/>
                </a:ext>
              </a:extLst>
            </p:cNvPr>
            <p:cNvSpPr/>
            <p:nvPr/>
          </p:nvSpPr>
          <p:spPr>
            <a:xfrm>
              <a:off x="4381773" y="2239456"/>
              <a:ext cx="64008" cy="64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535E14F4-7EA3-1243-B6F1-FD4BB029ACA0}"/>
                </a:ext>
              </a:extLst>
            </p:cNvPr>
            <p:cNvSpPr/>
            <p:nvPr/>
          </p:nvSpPr>
          <p:spPr>
            <a:xfrm>
              <a:off x="3814538" y="2620811"/>
              <a:ext cx="64008" cy="64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AAEDE3CA-FEB2-CC48-86C1-067EC7127DAB}"/>
                </a:ext>
              </a:extLst>
            </p:cNvPr>
            <p:cNvSpPr/>
            <p:nvPr/>
          </p:nvSpPr>
          <p:spPr>
            <a:xfrm>
              <a:off x="4984871" y="2843085"/>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33345C24-6038-FC43-A8E4-C07C88237624}"/>
                </a:ext>
              </a:extLst>
            </p:cNvPr>
            <p:cNvSpPr/>
            <p:nvPr/>
          </p:nvSpPr>
          <p:spPr>
            <a:xfrm>
              <a:off x="4042173" y="1408338"/>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DE0F0815-CF25-9644-9856-EE177FE773EA}"/>
                </a:ext>
              </a:extLst>
            </p:cNvPr>
            <p:cNvSpPr/>
            <p:nvPr/>
          </p:nvSpPr>
          <p:spPr>
            <a:xfrm>
              <a:off x="5493344" y="1497359"/>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7" name="Oval 346">
              <a:extLst>
                <a:ext uri="{FF2B5EF4-FFF2-40B4-BE49-F238E27FC236}">
                  <a16:creationId xmlns:a16="http://schemas.microsoft.com/office/drawing/2014/main" id="{674C4F64-A6FB-134E-83D9-460DCE008B48}"/>
                </a:ext>
              </a:extLst>
            </p:cNvPr>
            <p:cNvSpPr/>
            <p:nvPr/>
          </p:nvSpPr>
          <p:spPr>
            <a:xfrm>
              <a:off x="3657341" y="2395549"/>
              <a:ext cx="112495" cy="11249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1B5FD855-927D-7B4A-8746-F37F66931267}"/>
                </a:ext>
              </a:extLst>
            </p:cNvPr>
            <p:cNvSpPr/>
            <p:nvPr/>
          </p:nvSpPr>
          <p:spPr>
            <a:xfrm>
              <a:off x="3773923" y="2133912"/>
              <a:ext cx="162426" cy="162426"/>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7FCA83B8-3428-A344-B13D-2E0566E822BF}"/>
                </a:ext>
              </a:extLst>
            </p:cNvPr>
            <p:cNvSpPr/>
            <p:nvPr/>
          </p:nvSpPr>
          <p:spPr>
            <a:xfrm>
              <a:off x="4663088" y="2044241"/>
              <a:ext cx="132718" cy="132718"/>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1E1EF007-2F78-8045-89BB-408245BE341E}"/>
                </a:ext>
              </a:extLst>
            </p:cNvPr>
            <p:cNvSpPr/>
            <p:nvPr/>
          </p:nvSpPr>
          <p:spPr>
            <a:xfrm>
              <a:off x="4455703" y="2106003"/>
              <a:ext cx="71409" cy="71409"/>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186CFC3B-D047-0A44-9264-4A0E2FDD157E}"/>
                </a:ext>
              </a:extLst>
            </p:cNvPr>
            <p:cNvSpPr/>
            <p:nvPr/>
          </p:nvSpPr>
          <p:spPr>
            <a:xfrm>
              <a:off x="4932084" y="1453694"/>
              <a:ext cx="71409" cy="71409"/>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11F4ECD1-5519-7143-A37E-70250F1F1229}"/>
                </a:ext>
              </a:extLst>
            </p:cNvPr>
            <p:cNvSpPr/>
            <p:nvPr/>
          </p:nvSpPr>
          <p:spPr>
            <a:xfrm>
              <a:off x="4758589" y="1802070"/>
              <a:ext cx="135845" cy="135845"/>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B30E2C62-DE52-BC4A-8AA7-890F2B4D3975}"/>
                </a:ext>
              </a:extLst>
            </p:cNvPr>
            <p:cNvSpPr/>
            <p:nvPr/>
          </p:nvSpPr>
          <p:spPr>
            <a:xfrm>
              <a:off x="5332093" y="1672114"/>
              <a:ext cx="98170" cy="98170"/>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226FDFE7-EA18-9940-862C-D5407179FB18}"/>
                </a:ext>
              </a:extLst>
            </p:cNvPr>
            <p:cNvSpPr/>
            <p:nvPr/>
          </p:nvSpPr>
          <p:spPr>
            <a:xfrm>
              <a:off x="3783488" y="1306485"/>
              <a:ext cx="110526" cy="110526"/>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BB91863B-F3A8-BE48-BE22-DFABBA713059}"/>
                </a:ext>
              </a:extLst>
            </p:cNvPr>
            <p:cNvSpPr/>
            <p:nvPr/>
          </p:nvSpPr>
          <p:spPr>
            <a:xfrm>
              <a:off x="3602376" y="1881776"/>
              <a:ext cx="95918" cy="95918"/>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2E16BA0C-0B99-1F4A-9FBB-014F54516DD8}"/>
                </a:ext>
              </a:extLst>
            </p:cNvPr>
            <p:cNvSpPr/>
            <p:nvPr/>
          </p:nvSpPr>
          <p:spPr>
            <a:xfrm>
              <a:off x="3321556" y="2114453"/>
              <a:ext cx="106695" cy="106695"/>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24AF08D5-17B8-9A4E-876F-1B569F2427CE}"/>
                </a:ext>
              </a:extLst>
            </p:cNvPr>
            <p:cNvSpPr/>
            <p:nvPr/>
          </p:nvSpPr>
          <p:spPr>
            <a:xfrm>
              <a:off x="3436314" y="2499712"/>
              <a:ext cx="106695" cy="106695"/>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1DB4DFE4-9D8D-CC4E-A176-7A08918701F3}"/>
                </a:ext>
              </a:extLst>
            </p:cNvPr>
            <p:cNvSpPr/>
            <p:nvPr/>
          </p:nvSpPr>
          <p:spPr>
            <a:xfrm>
              <a:off x="4076742" y="2631649"/>
              <a:ext cx="141705" cy="141705"/>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88590E58-32F4-F74B-A6A6-EED494362B9A}"/>
                </a:ext>
              </a:extLst>
            </p:cNvPr>
            <p:cNvSpPr/>
            <p:nvPr/>
          </p:nvSpPr>
          <p:spPr>
            <a:xfrm>
              <a:off x="4641455" y="1618912"/>
              <a:ext cx="108252" cy="108252"/>
            </a:xfrm>
            <a:prstGeom prst="ellipse">
              <a:avLst/>
            </a:prstGeom>
            <a:solidFill>
              <a:srgbClr val="00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02798B9D-EF6F-A440-938C-4485666CD416}"/>
                </a:ext>
              </a:extLst>
            </p:cNvPr>
            <p:cNvSpPr/>
            <p:nvPr/>
          </p:nvSpPr>
          <p:spPr>
            <a:xfrm>
              <a:off x="5933409" y="1968611"/>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910706F7-A302-1640-857D-5AE7ED03FC5C}"/>
                </a:ext>
              </a:extLst>
            </p:cNvPr>
            <p:cNvSpPr/>
            <p:nvPr/>
          </p:nvSpPr>
          <p:spPr>
            <a:xfrm>
              <a:off x="5341904" y="2055637"/>
              <a:ext cx="98170" cy="98170"/>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2" name="Picture 361">
              <a:extLst>
                <a:ext uri="{FF2B5EF4-FFF2-40B4-BE49-F238E27FC236}">
                  <a16:creationId xmlns:a16="http://schemas.microsoft.com/office/drawing/2014/main" id="{98AF2A13-3D6A-B046-A983-59F976E440AA}"/>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13838" y="2554429"/>
              <a:ext cx="148742" cy="150566"/>
            </a:xfrm>
            <a:prstGeom prst="rect">
              <a:avLst/>
            </a:prstGeom>
          </p:spPr>
        </p:pic>
        <p:pic>
          <p:nvPicPr>
            <p:cNvPr id="363" name="Picture 362">
              <a:extLst>
                <a:ext uri="{FF2B5EF4-FFF2-40B4-BE49-F238E27FC236}">
                  <a16:creationId xmlns:a16="http://schemas.microsoft.com/office/drawing/2014/main" id="{3C56637A-949E-9A4C-A500-D54188822A1D}"/>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84109" y="2407128"/>
              <a:ext cx="78004" cy="80375"/>
            </a:xfrm>
            <a:prstGeom prst="rect">
              <a:avLst/>
            </a:prstGeom>
          </p:spPr>
        </p:pic>
        <p:pic>
          <p:nvPicPr>
            <p:cNvPr id="364" name="Picture 363">
              <a:extLst>
                <a:ext uri="{FF2B5EF4-FFF2-40B4-BE49-F238E27FC236}">
                  <a16:creationId xmlns:a16="http://schemas.microsoft.com/office/drawing/2014/main" id="{B49DBD2A-1916-6B4A-BCE9-F5926F5024B1}"/>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46240" y="2481248"/>
              <a:ext cx="79133" cy="79889"/>
            </a:xfrm>
            <a:prstGeom prst="rect">
              <a:avLst/>
            </a:prstGeom>
          </p:spPr>
        </p:pic>
        <p:pic>
          <p:nvPicPr>
            <p:cNvPr id="365" name="Picture 364">
              <a:extLst>
                <a:ext uri="{FF2B5EF4-FFF2-40B4-BE49-F238E27FC236}">
                  <a16:creationId xmlns:a16="http://schemas.microsoft.com/office/drawing/2014/main" id="{91250AE1-2891-7041-8368-84F9D55EC1E9}"/>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30415" y="2050817"/>
              <a:ext cx="209522" cy="216259"/>
            </a:xfrm>
            <a:prstGeom prst="rect">
              <a:avLst/>
            </a:prstGeom>
          </p:spPr>
        </p:pic>
        <p:pic>
          <p:nvPicPr>
            <p:cNvPr id="366" name="Picture 365">
              <a:extLst>
                <a:ext uri="{FF2B5EF4-FFF2-40B4-BE49-F238E27FC236}">
                  <a16:creationId xmlns:a16="http://schemas.microsoft.com/office/drawing/2014/main" id="{F03B901C-9452-3C4D-8368-14C9669E7438}"/>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49815" y="1754460"/>
              <a:ext cx="357789" cy="338949"/>
            </a:xfrm>
            <a:prstGeom prst="rect">
              <a:avLst/>
            </a:prstGeom>
          </p:spPr>
        </p:pic>
        <p:pic>
          <p:nvPicPr>
            <p:cNvPr id="367" name="Picture 366">
              <a:extLst>
                <a:ext uri="{FF2B5EF4-FFF2-40B4-BE49-F238E27FC236}">
                  <a16:creationId xmlns:a16="http://schemas.microsoft.com/office/drawing/2014/main" id="{9B11F678-259D-914A-86D0-90A78F21523C}"/>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67012" y="2495795"/>
              <a:ext cx="78004" cy="80375"/>
            </a:xfrm>
            <a:prstGeom prst="rect">
              <a:avLst/>
            </a:prstGeom>
          </p:spPr>
        </p:pic>
        <p:pic>
          <p:nvPicPr>
            <p:cNvPr id="368" name="Picture 367">
              <a:extLst>
                <a:ext uri="{FF2B5EF4-FFF2-40B4-BE49-F238E27FC236}">
                  <a16:creationId xmlns:a16="http://schemas.microsoft.com/office/drawing/2014/main" id="{E8A012D0-1251-0E40-A60B-7F025FBF5B54}"/>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45792" y="2712646"/>
              <a:ext cx="78004" cy="80375"/>
            </a:xfrm>
            <a:prstGeom prst="rect">
              <a:avLst/>
            </a:prstGeom>
          </p:spPr>
        </p:pic>
        <p:pic>
          <p:nvPicPr>
            <p:cNvPr id="369" name="Picture 368">
              <a:extLst>
                <a:ext uri="{FF2B5EF4-FFF2-40B4-BE49-F238E27FC236}">
                  <a16:creationId xmlns:a16="http://schemas.microsoft.com/office/drawing/2014/main" id="{48A17A6B-5BA0-0D49-8D1F-2AD970AE8D21}"/>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27527" y="1660614"/>
              <a:ext cx="78004" cy="80375"/>
            </a:xfrm>
            <a:prstGeom prst="rect">
              <a:avLst/>
            </a:prstGeom>
          </p:spPr>
        </p:pic>
        <p:pic>
          <p:nvPicPr>
            <p:cNvPr id="370" name="Picture 369">
              <a:extLst>
                <a:ext uri="{FF2B5EF4-FFF2-40B4-BE49-F238E27FC236}">
                  <a16:creationId xmlns:a16="http://schemas.microsoft.com/office/drawing/2014/main" id="{57D4ED1C-54BA-7D4F-AE58-DDE0F6532B6C}"/>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24257" y="1420007"/>
              <a:ext cx="78004" cy="80375"/>
            </a:xfrm>
            <a:prstGeom prst="rect">
              <a:avLst/>
            </a:prstGeom>
          </p:spPr>
        </p:pic>
        <p:pic>
          <p:nvPicPr>
            <p:cNvPr id="371" name="Picture 370">
              <a:extLst>
                <a:ext uri="{FF2B5EF4-FFF2-40B4-BE49-F238E27FC236}">
                  <a16:creationId xmlns:a16="http://schemas.microsoft.com/office/drawing/2014/main" id="{6587A14E-997F-8448-8C07-2F558DCA69A0}"/>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03624" y="2074059"/>
              <a:ext cx="148742" cy="150566"/>
            </a:xfrm>
            <a:prstGeom prst="rect">
              <a:avLst/>
            </a:prstGeom>
          </p:spPr>
        </p:pic>
        <p:pic>
          <p:nvPicPr>
            <p:cNvPr id="372" name="Picture 371">
              <a:extLst>
                <a:ext uri="{FF2B5EF4-FFF2-40B4-BE49-F238E27FC236}">
                  <a16:creationId xmlns:a16="http://schemas.microsoft.com/office/drawing/2014/main" id="{B017FDAB-AEED-0941-BC05-250DEB7C1B35}"/>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96446" y="1842145"/>
              <a:ext cx="169153" cy="171227"/>
            </a:xfrm>
            <a:prstGeom prst="rect">
              <a:avLst/>
            </a:prstGeom>
          </p:spPr>
        </p:pic>
        <p:pic>
          <p:nvPicPr>
            <p:cNvPr id="373" name="Picture 372">
              <a:extLst>
                <a:ext uri="{FF2B5EF4-FFF2-40B4-BE49-F238E27FC236}">
                  <a16:creationId xmlns:a16="http://schemas.microsoft.com/office/drawing/2014/main" id="{BEC70126-1CB9-974F-A1AF-CED9E3A745B4}"/>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18108" y="1782398"/>
              <a:ext cx="116605" cy="117719"/>
            </a:xfrm>
            <a:prstGeom prst="rect">
              <a:avLst/>
            </a:prstGeom>
          </p:spPr>
        </p:pic>
        <p:pic>
          <p:nvPicPr>
            <p:cNvPr id="374" name="Picture 373">
              <a:extLst>
                <a:ext uri="{FF2B5EF4-FFF2-40B4-BE49-F238E27FC236}">
                  <a16:creationId xmlns:a16="http://schemas.microsoft.com/office/drawing/2014/main" id="{BF22A662-24CA-B447-9F7E-BAD1E041982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56362" y="1602230"/>
              <a:ext cx="165230" cy="166809"/>
            </a:xfrm>
            <a:prstGeom prst="rect">
              <a:avLst/>
            </a:prstGeom>
          </p:spPr>
        </p:pic>
        <p:pic>
          <p:nvPicPr>
            <p:cNvPr id="375" name="Picture 374">
              <a:extLst>
                <a:ext uri="{FF2B5EF4-FFF2-40B4-BE49-F238E27FC236}">
                  <a16:creationId xmlns:a16="http://schemas.microsoft.com/office/drawing/2014/main" id="{B0B4A088-1AAC-A744-9C18-EB4602CA29BE}"/>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30968" y="2089884"/>
              <a:ext cx="78004" cy="80375"/>
            </a:xfrm>
            <a:prstGeom prst="rect">
              <a:avLst/>
            </a:prstGeom>
          </p:spPr>
        </p:pic>
        <p:pic>
          <p:nvPicPr>
            <p:cNvPr id="376" name="Picture 375">
              <a:extLst>
                <a:ext uri="{FF2B5EF4-FFF2-40B4-BE49-F238E27FC236}">
                  <a16:creationId xmlns:a16="http://schemas.microsoft.com/office/drawing/2014/main" id="{2C8B39C0-4579-0641-87DE-EAE676C80F5E}"/>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8076" y="2305479"/>
              <a:ext cx="229919" cy="237312"/>
            </a:xfrm>
            <a:prstGeom prst="rect">
              <a:avLst/>
            </a:prstGeom>
          </p:spPr>
        </p:pic>
        <p:pic>
          <p:nvPicPr>
            <p:cNvPr id="377" name="Picture 376">
              <a:extLst>
                <a:ext uri="{FF2B5EF4-FFF2-40B4-BE49-F238E27FC236}">
                  <a16:creationId xmlns:a16="http://schemas.microsoft.com/office/drawing/2014/main" id="{DF8A0EC1-7DB5-3F43-AF53-7EC6567FDE75}"/>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42146" y="1612780"/>
              <a:ext cx="114331" cy="115733"/>
            </a:xfrm>
            <a:prstGeom prst="rect">
              <a:avLst/>
            </a:prstGeom>
          </p:spPr>
        </p:pic>
        <p:pic>
          <p:nvPicPr>
            <p:cNvPr id="378" name="Picture 377">
              <a:extLst>
                <a:ext uri="{FF2B5EF4-FFF2-40B4-BE49-F238E27FC236}">
                  <a16:creationId xmlns:a16="http://schemas.microsoft.com/office/drawing/2014/main" id="{7D8AFED6-5AC8-B343-A53C-03966C7DF2F0}"/>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49837" y="2252715"/>
              <a:ext cx="120037" cy="113716"/>
            </a:xfrm>
            <a:prstGeom prst="rect">
              <a:avLst/>
            </a:prstGeom>
          </p:spPr>
        </p:pic>
        <p:pic>
          <p:nvPicPr>
            <p:cNvPr id="379" name="Picture 378">
              <a:extLst>
                <a:ext uri="{FF2B5EF4-FFF2-40B4-BE49-F238E27FC236}">
                  <a16:creationId xmlns:a16="http://schemas.microsoft.com/office/drawing/2014/main" id="{0F970CAE-F0CE-CC48-AE5F-88088462315B}"/>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19562" y="2159813"/>
              <a:ext cx="120037" cy="113716"/>
            </a:xfrm>
            <a:prstGeom prst="rect">
              <a:avLst/>
            </a:prstGeom>
          </p:spPr>
        </p:pic>
        <p:pic>
          <p:nvPicPr>
            <p:cNvPr id="380" name="Picture 379">
              <a:extLst>
                <a:ext uri="{FF2B5EF4-FFF2-40B4-BE49-F238E27FC236}">
                  <a16:creationId xmlns:a16="http://schemas.microsoft.com/office/drawing/2014/main" id="{059A9798-D731-B84F-B1A8-51AAB21BEFDA}"/>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82046" y="1928153"/>
              <a:ext cx="120037" cy="113716"/>
            </a:xfrm>
            <a:prstGeom prst="rect">
              <a:avLst/>
            </a:prstGeom>
          </p:spPr>
        </p:pic>
        <p:pic>
          <p:nvPicPr>
            <p:cNvPr id="381" name="Picture 380">
              <a:extLst>
                <a:ext uri="{FF2B5EF4-FFF2-40B4-BE49-F238E27FC236}">
                  <a16:creationId xmlns:a16="http://schemas.microsoft.com/office/drawing/2014/main" id="{0BA8E726-2278-EB49-AB11-DC1E6FBB44CD}"/>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58318" y="1258234"/>
              <a:ext cx="71701" cy="72386"/>
            </a:xfrm>
            <a:prstGeom prst="rect">
              <a:avLst/>
            </a:prstGeom>
          </p:spPr>
        </p:pic>
        <p:pic>
          <p:nvPicPr>
            <p:cNvPr id="382" name="Picture 381">
              <a:extLst>
                <a:ext uri="{FF2B5EF4-FFF2-40B4-BE49-F238E27FC236}">
                  <a16:creationId xmlns:a16="http://schemas.microsoft.com/office/drawing/2014/main" id="{9EEA35EF-79A4-604A-87EE-212C75343139}"/>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73875" y="2199023"/>
              <a:ext cx="71701" cy="72386"/>
            </a:xfrm>
            <a:prstGeom prst="rect">
              <a:avLst/>
            </a:prstGeom>
          </p:spPr>
        </p:pic>
      </p:grpSp>
      <p:sp>
        <p:nvSpPr>
          <p:cNvPr id="454" name="TextBox 453">
            <a:extLst>
              <a:ext uri="{FF2B5EF4-FFF2-40B4-BE49-F238E27FC236}">
                <a16:creationId xmlns:a16="http://schemas.microsoft.com/office/drawing/2014/main" id="{C2C40CCC-E6CD-4A4C-8137-0AAF950D81A0}"/>
              </a:ext>
            </a:extLst>
          </p:cNvPr>
          <p:cNvSpPr txBox="1"/>
          <p:nvPr/>
        </p:nvSpPr>
        <p:spPr>
          <a:xfrm>
            <a:off x="1684159" y="7610674"/>
            <a:ext cx="1645002" cy="338554"/>
          </a:xfrm>
          <a:prstGeom prst="rect">
            <a:avLst/>
          </a:prstGeom>
          <a:noFill/>
        </p:spPr>
        <p:txBody>
          <a:bodyPr wrap="none" rtlCol="0">
            <a:spAutoFit/>
          </a:bodyPr>
          <a:lstStyle/>
          <a:p>
            <a:r>
              <a:rPr lang="en-US" sz="1600" i="1" dirty="0">
                <a:solidFill>
                  <a:schemeClr val="accent2"/>
                </a:solidFill>
                <a:latin typeface="Arial" charset="0"/>
                <a:ea typeface="Arial" charset="0"/>
                <a:cs typeface="Arial" charset="0"/>
              </a:rPr>
              <a:t>external mixture</a:t>
            </a:r>
          </a:p>
        </p:txBody>
      </p:sp>
      <p:sp>
        <p:nvSpPr>
          <p:cNvPr id="455" name="TextBox 454">
            <a:extLst>
              <a:ext uri="{FF2B5EF4-FFF2-40B4-BE49-F238E27FC236}">
                <a16:creationId xmlns:a16="http://schemas.microsoft.com/office/drawing/2014/main" id="{4F79B7AB-47DD-7742-8521-644E07EFE984}"/>
              </a:ext>
            </a:extLst>
          </p:cNvPr>
          <p:cNvSpPr txBox="1"/>
          <p:nvPr/>
        </p:nvSpPr>
        <p:spPr>
          <a:xfrm>
            <a:off x="7174652" y="7610674"/>
            <a:ext cx="2476960" cy="338554"/>
          </a:xfrm>
          <a:prstGeom prst="rect">
            <a:avLst/>
          </a:prstGeom>
          <a:noFill/>
        </p:spPr>
        <p:txBody>
          <a:bodyPr wrap="none" rtlCol="0">
            <a:spAutoFit/>
          </a:bodyPr>
          <a:lstStyle/>
          <a:p>
            <a:r>
              <a:rPr lang="en-US" sz="1600" i="1" dirty="0">
                <a:solidFill>
                  <a:schemeClr val="accent2"/>
                </a:solidFill>
                <a:latin typeface="Arial" charset="0"/>
                <a:ea typeface="Arial" charset="0"/>
                <a:cs typeface="Arial" charset="0"/>
              </a:rPr>
              <a:t>complete internal mixture</a:t>
            </a:r>
          </a:p>
        </p:txBody>
      </p:sp>
      <p:sp>
        <p:nvSpPr>
          <p:cNvPr id="456" name="TextBox 455">
            <a:extLst>
              <a:ext uri="{FF2B5EF4-FFF2-40B4-BE49-F238E27FC236}">
                <a16:creationId xmlns:a16="http://schemas.microsoft.com/office/drawing/2014/main" id="{A09991A5-2F92-2D4B-BEA2-70F852D8513F}"/>
              </a:ext>
            </a:extLst>
          </p:cNvPr>
          <p:cNvSpPr txBox="1"/>
          <p:nvPr/>
        </p:nvSpPr>
        <p:spPr>
          <a:xfrm>
            <a:off x="4888077" y="7610674"/>
            <a:ext cx="1313180" cy="338554"/>
          </a:xfrm>
          <a:prstGeom prst="rect">
            <a:avLst/>
          </a:prstGeom>
          <a:noFill/>
        </p:spPr>
        <p:txBody>
          <a:bodyPr wrap="none" rtlCol="0">
            <a:spAutoFit/>
          </a:bodyPr>
          <a:lstStyle/>
          <a:p>
            <a:r>
              <a:rPr lang="en-US" sz="1600" i="1" dirty="0">
                <a:solidFill>
                  <a:schemeClr val="accent2"/>
                </a:solidFill>
                <a:latin typeface="Arial" charset="0"/>
                <a:ea typeface="Arial" charset="0"/>
                <a:cs typeface="Arial" charset="0"/>
              </a:rPr>
              <a:t>intermediate</a:t>
            </a:r>
          </a:p>
        </p:txBody>
      </p:sp>
      <p:grpSp>
        <p:nvGrpSpPr>
          <p:cNvPr id="458" name="Group 457">
            <a:extLst>
              <a:ext uri="{FF2B5EF4-FFF2-40B4-BE49-F238E27FC236}">
                <a16:creationId xmlns:a16="http://schemas.microsoft.com/office/drawing/2014/main" id="{A96E8AE8-FE5D-AA47-8CA9-C11C44E90290}"/>
              </a:ext>
            </a:extLst>
          </p:cNvPr>
          <p:cNvGrpSpPr/>
          <p:nvPr/>
        </p:nvGrpSpPr>
        <p:grpSpPr>
          <a:xfrm>
            <a:off x="1202755" y="5940168"/>
            <a:ext cx="8776803" cy="1549441"/>
            <a:chOff x="87641" y="1465113"/>
            <a:chExt cx="8974097" cy="1746065"/>
          </a:xfrm>
        </p:grpSpPr>
        <p:sp>
          <p:nvSpPr>
            <p:cNvPr id="459" name="Rectangle 458">
              <a:extLst>
                <a:ext uri="{FF2B5EF4-FFF2-40B4-BE49-F238E27FC236}">
                  <a16:creationId xmlns:a16="http://schemas.microsoft.com/office/drawing/2014/main" id="{585ABAE7-8455-F24F-A805-47926AAC1673}"/>
                </a:ext>
              </a:extLst>
            </p:cNvPr>
            <p:cNvSpPr/>
            <p:nvPr/>
          </p:nvSpPr>
          <p:spPr>
            <a:xfrm>
              <a:off x="87641" y="1479115"/>
              <a:ext cx="2946334" cy="1732063"/>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460" name="Rectangle 459">
              <a:extLst>
                <a:ext uri="{FF2B5EF4-FFF2-40B4-BE49-F238E27FC236}">
                  <a16:creationId xmlns:a16="http://schemas.microsoft.com/office/drawing/2014/main" id="{10DE0F1A-EED3-874D-AAB3-6B92F3EBD695}"/>
                </a:ext>
              </a:extLst>
            </p:cNvPr>
            <p:cNvSpPr/>
            <p:nvPr/>
          </p:nvSpPr>
          <p:spPr>
            <a:xfrm>
              <a:off x="6115404" y="1465113"/>
              <a:ext cx="2946334" cy="1732063"/>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grpSp>
      <p:sp>
        <p:nvSpPr>
          <p:cNvPr id="457" name="TextBox 456">
            <a:extLst>
              <a:ext uri="{FF2B5EF4-FFF2-40B4-BE49-F238E27FC236}">
                <a16:creationId xmlns:a16="http://schemas.microsoft.com/office/drawing/2014/main" id="{EDF199CF-6CC2-CA4F-A101-7BB80FA97EB7}"/>
              </a:ext>
            </a:extLst>
          </p:cNvPr>
          <p:cNvSpPr txBox="1"/>
          <p:nvPr/>
        </p:nvSpPr>
        <p:spPr>
          <a:xfrm>
            <a:off x="2506660" y="5692289"/>
            <a:ext cx="6422835" cy="338554"/>
          </a:xfrm>
          <a:prstGeom prst="rect">
            <a:avLst/>
          </a:prstGeom>
          <a:noFill/>
        </p:spPr>
        <p:txBody>
          <a:bodyPr wrap="square" rtlCol="0">
            <a:spAutoFit/>
          </a:bodyPr>
          <a:lstStyle/>
          <a:p>
            <a:pPr algn="ctr"/>
            <a:r>
              <a:rPr lang="en-US" sz="1600" dirty="0">
                <a:solidFill>
                  <a:schemeClr val="accent2"/>
                </a:solidFill>
                <a:latin typeface="Arial" charset="0"/>
                <a:ea typeface="Arial" charset="0"/>
                <a:cs typeface="Arial" charset="0"/>
              </a:rPr>
              <a:t>An Overly Simplistic Depiction, Where Color = Composition</a:t>
            </a:r>
          </a:p>
        </p:txBody>
      </p:sp>
      <p:sp>
        <p:nvSpPr>
          <p:cNvPr id="14" name="TextBox 13">
            <a:extLst>
              <a:ext uri="{FF2B5EF4-FFF2-40B4-BE49-F238E27FC236}">
                <a16:creationId xmlns:a16="http://schemas.microsoft.com/office/drawing/2014/main" id="{6403781E-B944-3E47-8CDB-75201C3E52EB}"/>
              </a:ext>
            </a:extLst>
          </p:cNvPr>
          <p:cNvSpPr txBox="1"/>
          <p:nvPr/>
        </p:nvSpPr>
        <p:spPr>
          <a:xfrm>
            <a:off x="11800660" y="4149463"/>
            <a:ext cx="1198148" cy="276999"/>
          </a:xfrm>
          <a:prstGeom prst="rect">
            <a:avLst/>
          </a:prstGeom>
          <a:noFill/>
        </p:spPr>
        <p:txBody>
          <a:bodyPr wrap="square" rtlCol="0">
            <a:spAutoFit/>
          </a:bodyPr>
          <a:lstStyle/>
          <a:p>
            <a:pPr algn="ctr"/>
            <a:r>
              <a:rPr lang="en-US" sz="1200" dirty="0">
                <a:solidFill>
                  <a:schemeClr val="accent2"/>
                </a:solidFill>
                <a:latin typeface="Arial" charset="0"/>
                <a:ea typeface="Arial" charset="0"/>
                <a:cs typeface="Arial" charset="0"/>
              </a:rPr>
              <a:t>diameter (</a:t>
            </a:r>
            <a:r>
              <a:rPr lang="en-US" sz="1200" dirty="0">
                <a:solidFill>
                  <a:schemeClr val="accent2"/>
                </a:solidFill>
                <a:latin typeface="Symbol" charset="2"/>
                <a:ea typeface="Symbol" charset="2"/>
                <a:cs typeface="Symbol" charset="2"/>
              </a:rPr>
              <a:t>m</a:t>
            </a:r>
            <a:r>
              <a:rPr lang="en-US" sz="1200" dirty="0">
                <a:solidFill>
                  <a:schemeClr val="accent2"/>
                </a:solidFill>
                <a:latin typeface="Arial" charset="0"/>
                <a:ea typeface="Arial" charset="0"/>
                <a:cs typeface="Arial" charset="0"/>
              </a:rPr>
              <a:t>m)</a:t>
            </a:r>
          </a:p>
        </p:txBody>
      </p:sp>
    </p:spTree>
    <p:extLst>
      <p:ext uri="{BB962C8B-B14F-4D97-AF65-F5344CB8AC3E}">
        <p14:creationId xmlns:p14="http://schemas.microsoft.com/office/powerpoint/2010/main" val="3754039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8"/>
                                        </p:tgtEl>
                                        <p:attrNameLst>
                                          <p:attrName>style.visibility</p:attrName>
                                        </p:attrNameLst>
                                      </p:cBhvr>
                                      <p:to>
                                        <p:strVal val="visible"/>
                                      </p:to>
                                    </p:set>
                                    <p:animEffect transition="in" filter="fade">
                                      <p:cBhvr>
                                        <p:cTn id="7" dur="500"/>
                                        <p:tgtEl>
                                          <p:spTgt spid="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11</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a:xfrm>
            <a:off x="3108960" y="-1"/>
            <a:ext cx="10972800" cy="1310979"/>
          </a:xfrm>
        </p:spPr>
        <p:txBody>
          <a:bodyPr/>
          <a:lstStyle/>
          <a:p>
            <a:r>
              <a:rPr lang="en-US" sz="4000" dirty="0"/>
              <a:t>Observations of Mixing State</a:t>
            </a:r>
          </a:p>
        </p:txBody>
      </p:sp>
      <p:sp>
        <p:nvSpPr>
          <p:cNvPr id="5" name="Rectangle 3">
            <a:extLst>
              <a:ext uri="{FF2B5EF4-FFF2-40B4-BE49-F238E27FC236}">
                <a16:creationId xmlns:a16="http://schemas.microsoft.com/office/drawing/2014/main" id="{4C9C7B21-00C7-D249-9B8A-5937C5409AA3}"/>
              </a:ext>
            </a:extLst>
          </p:cNvPr>
          <p:cNvSpPr txBox="1">
            <a:spLocks noChangeArrowheads="1"/>
          </p:cNvSpPr>
          <p:nvPr/>
        </p:nvSpPr>
        <p:spPr>
          <a:xfrm>
            <a:off x="1371600" y="1737360"/>
            <a:ext cx="10188106" cy="1292662"/>
          </a:xfrm>
          <a:prstGeom prst="rect">
            <a:avLst/>
          </a:prstGeom>
        </p:spPr>
        <p:txBody>
          <a:bodyPr vert="horz" wrap="square" lIns="0" tIns="0" rIns="0" bIns="0" rtlCol="0">
            <a:spAutoFit/>
          </a:bodyPr>
          <a:lstStyle/>
          <a:p>
            <a:pPr marL="457200" indent="-457200">
              <a:spcBef>
                <a:spcPts val="600"/>
              </a:spcBef>
              <a:buSzPct val="100000"/>
              <a:buBlip>
                <a:blip r:embed="rId2">
                  <a:extLst/>
                </a:blip>
              </a:buBlip>
            </a:pPr>
            <a:r>
              <a:rPr lang="en-US" sz="2800" dirty="0">
                <a:solidFill>
                  <a:prstClr val="black"/>
                </a:solidFill>
                <a:latin typeface="Arial"/>
                <a:cs typeface="Arial"/>
              </a:rPr>
              <a:t>Even when composition as a function of size is available from “traditional” AMS data, it provide little information about the mixing state</a:t>
            </a:r>
          </a:p>
        </p:txBody>
      </p:sp>
      <p:pic>
        <p:nvPicPr>
          <p:cNvPr id="18" name="Picture 17">
            <a:extLst>
              <a:ext uri="{FF2B5EF4-FFF2-40B4-BE49-F238E27FC236}">
                <a16:creationId xmlns:a16="http://schemas.microsoft.com/office/drawing/2014/main" id="{5F93DD93-2122-EE48-ABA2-3D09F58A1A28}"/>
              </a:ext>
            </a:extLst>
          </p:cNvPr>
          <p:cNvPicPr>
            <a:picLocks noChangeAspect="1"/>
          </p:cNvPicPr>
          <p:nvPr/>
        </p:nvPicPr>
        <p:blipFill rotWithShape="1">
          <a:blip r:embed="rId3">
            <a:extLst>
              <a:ext uri="{28A0092B-C50C-407E-A947-70E740481C1C}">
                <a14:useLocalDpi xmlns:a14="http://schemas.microsoft.com/office/drawing/2010/main" val="0"/>
              </a:ext>
            </a:extLst>
          </a:blip>
          <a:srcRect l="24018" t="19423" r="69367" b="8398"/>
          <a:stretch/>
        </p:blipFill>
        <p:spPr>
          <a:xfrm>
            <a:off x="-10365" y="-8371"/>
            <a:ext cx="1007776" cy="8247888"/>
          </a:xfrm>
          <a:prstGeom prst="rect">
            <a:avLst/>
          </a:prstGeom>
        </p:spPr>
      </p:pic>
      <p:sp>
        <p:nvSpPr>
          <p:cNvPr id="4" name="Rectangle 3">
            <a:extLst>
              <a:ext uri="{FF2B5EF4-FFF2-40B4-BE49-F238E27FC236}">
                <a16:creationId xmlns:a16="http://schemas.microsoft.com/office/drawing/2014/main" id="{26B89F6E-0BF3-3A4F-A3B6-4CB6179C531D}"/>
              </a:ext>
            </a:extLst>
          </p:cNvPr>
          <p:cNvSpPr/>
          <p:nvPr/>
        </p:nvSpPr>
        <p:spPr>
          <a:xfrm>
            <a:off x="14101501" y="2891519"/>
            <a:ext cx="254000" cy="119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Rectangle 462">
            <a:extLst>
              <a:ext uri="{FF2B5EF4-FFF2-40B4-BE49-F238E27FC236}">
                <a16:creationId xmlns:a16="http://schemas.microsoft.com/office/drawing/2014/main" id="{AE18EEBB-6133-7242-B360-A383209671DD}"/>
              </a:ext>
            </a:extLst>
          </p:cNvPr>
          <p:cNvSpPr/>
          <p:nvPr/>
        </p:nvSpPr>
        <p:spPr>
          <a:xfrm>
            <a:off x="10976448" y="2596879"/>
            <a:ext cx="254000" cy="119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6" name="Picture 465">
            <a:extLst>
              <a:ext uri="{FF2B5EF4-FFF2-40B4-BE49-F238E27FC236}">
                <a16:creationId xmlns:a16="http://schemas.microsoft.com/office/drawing/2014/main" id="{E8043A00-F429-5E40-B639-99268D4B6C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b="30681"/>
          <a:stretch/>
        </p:blipFill>
        <p:spPr>
          <a:xfrm>
            <a:off x="4003188" y="4513166"/>
            <a:ext cx="6369836" cy="3242172"/>
          </a:xfrm>
          <a:prstGeom prst="rect">
            <a:avLst/>
          </a:prstGeom>
        </p:spPr>
      </p:pic>
      <p:sp>
        <p:nvSpPr>
          <p:cNvPr id="468" name="TextBox 467">
            <a:extLst>
              <a:ext uri="{FF2B5EF4-FFF2-40B4-BE49-F238E27FC236}">
                <a16:creationId xmlns:a16="http://schemas.microsoft.com/office/drawing/2014/main" id="{865200D5-EA28-534D-96B0-9DA760803AEC}"/>
              </a:ext>
            </a:extLst>
          </p:cNvPr>
          <p:cNvSpPr txBox="1"/>
          <p:nvPr/>
        </p:nvSpPr>
        <p:spPr>
          <a:xfrm>
            <a:off x="5711489" y="7758344"/>
            <a:ext cx="674366" cy="400110"/>
          </a:xfrm>
          <a:prstGeom prst="rect">
            <a:avLst/>
          </a:prstGeom>
          <a:noFill/>
        </p:spPr>
        <p:txBody>
          <a:bodyPr wrap="square" rtlCol="0">
            <a:spAutoFit/>
          </a:bodyPr>
          <a:lstStyle/>
          <a:p>
            <a:pPr algn="ctr"/>
            <a:r>
              <a:rPr lang="en-US" sz="1000" dirty="0">
                <a:latin typeface="Arial" charset="0"/>
                <a:ea typeface="Arial" charset="0"/>
                <a:cs typeface="Arial" charset="0"/>
              </a:rPr>
              <a:t>CVI</a:t>
            </a:r>
          </a:p>
          <a:p>
            <a:pPr algn="ctr"/>
            <a:r>
              <a:rPr lang="en-US" sz="1000" dirty="0">
                <a:latin typeface="Arial" charset="0"/>
                <a:ea typeface="Arial" charset="0"/>
                <a:cs typeface="Arial" charset="0"/>
              </a:rPr>
              <a:t>~3500 </a:t>
            </a:r>
            <a:r>
              <a:rPr lang="en-US" sz="1000" dirty="0" err="1">
                <a:latin typeface="Arial" charset="0"/>
                <a:ea typeface="Arial" charset="0"/>
                <a:cs typeface="Arial" charset="0"/>
              </a:rPr>
              <a:t>ft</a:t>
            </a:r>
            <a:endParaRPr lang="en-US" sz="1000" dirty="0">
              <a:latin typeface="Arial" charset="0"/>
              <a:ea typeface="Arial" charset="0"/>
              <a:cs typeface="Arial" charset="0"/>
            </a:endParaRPr>
          </a:p>
        </p:txBody>
      </p:sp>
      <p:sp>
        <p:nvSpPr>
          <p:cNvPr id="469" name="TextBox 468">
            <a:extLst>
              <a:ext uri="{FF2B5EF4-FFF2-40B4-BE49-F238E27FC236}">
                <a16:creationId xmlns:a16="http://schemas.microsoft.com/office/drawing/2014/main" id="{2F5500F2-4BE2-CE4D-A275-FB1DEFDA4A44}"/>
              </a:ext>
            </a:extLst>
          </p:cNvPr>
          <p:cNvSpPr txBox="1"/>
          <p:nvPr/>
        </p:nvSpPr>
        <p:spPr>
          <a:xfrm>
            <a:off x="5159599" y="7758132"/>
            <a:ext cx="666220" cy="400110"/>
          </a:xfrm>
          <a:prstGeom prst="rect">
            <a:avLst/>
          </a:prstGeom>
          <a:noFill/>
        </p:spPr>
        <p:txBody>
          <a:bodyPr wrap="square" rtlCol="0">
            <a:spAutoFit/>
          </a:bodyPr>
          <a:lstStyle/>
          <a:p>
            <a:pPr algn="ctr"/>
            <a:r>
              <a:rPr lang="en-US" sz="1000">
                <a:latin typeface="Arial" charset="0"/>
                <a:ea typeface="Arial" charset="0"/>
                <a:cs typeface="Arial" charset="0"/>
              </a:rPr>
              <a:t>below</a:t>
            </a:r>
            <a:endParaRPr lang="en-US" sz="1000" dirty="0">
              <a:latin typeface="Arial" charset="0"/>
              <a:ea typeface="Arial" charset="0"/>
              <a:cs typeface="Arial" charset="0"/>
            </a:endParaRPr>
          </a:p>
          <a:p>
            <a:pPr algn="ctr"/>
            <a:r>
              <a:rPr lang="en-US" sz="1000" dirty="0">
                <a:latin typeface="Arial" charset="0"/>
                <a:ea typeface="Arial" charset="0"/>
                <a:cs typeface="Arial" charset="0"/>
              </a:rPr>
              <a:t>~2000 </a:t>
            </a:r>
            <a:r>
              <a:rPr lang="en-US" sz="1000" dirty="0" err="1">
                <a:latin typeface="Arial" charset="0"/>
                <a:ea typeface="Arial" charset="0"/>
                <a:cs typeface="Arial" charset="0"/>
              </a:rPr>
              <a:t>ft</a:t>
            </a:r>
            <a:endParaRPr lang="en-US" sz="1000" dirty="0">
              <a:latin typeface="Arial" charset="0"/>
              <a:ea typeface="Arial" charset="0"/>
              <a:cs typeface="Arial" charset="0"/>
            </a:endParaRPr>
          </a:p>
        </p:txBody>
      </p:sp>
      <p:sp>
        <p:nvSpPr>
          <p:cNvPr id="470" name="TextBox 469">
            <a:extLst>
              <a:ext uri="{FF2B5EF4-FFF2-40B4-BE49-F238E27FC236}">
                <a16:creationId xmlns:a16="http://schemas.microsoft.com/office/drawing/2014/main" id="{5F4FF3A0-AB1F-704D-A310-DABB738DBBBD}"/>
              </a:ext>
            </a:extLst>
          </p:cNvPr>
          <p:cNvSpPr txBox="1"/>
          <p:nvPr/>
        </p:nvSpPr>
        <p:spPr>
          <a:xfrm>
            <a:off x="6195088" y="7758132"/>
            <a:ext cx="910105" cy="400110"/>
          </a:xfrm>
          <a:prstGeom prst="rect">
            <a:avLst/>
          </a:prstGeom>
          <a:noFill/>
        </p:spPr>
        <p:txBody>
          <a:bodyPr wrap="square" rtlCol="0">
            <a:spAutoFit/>
          </a:bodyPr>
          <a:lstStyle/>
          <a:p>
            <a:pPr algn="ctr"/>
            <a:r>
              <a:rPr lang="en-US" sz="1000">
                <a:latin typeface="Arial" charset="0"/>
                <a:ea typeface="Arial" charset="0"/>
                <a:cs typeface="Arial" charset="0"/>
              </a:rPr>
              <a:t>above ~</a:t>
            </a:r>
            <a:r>
              <a:rPr lang="en-US" sz="1000" dirty="0">
                <a:latin typeface="Arial" charset="0"/>
                <a:ea typeface="Arial" charset="0"/>
                <a:cs typeface="Arial" charset="0"/>
              </a:rPr>
              <a:t>5000 </a:t>
            </a:r>
            <a:r>
              <a:rPr lang="en-US" sz="1000" dirty="0" err="1">
                <a:latin typeface="Arial" charset="0"/>
                <a:ea typeface="Arial" charset="0"/>
                <a:cs typeface="Arial" charset="0"/>
              </a:rPr>
              <a:t>ft</a:t>
            </a:r>
            <a:endParaRPr lang="en-US" sz="1000" dirty="0">
              <a:latin typeface="Arial" charset="0"/>
              <a:ea typeface="Arial" charset="0"/>
              <a:cs typeface="Arial" charset="0"/>
            </a:endParaRPr>
          </a:p>
        </p:txBody>
      </p:sp>
      <p:sp>
        <p:nvSpPr>
          <p:cNvPr id="471" name="TextBox 470">
            <a:extLst>
              <a:ext uri="{FF2B5EF4-FFF2-40B4-BE49-F238E27FC236}">
                <a16:creationId xmlns:a16="http://schemas.microsoft.com/office/drawing/2014/main" id="{489C6A47-0706-D142-9219-479088756864}"/>
              </a:ext>
            </a:extLst>
          </p:cNvPr>
          <p:cNvSpPr txBox="1"/>
          <p:nvPr/>
        </p:nvSpPr>
        <p:spPr>
          <a:xfrm>
            <a:off x="6803462" y="7758132"/>
            <a:ext cx="803833" cy="400110"/>
          </a:xfrm>
          <a:prstGeom prst="rect">
            <a:avLst/>
          </a:prstGeom>
          <a:noFill/>
        </p:spPr>
        <p:txBody>
          <a:bodyPr wrap="square" rtlCol="0">
            <a:spAutoFit/>
          </a:bodyPr>
          <a:lstStyle/>
          <a:p>
            <a:pPr algn="ctr"/>
            <a:r>
              <a:rPr lang="en-US" sz="1000" dirty="0">
                <a:latin typeface="Arial" charset="0"/>
                <a:ea typeface="Arial" charset="0"/>
                <a:cs typeface="Arial" charset="0"/>
              </a:rPr>
              <a:t>CVI</a:t>
            </a:r>
          </a:p>
          <a:p>
            <a:pPr algn="ctr"/>
            <a:r>
              <a:rPr lang="en-US" sz="1000" dirty="0">
                <a:latin typeface="Arial" charset="0"/>
                <a:ea typeface="Arial" charset="0"/>
                <a:cs typeface="Arial" charset="0"/>
              </a:rPr>
              <a:t>~3800 </a:t>
            </a:r>
            <a:r>
              <a:rPr lang="en-US" sz="1000" dirty="0" err="1">
                <a:latin typeface="Arial" charset="0"/>
                <a:ea typeface="Arial" charset="0"/>
                <a:cs typeface="Arial" charset="0"/>
              </a:rPr>
              <a:t>ft</a:t>
            </a:r>
            <a:endParaRPr lang="en-US" sz="1000" dirty="0">
              <a:latin typeface="Arial" charset="0"/>
              <a:ea typeface="Arial" charset="0"/>
              <a:cs typeface="Arial" charset="0"/>
            </a:endParaRPr>
          </a:p>
        </p:txBody>
      </p:sp>
      <p:sp>
        <p:nvSpPr>
          <p:cNvPr id="472" name="TextBox 471">
            <a:extLst>
              <a:ext uri="{FF2B5EF4-FFF2-40B4-BE49-F238E27FC236}">
                <a16:creationId xmlns:a16="http://schemas.microsoft.com/office/drawing/2014/main" id="{DBAF3BC3-F7CF-0C45-876C-3E18209229FA}"/>
              </a:ext>
            </a:extLst>
          </p:cNvPr>
          <p:cNvSpPr txBox="1"/>
          <p:nvPr/>
        </p:nvSpPr>
        <p:spPr>
          <a:xfrm>
            <a:off x="8024354" y="7758132"/>
            <a:ext cx="695073" cy="400110"/>
          </a:xfrm>
          <a:prstGeom prst="rect">
            <a:avLst/>
          </a:prstGeom>
          <a:noFill/>
        </p:spPr>
        <p:txBody>
          <a:bodyPr wrap="square" rtlCol="0">
            <a:spAutoFit/>
          </a:bodyPr>
          <a:lstStyle/>
          <a:p>
            <a:pPr algn="ctr"/>
            <a:r>
              <a:rPr lang="en-US" sz="1000">
                <a:latin typeface="Arial" charset="0"/>
                <a:ea typeface="Arial" charset="0"/>
                <a:cs typeface="Arial" charset="0"/>
              </a:rPr>
              <a:t>below </a:t>
            </a:r>
          </a:p>
          <a:p>
            <a:pPr algn="ctr"/>
            <a:r>
              <a:rPr lang="en-US" sz="1000" dirty="0">
                <a:latin typeface="Arial" charset="0"/>
                <a:ea typeface="Arial" charset="0"/>
                <a:cs typeface="Arial" charset="0"/>
              </a:rPr>
              <a:t>~2000 </a:t>
            </a:r>
            <a:r>
              <a:rPr lang="en-US" sz="1000" dirty="0" err="1">
                <a:latin typeface="Arial" charset="0"/>
                <a:ea typeface="Arial" charset="0"/>
                <a:cs typeface="Arial" charset="0"/>
              </a:rPr>
              <a:t>ft</a:t>
            </a:r>
            <a:endParaRPr lang="en-US" sz="1000" dirty="0">
              <a:latin typeface="Arial" charset="0"/>
              <a:ea typeface="Arial" charset="0"/>
              <a:cs typeface="Arial" charset="0"/>
            </a:endParaRPr>
          </a:p>
        </p:txBody>
      </p:sp>
      <p:sp>
        <p:nvSpPr>
          <p:cNvPr id="473" name="TextBox 472">
            <a:extLst>
              <a:ext uri="{FF2B5EF4-FFF2-40B4-BE49-F238E27FC236}">
                <a16:creationId xmlns:a16="http://schemas.microsoft.com/office/drawing/2014/main" id="{EFF598A9-EA78-884B-A3C3-E1087E1D8BDC}"/>
              </a:ext>
            </a:extLst>
          </p:cNvPr>
          <p:cNvSpPr txBox="1"/>
          <p:nvPr/>
        </p:nvSpPr>
        <p:spPr>
          <a:xfrm>
            <a:off x="8470815" y="7758132"/>
            <a:ext cx="910105" cy="400110"/>
          </a:xfrm>
          <a:prstGeom prst="rect">
            <a:avLst/>
          </a:prstGeom>
          <a:noFill/>
        </p:spPr>
        <p:txBody>
          <a:bodyPr wrap="square" rtlCol="0">
            <a:spAutoFit/>
          </a:bodyPr>
          <a:lstStyle/>
          <a:p>
            <a:pPr algn="ctr"/>
            <a:r>
              <a:rPr lang="en-US" sz="1000">
                <a:latin typeface="Arial" charset="0"/>
                <a:ea typeface="Arial" charset="0"/>
                <a:cs typeface="Arial" charset="0"/>
              </a:rPr>
              <a:t>interstitial </a:t>
            </a:r>
            <a:endParaRPr lang="en-US" sz="1000" dirty="0">
              <a:latin typeface="Arial" charset="0"/>
              <a:ea typeface="Arial" charset="0"/>
              <a:cs typeface="Arial" charset="0"/>
            </a:endParaRPr>
          </a:p>
          <a:p>
            <a:pPr algn="ctr"/>
            <a:r>
              <a:rPr lang="en-US" sz="1000" dirty="0">
                <a:latin typeface="Arial" charset="0"/>
                <a:ea typeface="Arial" charset="0"/>
                <a:cs typeface="Arial" charset="0"/>
              </a:rPr>
              <a:t>~4000 </a:t>
            </a:r>
            <a:r>
              <a:rPr lang="en-US" sz="1000" dirty="0" err="1">
                <a:latin typeface="Arial" charset="0"/>
                <a:ea typeface="Arial" charset="0"/>
                <a:cs typeface="Arial" charset="0"/>
              </a:rPr>
              <a:t>ft</a:t>
            </a:r>
            <a:endParaRPr lang="en-US" sz="1000" dirty="0">
              <a:latin typeface="Arial" charset="0"/>
              <a:ea typeface="Arial" charset="0"/>
              <a:cs typeface="Arial" charset="0"/>
            </a:endParaRPr>
          </a:p>
        </p:txBody>
      </p:sp>
      <p:sp>
        <p:nvSpPr>
          <p:cNvPr id="474" name="TextBox 473">
            <a:extLst>
              <a:ext uri="{FF2B5EF4-FFF2-40B4-BE49-F238E27FC236}">
                <a16:creationId xmlns:a16="http://schemas.microsoft.com/office/drawing/2014/main" id="{704D81CC-761E-AE43-8951-0733C3535E6A}"/>
              </a:ext>
            </a:extLst>
          </p:cNvPr>
          <p:cNvSpPr txBox="1"/>
          <p:nvPr/>
        </p:nvSpPr>
        <p:spPr>
          <a:xfrm>
            <a:off x="9723348" y="7758132"/>
            <a:ext cx="719657" cy="400110"/>
          </a:xfrm>
          <a:prstGeom prst="rect">
            <a:avLst/>
          </a:prstGeom>
          <a:noFill/>
        </p:spPr>
        <p:txBody>
          <a:bodyPr wrap="square" rtlCol="0">
            <a:spAutoFit/>
          </a:bodyPr>
          <a:lstStyle/>
          <a:p>
            <a:pPr algn="ctr"/>
            <a:r>
              <a:rPr lang="en-US" sz="1000">
                <a:latin typeface="Arial" charset="0"/>
                <a:ea typeface="Arial" charset="0"/>
                <a:cs typeface="Arial" charset="0"/>
              </a:rPr>
              <a:t>below</a:t>
            </a:r>
            <a:endParaRPr lang="en-US" sz="1000" dirty="0">
              <a:latin typeface="Arial" charset="0"/>
              <a:ea typeface="Arial" charset="0"/>
              <a:cs typeface="Arial" charset="0"/>
            </a:endParaRPr>
          </a:p>
          <a:p>
            <a:pPr algn="ctr"/>
            <a:r>
              <a:rPr lang="en-US" sz="1000" dirty="0">
                <a:latin typeface="Arial" charset="0"/>
                <a:ea typeface="Arial" charset="0"/>
                <a:cs typeface="Arial" charset="0"/>
              </a:rPr>
              <a:t>~1500 </a:t>
            </a:r>
            <a:r>
              <a:rPr lang="en-US" sz="1000" dirty="0" err="1">
                <a:latin typeface="Arial" charset="0"/>
                <a:ea typeface="Arial" charset="0"/>
                <a:cs typeface="Arial" charset="0"/>
              </a:rPr>
              <a:t>ft</a:t>
            </a:r>
            <a:endParaRPr lang="en-US" sz="1000" dirty="0">
              <a:latin typeface="Arial" charset="0"/>
              <a:ea typeface="Arial" charset="0"/>
              <a:cs typeface="Arial" charset="0"/>
            </a:endParaRPr>
          </a:p>
        </p:txBody>
      </p:sp>
      <p:sp>
        <p:nvSpPr>
          <p:cNvPr id="475" name="TextBox 474">
            <a:extLst>
              <a:ext uri="{FF2B5EF4-FFF2-40B4-BE49-F238E27FC236}">
                <a16:creationId xmlns:a16="http://schemas.microsoft.com/office/drawing/2014/main" id="{A8D1C0F7-22B3-7242-8211-49DF682938AE}"/>
              </a:ext>
            </a:extLst>
          </p:cNvPr>
          <p:cNvSpPr txBox="1"/>
          <p:nvPr/>
        </p:nvSpPr>
        <p:spPr>
          <a:xfrm>
            <a:off x="9150787" y="7758132"/>
            <a:ext cx="692856" cy="400110"/>
          </a:xfrm>
          <a:prstGeom prst="rect">
            <a:avLst/>
          </a:prstGeom>
          <a:noFill/>
        </p:spPr>
        <p:txBody>
          <a:bodyPr wrap="square" rtlCol="0">
            <a:spAutoFit/>
          </a:bodyPr>
          <a:lstStyle/>
          <a:p>
            <a:pPr algn="ctr"/>
            <a:r>
              <a:rPr lang="en-US" sz="1000" dirty="0">
                <a:latin typeface="Arial" charset="0"/>
                <a:ea typeface="Arial" charset="0"/>
                <a:cs typeface="Arial" charset="0"/>
              </a:rPr>
              <a:t>below ~2800 ft</a:t>
            </a:r>
          </a:p>
        </p:txBody>
      </p:sp>
      <p:sp>
        <p:nvSpPr>
          <p:cNvPr id="476" name="TextBox 475">
            <a:extLst>
              <a:ext uri="{FF2B5EF4-FFF2-40B4-BE49-F238E27FC236}">
                <a16:creationId xmlns:a16="http://schemas.microsoft.com/office/drawing/2014/main" id="{98D1DFAE-7603-6F4F-9B28-6B3067D18201}"/>
              </a:ext>
            </a:extLst>
          </p:cNvPr>
          <p:cNvSpPr txBox="1"/>
          <p:nvPr/>
        </p:nvSpPr>
        <p:spPr>
          <a:xfrm>
            <a:off x="7429402" y="7758132"/>
            <a:ext cx="730307" cy="400110"/>
          </a:xfrm>
          <a:prstGeom prst="rect">
            <a:avLst/>
          </a:prstGeom>
          <a:noFill/>
        </p:spPr>
        <p:txBody>
          <a:bodyPr wrap="square" rtlCol="0">
            <a:spAutoFit/>
          </a:bodyPr>
          <a:lstStyle/>
          <a:p>
            <a:pPr algn="ctr"/>
            <a:r>
              <a:rPr lang="en-US" sz="1000">
                <a:latin typeface="Arial" charset="0"/>
                <a:ea typeface="Arial" charset="0"/>
                <a:cs typeface="Arial" charset="0"/>
              </a:rPr>
              <a:t>below </a:t>
            </a:r>
          </a:p>
          <a:p>
            <a:pPr algn="ctr"/>
            <a:r>
              <a:rPr lang="en-US" sz="1000" dirty="0">
                <a:latin typeface="Arial" charset="0"/>
                <a:ea typeface="Arial" charset="0"/>
                <a:cs typeface="Arial" charset="0"/>
              </a:rPr>
              <a:t>~2800 </a:t>
            </a:r>
            <a:r>
              <a:rPr lang="en-US" sz="1000" dirty="0" err="1">
                <a:latin typeface="Arial" charset="0"/>
                <a:ea typeface="Arial" charset="0"/>
                <a:cs typeface="Arial" charset="0"/>
              </a:rPr>
              <a:t>ft</a:t>
            </a:r>
            <a:endParaRPr lang="en-US" sz="1000" dirty="0">
              <a:latin typeface="Arial" charset="0"/>
              <a:ea typeface="Arial" charset="0"/>
              <a:cs typeface="Arial" charset="0"/>
            </a:endParaRPr>
          </a:p>
        </p:txBody>
      </p:sp>
      <p:sp>
        <p:nvSpPr>
          <p:cNvPr id="477" name="TextBox 476">
            <a:extLst>
              <a:ext uri="{FF2B5EF4-FFF2-40B4-BE49-F238E27FC236}">
                <a16:creationId xmlns:a16="http://schemas.microsoft.com/office/drawing/2014/main" id="{A3427679-A752-3543-8F27-5C504463AAC2}"/>
              </a:ext>
            </a:extLst>
          </p:cNvPr>
          <p:cNvSpPr txBox="1"/>
          <p:nvPr/>
        </p:nvSpPr>
        <p:spPr>
          <a:xfrm>
            <a:off x="4458956" y="7758132"/>
            <a:ext cx="910105" cy="400110"/>
          </a:xfrm>
          <a:prstGeom prst="rect">
            <a:avLst/>
          </a:prstGeom>
          <a:noFill/>
        </p:spPr>
        <p:txBody>
          <a:bodyPr wrap="square" rtlCol="0">
            <a:spAutoFit/>
          </a:bodyPr>
          <a:lstStyle/>
          <a:p>
            <a:pPr algn="ctr"/>
            <a:r>
              <a:rPr lang="en-US" sz="1000" dirty="0">
                <a:latin typeface="Arial" charset="0"/>
                <a:ea typeface="Arial" charset="0"/>
                <a:cs typeface="Arial" charset="0"/>
              </a:rPr>
              <a:t>ferry</a:t>
            </a:r>
          </a:p>
          <a:p>
            <a:pPr algn="ctr"/>
            <a:r>
              <a:rPr lang="en-US" sz="1000" dirty="0">
                <a:latin typeface="Arial" charset="0"/>
                <a:ea typeface="Arial" charset="0"/>
                <a:cs typeface="Arial" charset="0"/>
              </a:rPr>
              <a:t>~1200 </a:t>
            </a:r>
            <a:r>
              <a:rPr lang="en-US" sz="1000" dirty="0" err="1">
                <a:latin typeface="Arial" charset="0"/>
                <a:ea typeface="Arial" charset="0"/>
                <a:cs typeface="Arial" charset="0"/>
              </a:rPr>
              <a:t>ft</a:t>
            </a:r>
            <a:endParaRPr lang="en-US" sz="1000" dirty="0">
              <a:latin typeface="Arial" charset="0"/>
              <a:ea typeface="Arial" charset="0"/>
              <a:cs typeface="Arial" charset="0"/>
            </a:endParaRPr>
          </a:p>
        </p:txBody>
      </p:sp>
      <p:sp>
        <p:nvSpPr>
          <p:cNvPr id="478" name="Freeform 477">
            <a:extLst>
              <a:ext uri="{FF2B5EF4-FFF2-40B4-BE49-F238E27FC236}">
                <a16:creationId xmlns:a16="http://schemas.microsoft.com/office/drawing/2014/main" id="{31EF6040-873B-4C4D-AF2F-5D0069C3CD75}"/>
              </a:ext>
            </a:extLst>
          </p:cNvPr>
          <p:cNvSpPr/>
          <p:nvPr/>
        </p:nvSpPr>
        <p:spPr>
          <a:xfrm>
            <a:off x="5842947" y="7506999"/>
            <a:ext cx="435076" cy="252583"/>
          </a:xfrm>
          <a:custGeom>
            <a:avLst/>
            <a:gdLst>
              <a:gd name="connsiteX0" fmla="*/ 1411 w 4062784"/>
              <a:gd name="connsiteY0" fmla="*/ 2017718 h 2023675"/>
              <a:gd name="connsiteX1" fmla="*/ 14111 w 4062784"/>
              <a:gd name="connsiteY1" fmla="*/ 1734085 h 2023675"/>
              <a:gd name="connsiteX2" fmla="*/ 103011 w 4062784"/>
              <a:gd name="connsiteY2" fmla="*/ 1353085 h 2023675"/>
              <a:gd name="connsiteX3" fmla="*/ 289278 w 4062784"/>
              <a:gd name="connsiteY3" fmla="*/ 1060985 h 2023675"/>
              <a:gd name="connsiteX4" fmla="*/ 454378 w 4062784"/>
              <a:gd name="connsiteY4" fmla="*/ 955152 h 2023675"/>
              <a:gd name="connsiteX5" fmla="*/ 611011 w 4062784"/>
              <a:gd name="connsiteY5" fmla="*/ 929752 h 2023675"/>
              <a:gd name="connsiteX6" fmla="*/ 691444 w 4062784"/>
              <a:gd name="connsiteY6" fmla="*/ 950918 h 2023675"/>
              <a:gd name="connsiteX7" fmla="*/ 721078 w 4062784"/>
              <a:gd name="connsiteY7" fmla="*/ 963618 h 2023675"/>
              <a:gd name="connsiteX8" fmla="*/ 729544 w 4062784"/>
              <a:gd name="connsiteY8" fmla="*/ 942452 h 2023675"/>
              <a:gd name="connsiteX9" fmla="*/ 767644 w 4062784"/>
              <a:gd name="connsiteY9" fmla="*/ 756185 h 2023675"/>
              <a:gd name="connsiteX10" fmla="*/ 839611 w 4062784"/>
              <a:gd name="connsiteY10" fmla="*/ 548752 h 2023675"/>
              <a:gd name="connsiteX11" fmla="*/ 975078 w 4062784"/>
              <a:gd name="connsiteY11" fmla="*/ 298985 h 2023675"/>
              <a:gd name="connsiteX12" fmla="*/ 1127478 w 4062784"/>
              <a:gd name="connsiteY12" fmla="*/ 129652 h 2023675"/>
              <a:gd name="connsiteX13" fmla="*/ 1296811 w 4062784"/>
              <a:gd name="connsiteY13" fmla="*/ 28052 h 2023675"/>
              <a:gd name="connsiteX14" fmla="*/ 1478844 w 4062784"/>
              <a:gd name="connsiteY14" fmla="*/ 2652 h 2023675"/>
              <a:gd name="connsiteX15" fmla="*/ 1686278 w 4062784"/>
              <a:gd name="connsiteY15" fmla="*/ 78852 h 2023675"/>
              <a:gd name="connsiteX16" fmla="*/ 1830211 w 4062784"/>
              <a:gd name="connsiteY16" fmla="*/ 210085 h 2023675"/>
              <a:gd name="connsiteX17" fmla="*/ 1948744 w 4062784"/>
              <a:gd name="connsiteY17" fmla="*/ 358252 h 2023675"/>
              <a:gd name="connsiteX18" fmla="*/ 2016478 w 4062784"/>
              <a:gd name="connsiteY18" fmla="*/ 493718 h 2023675"/>
              <a:gd name="connsiteX19" fmla="*/ 2084211 w 4062784"/>
              <a:gd name="connsiteY19" fmla="*/ 650352 h 2023675"/>
              <a:gd name="connsiteX20" fmla="*/ 2135011 w 4062784"/>
              <a:gd name="connsiteY20" fmla="*/ 828152 h 2023675"/>
              <a:gd name="connsiteX21" fmla="*/ 2168878 w 4062784"/>
              <a:gd name="connsiteY21" fmla="*/ 942452 h 2023675"/>
              <a:gd name="connsiteX22" fmla="*/ 2177344 w 4062784"/>
              <a:gd name="connsiteY22" fmla="*/ 955152 h 2023675"/>
              <a:gd name="connsiteX23" fmla="*/ 2215444 w 4062784"/>
              <a:gd name="connsiteY23" fmla="*/ 891652 h 2023675"/>
              <a:gd name="connsiteX24" fmla="*/ 2262011 w 4062784"/>
              <a:gd name="connsiteY24" fmla="*/ 840852 h 2023675"/>
              <a:gd name="connsiteX25" fmla="*/ 2376311 w 4062784"/>
              <a:gd name="connsiteY25" fmla="*/ 768885 h 2023675"/>
              <a:gd name="connsiteX26" fmla="*/ 2524478 w 4062784"/>
              <a:gd name="connsiteY26" fmla="*/ 735018 h 2023675"/>
              <a:gd name="connsiteX27" fmla="*/ 2685344 w 4062784"/>
              <a:gd name="connsiteY27" fmla="*/ 768885 h 2023675"/>
              <a:gd name="connsiteX28" fmla="*/ 2837744 w 4062784"/>
              <a:gd name="connsiteY28" fmla="*/ 857785 h 2023675"/>
              <a:gd name="connsiteX29" fmla="*/ 2981678 w 4062784"/>
              <a:gd name="connsiteY29" fmla="*/ 1048285 h 2023675"/>
              <a:gd name="connsiteX30" fmla="*/ 3045178 w 4062784"/>
              <a:gd name="connsiteY30" fmla="*/ 1175285 h 2023675"/>
              <a:gd name="connsiteX31" fmla="*/ 3083278 w 4062784"/>
              <a:gd name="connsiteY31" fmla="*/ 1259952 h 2023675"/>
              <a:gd name="connsiteX32" fmla="*/ 3112911 w 4062784"/>
              <a:gd name="connsiteY32" fmla="*/ 1340385 h 2023675"/>
              <a:gd name="connsiteX33" fmla="*/ 3129844 w 4062784"/>
              <a:gd name="connsiteY33" fmla="*/ 1327685 h 2023675"/>
              <a:gd name="connsiteX34" fmla="*/ 3222978 w 4062784"/>
              <a:gd name="connsiteY34" fmla="*/ 1268418 h 2023675"/>
              <a:gd name="connsiteX35" fmla="*/ 3430411 w 4062784"/>
              <a:gd name="connsiteY35" fmla="*/ 1221852 h 2023675"/>
              <a:gd name="connsiteX36" fmla="*/ 3616678 w 4062784"/>
              <a:gd name="connsiteY36" fmla="*/ 1251485 h 2023675"/>
              <a:gd name="connsiteX37" fmla="*/ 3790244 w 4062784"/>
              <a:gd name="connsiteY37" fmla="*/ 1370018 h 2023675"/>
              <a:gd name="connsiteX38" fmla="*/ 3921478 w 4062784"/>
              <a:gd name="connsiteY38" fmla="*/ 1535118 h 2023675"/>
              <a:gd name="connsiteX39" fmla="*/ 4010378 w 4062784"/>
              <a:gd name="connsiteY39" fmla="*/ 1717152 h 2023675"/>
              <a:gd name="connsiteX40" fmla="*/ 4056944 w 4062784"/>
              <a:gd name="connsiteY40" fmla="*/ 1937285 h 2023675"/>
              <a:gd name="connsiteX41" fmla="*/ 4061178 w 4062784"/>
              <a:gd name="connsiteY41" fmla="*/ 2017718 h 2023675"/>
              <a:gd name="connsiteX42" fmla="*/ 4048478 w 4062784"/>
              <a:gd name="connsiteY42" fmla="*/ 2017718 h 2023675"/>
              <a:gd name="connsiteX43" fmla="*/ 1411 w 4062784"/>
              <a:gd name="connsiteY43" fmla="*/ 2017718 h 20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062784" h="2023675">
                <a:moveTo>
                  <a:pt x="1411" y="2017718"/>
                </a:moveTo>
                <a:cubicBezTo>
                  <a:pt x="-706" y="1931287"/>
                  <a:pt x="-2822" y="1844857"/>
                  <a:pt x="14111" y="1734085"/>
                </a:cubicBezTo>
                <a:cubicBezTo>
                  <a:pt x="31044" y="1623313"/>
                  <a:pt x="57150" y="1465268"/>
                  <a:pt x="103011" y="1353085"/>
                </a:cubicBezTo>
                <a:cubicBezTo>
                  <a:pt x="148872" y="1240902"/>
                  <a:pt x="230717" y="1127307"/>
                  <a:pt x="289278" y="1060985"/>
                </a:cubicBezTo>
                <a:cubicBezTo>
                  <a:pt x="347839" y="994663"/>
                  <a:pt x="400756" y="977024"/>
                  <a:pt x="454378" y="955152"/>
                </a:cubicBezTo>
                <a:cubicBezTo>
                  <a:pt x="508000" y="933280"/>
                  <a:pt x="571500" y="930458"/>
                  <a:pt x="611011" y="929752"/>
                </a:cubicBezTo>
                <a:cubicBezTo>
                  <a:pt x="650522" y="929046"/>
                  <a:pt x="673100" y="945274"/>
                  <a:pt x="691444" y="950918"/>
                </a:cubicBezTo>
                <a:cubicBezTo>
                  <a:pt x="709788" y="956562"/>
                  <a:pt x="714728" y="965029"/>
                  <a:pt x="721078" y="963618"/>
                </a:cubicBezTo>
                <a:cubicBezTo>
                  <a:pt x="727428" y="962207"/>
                  <a:pt x="721783" y="977024"/>
                  <a:pt x="729544" y="942452"/>
                </a:cubicBezTo>
                <a:cubicBezTo>
                  <a:pt x="737305" y="907880"/>
                  <a:pt x="749300" y="821802"/>
                  <a:pt x="767644" y="756185"/>
                </a:cubicBezTo>
                <a:cubicBezTo>
                  <a:pt x="785989" y="690568"/>
                  <a:pt x="805039" y="624952"/>
                  <a:pt x="839611" y="548752"/>
                </a:cubicBezTo>
                <a:cubicBezTo>
                  <a:pt x="874183" y="472552"/>
                  <a:pt x="927100" y="368835"/>
                  <a:pt x="975078" y="298985"/>
                </a:cubicBezTo>
                <a:cubicBezTo>
                  <a:pt x="1023056" y="229135"/>
                  <a:pt x="1073856" y="174807"/>
                  <a:pt x="1127478" y="129652"/>
                </a:cubicBezTo>
                <a:cubicBezTo>
                  <a:pt x="1181100" y="84497"/>
                  <a:pt x="1238250" y="49219"/>
                  <a:pt x="1296811" y="28052"/>
                </a:cubicBezTo>
                <a:cubicBezTo>
                  <a:pt x="1355372" y="6885"/>
                  <a:pt x="1413933" y="-5815"/>
                  <a:pt x="1478844" y="2652"/>
                </a:cubicBezTo>
                <a:cubicBezTo>
                  <a:pt x="1543755" y="11119"/>
                  <a:pt x="1627717" y="44280"/>
                  <a:pt x="1686278" y="78852"/>
                </a:cubicBezTo>
                <a:cubicBezTo>
                  <a:pt x="1744839" y="113424"/>
                  <a:pt x="1786467" y="163518"/>
                  <a:pt x="1830211" y="210085"/>
                </a:cubicBezTo>
                <a:cubicBezTo>
                  <a:pt x="1873955" y="256652"/>
                  <a:pt x="1917700" y="310980"/>
                  <a:pt x="1948744" y="358252"/>
                </a:cubicBezTo>
                <a:cubicBezTo>
                  <a:pt x="1979788" y="405524"/>
                  <a:pt x="1993900" y="445035"/>
                  <a:pt x="2016478" y="493718"/>
                </a:cubicBezTo>
                <a:cubicBezTo>
                  <a:pt x="2039056" y="542401"/>
                  <a:pt x="2064456" y="594613"/>
                  <a:pt x="2084211" y="650352"/>
                </a:cubicBezTo>
                <a:cubicBezTo>
                  <a:pt x="2103966" y="706091"/>
                  <a:pt x="2120900" y="779469"/>
                  <a:pt x="2135011" y="828152"/>
                </a:cubicBezTo>
                <a:cubicBezTo>
                  <a:pt x="2149122" y="876835"/>
                  <a:pt x="2161823" y="921285"/>
                  <a:pt x="2168878" y="942452"/>
                </a:cubicBezTo>
                <a:cubicBezTo>
                  <a:pt x="2175933" y="963619"/>
                  <a:pt x="2169583" y="963619"/>
                  <a:pt x="2177344" y="955152"/>
                </a:cubicBezTo>
                <a:cubicBezTo>
                  <a:pt x="2185105" y="946685"/>
                  <a:pt x="2201333" y="910702"/>
                  <a:pt x="2215444" y="891652"/>
                </a:cubicBezTo>
                <a:cubicBezTo>
                  <a:pt x="2229555" y="872602"/>
                  <a:pt x="2235200" y="861313"/>
                  <a:pt x="2262011" y="840852"/>
                </a:cubicBezTo>
                <a:cubicBezTo>
                  <a:pt x="2288822" y="820391"/>
                  <a:pt x="2332567" y="786524"/>
                  <a:pt x="2376311" y="768885"/>
                </a:cubicBezTo>
                <a:cubicBezTo>
                  <a:pt x="2420055" y="751246"/>
                  <a:pt x="2472973" y="735018"/>
                  <a:pt x="2524478" y="735018"/>
                </a:cubicBezTo>
                <a:cubicBezTo>
                  <a:pt x="2575983" y="735018"/>
                  <a:pt x="2633133" y="748424"/>
                  <a:pt x="2685344" y="768885"/>
                </a:cubicBezTo>
                <a:cubicBezTo>
                  <a:pt x="2737555" y="789346"/>
                  <a:pt x="2788355" y="811218"/>
                  <a:pt x="2837744" y="857785"/>
                </a:cubicBezTo>
                <a:cubicBezTo>
                  <a:pt x="2887133" y="904352"/>
                  <a:pt x="2947106" y="995368"/>
                  <a:pt x="2981678" y="1048285"/>
                </a:cubicBezTo>
                <a:cubicBezTo>
                  <a:pt x="3016250" y="1101202"/>
                  <a:pt x="3028245" y="1140007"/>
                  <a:pt x="3045178" y="1175285"/>
                </a:cubicBezTo>
                <a:cubicBezTo>
                  <a:pt x="3062111" y="1210563"/>
                  <a:pt x="3071989" y="1232435"/>
                  <a:pt x="3083278" y="1259952"/>
                </a:cubicBezTo>
                <a:cubicBezTo>
                  <a:pt x="3094567" y="1287469"/>
                  <a:pt x="3105150" y="1329096"/>
                  <a:pt x="3112911" y="1340385"/>
                </a:cubicBezTo>
                <a:cubicBezTo>
                  <a:pt x="3120672" y="1351674"/>
                  <a:pt x="3111500" y="1339679"/>
                  <a:pt x="3129844" y="1327685"/>
                </a:cubicBezTo>
                <a:cubicBezTo>
                  <a:pt x="3148188" y="1315691"/>
                  <a:pt x="3172884" y="1286057"/>
                  <a:pt x="3222978" y="1268418"/>
                </a:cubicBezTo>
                <a:cubicBezTo>
                  <a:pt x="3273073" y="1250779"/>
                  <a:pt x="3364794" y="1224674"/>
                  <a:pt x="3430411" y="1221852"/>
                </a:cubicBezTo>
                <a:cubicBezTo>
                  <a:pt x="3496028" y="1219030"/>
                  <a:pt x="3556706" y="1226791"/>
                  <a:pt x="3616678" y="1251485"/>
                </a:cubicBezTo>
                <a:cubicBezTo>
                  <a:pt x="3676650" y="1276179"/>
                  <a:pt x="3739444" y="1322746"/>
                  <a:pt x="3790244" y="1370018"/>
                </a:cubicBezTo>
                <a:cubicBezTo>
                  <a:pt x="3841044" y="1417290"/>
                  <a:pt x="3884789" y="1477262"/>
                  <a:pt x="3921478" y="1535118"/>
                </a:cubicBezTo>
                <a:cubicBezTo>
                  <a:pt x="3958167" y="1592974"/>
                  <a:pt x="3987800" y="1650124"/>
                  <a:pt x="4010378" y="1717152"/>
                </a:cubicBezTo>
                <a:cubicBezTo>
                  <a:pt x="4032956" y="1784180"/>
                  <a:pt x="4048477" y="1887191"/>
                  <a:pt x="4056944" y="1937285"/>
                </a:cubicBezTo>
                <a:cubicBezTo>
                  <a:pt x="4065411" y="1987379"/>
                  <a:pt x="4062589" y="2004313"/>
                  <a:pt x="4061178" y="2017718"/>
                </a:cubicBezTo>
                <a:cubicBezTo>
                  <a:pt x="4059767" y="2031123"/>
                  <a:pt x="4048478" y="2017718"/>
                  <a:pt x="4048478" y="2017718"/>
                </a:cubicBezTo>
                <a:lnTo>
                  <a:pt x="1411" y="2017718"/>
                </a:lnTo>
                <a:close/>
              </a:path>
            </a:pathLst>
          </a:custGeom>
          <a:solidFill>
            <a:schemeClr val="bg1"/>
          </a:solidFill>
          <a:ln>
            <a:solidFill>
              <a:schemeClr val="bg1">
                <a:lumMod val="50000"/>
              </a:schemeClr>
            </a:solidFill>
          </a:ln>
          <a:effectLst>
            <a:outerShdw blurRad="40000" dist="23000" dir="2700000" rotWithShape="0">
              <a:srgbClr val="000000">
                <a:alpha val="8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9" name="Freeform 478">
            <a:extLst>
              <a:ext uri="{FF2B5EF4-FFF2-40B4-BE49-F238E27FC236}">
                <a16:creationId xmlns:a16="http://schemas.microsoft.com/office/drawing/2014/main" id="{6E6A3023-9F3A-DB4E-9C4A-C7D35CF29D41}"/>
              </a:ext>
            </a:extLst>
          </p:cNvPr>
          <p:cNvSpPr/>
          <p:nvPr/>
        </p:nvSpPr>
        <p:spPr>
          <a:xfrm>
            <a:off x="7008914" y="7509599"/>
            <a:ext cx="435076" cy="252583"/>
          </a:xfrm>
          <a:custGeom>
            <a:avLst/>
            <a:gdLst>
              <a:gd name="connsiteX0" fmla="*/ 1411 w 4062784"/>
              <a:gd name="connsiteY0" fmla="*/ 2017718 h 2023675"/>
              <a:gd name="connsiteX1" fmla="*/ 14111 w 4062784"/>
              <a:gd name="connsiteY1" fmla="*/ 1734085 h 2023675"/>
              <a:gd name="connsiteX2" fmla="*/ 103011 w 4062784"/>
              <a:gd name="connsiteY2" fmla="*/ 1353085 h 2023675"/>
              <a:gd name="connsiteX3" fmla="*/ 289278 w 4062784"/>
              <a:gd name="connsiteY3" fmla="*/ 1060985 h 2023675"/>
              <a:gd name="connsiteX4" fmla="*/ 454378 w 4062784"/>
              <a:gd name="connsiteY4" fmla="*/ 955152 h 2023675"/>
              <a:gd name="connsiteX5" fmla="*/ 611011 w 4062784"/>
              <a:gd name="connsiteY5" fmla="*/ 929752 h 2023675"/>
              <a:gd name="connsiteX6" fmla="*/ 691444 w 4062784"/>
              <a:gd name="connsiteY6" fmla="*/ 950918 h 2023675"/>
              <a:gd name="connsiteX7" fmla="*/ 721078 w 4062784"/>
              <a:gd name="connsiteY7" fmla="*/ 963618 h 2023675"/>
              <a:gd name="connsiteX8" fmla="*/ 729544 w 4062784"/>
              <a:gd name="connsiteY8" fmla="*/ 942452 h 2023675"/>
              <a:gd name="connsiteX9" fmla="*/ 767644 w 4062784"/>
              <a:gd name="connsiteY9" fmla="*/ 756185 h 2023675"/>
              <a:gd name="connsiteX10" fmla="*/ 839611 w 4062784"/>
              <a:gd name="connsiteY10" fmla="*/ 548752 h 2023675"/>
              <a:gd name="connsiteX11" fmla="*/ 975078 w 4062784"/>
              <a:gd name="connsiteY11" fmla="*/ 298985 h 2023675"/>
              <a:gd name="connsiteX12" fmla="*/ 1127478 w 4062784"/>
              <a:gd name="connsiteY12" fmla="*/ 129652 h 2023675"/>
              <a:gd name="connsiteX13" fmla="*/ 1296811 w 4062784"/>
              <a:gd name="connsiteY13" fmla="*/ 28052 h 2023675"/>
              <a:gd name="connsiteX14" fmla="*/ 1478844 w 4062784"/>
              <a:gd name="connsiteY14" fmla="*/ 2652 h 2023675"/>
              <a:gd name="connsiteX15" fmla="*/ 1686278 w 4062784"/>
              <a:gd name="connsiteY15" fmla="*/ 78852 h 2023675"/>
              <a:gd name="connsiteX16" fmla="*/ 1830211 w 4062784"/>
              <a:gd name="connsiteY16" fmla="*/ 210085 h 2023675"/>
              <a:gd name="connsiteX17" fmla="*/ 1948744 w 4062784"/>
              <a:gd name="connsiteY17" fmla="*/ 358252 h 2023675"/>
              <a:gd name="connsiteX18" fmla="*/ 2016478 w 4062784"/>
              <a:gd name="connsiteY18" fmla="*/ 493718 h 2023675"/>
              <a:gd name="connsiteX19" fmla="*/ 2084211 w 4062784"/>
              <a:gd name="connsiteY19" fmla="*/ 650352 h 2023675"/>
              <a:gd name="connsiteX20" fmla="*/ 2135011 w 4062784"/>
              <a:gd name="connsiteY20" fmla="*/ 828152 h 2023675"/>
              <a:gd name="connsiteX21" fmla="*/ 2168878 w 4062784"/>
              <a:gd name="connsiteY21" fmla="*/ 942452 h 2023675"/>
              <a:gd name="connsiteX22" fmla="*/ 2177344 w 4062784"/>
              <a:gd name="connsiteY22" fmla="*/ 955152 h 2023675"/>
              <a:gd name="connsiteX23" fmla="*/ 2215444 w 4062784"/>
              <a:gd name="connsiteY23" fmla="*/ 891652 h 2023675"/>
              <a:gd name="connsiteX24" fmla="*/ 2262011 w 4062784"/>
              <a:gd name="connsiteY24" fmla="*/ 840852 h 2023675"/>
              <a:gd name="connsiteX25" fmla="*/ 2376311 w 4062784"/>
              <a:gd name="connsiteY25" fmla="*/ 768885 h 2023675"/>
              <a:gd name="connsiteX26" fmla="*/ 2524478 w 4062784"/>
              <a:gd name="connsiteY26" fmla="*/ 735018 h 2023675"/>
              <a:gd name="connsiteX27" fmla="*/ 2685344 w 4062784"/>
              <a:gd name="connsiteY27" fmla="*/ 768885 h 2023675"/>
              <a:gd name="connsiteX28" fmla="*/ 2837744 w 4062784"/>
              <a:gd name="connsiteY28" fmla="*/ 857785 h 2023675"/>
              <a:gd name="connsiteX29" fmla="*/ 2981678 w 4062784"/>
              <a:gd name="connsiteY29" fmla="*/ 1048285 h 2023675"/>
              <a:gd name="connsiteX30" fmla="*/ 3045178 w 4062784"/>
              <a:gd name="connsiteY30" fmla="*/ 1175285 h 2023675"/>
              <a:gd name="connsiteX31" fmla="*/ 3083278 w 4062784"/>
              <a:gd name="connsiteY31" fmla="*/ 1259952 h 2023675"/>
              <a:gd name="connsiteX32" fmla="*/ 3112911 w 4062784"/>
              <a:gd name="connsiteY32" fmla="*/ 1340385 h 2023675"/>
              <a:gd name="connsiteX33" fmla="*/ 3129844 w 4062784"/>
              <a:gd name="connsiteY33" fmla="*/ 1327685 h 2023675"/>
              <a:gd name="connsiteX34" fmla="*/ 3222978 w 4062784"/>
              <a:gd name="connsiteY34" fmla="*/ 1268418 h 2023675"/>
              <a:gd name="connsiteX35" fmla="*/ 3430411 w 4062784"/>
              <a:gd name="connsiteY35" fmla="*/ 1221852 h 2023675"/>
              <a:gd name="connsiteX36" fmla="*/ 3616678 w 4062784"/>
              <a:gd name="connsiteY36" fmla="*/ 1251485 h 2023675"/>
              <a:gd name="connsiteX37" fmla="*/ 3790244 w 4062784"/>
              <a:gd name="connsiteY37" fmla="*/ 1370018 h 2023675"/>
              <a:gd name="connsiteX38" fmla="*/ 3921478 w 4062784"/>
              <a:gd name="connsiteY38" fmla="*/ 1535118 h 2023675"/>
              <a:gd name="connsiteX39" fmla="*/ 4010378 w 4062784"/>
              <a:gd name="connsiteY39" fmla="*/ 1717152 h 2023675"/>
              <a:gd name="connsiteX40" fmla="*/ 4056944 w 4062784"/>
              <a:gd name="connsiteY40" fmla="*/ 1937285 h 2023675"/>
              <a:gd name="connsiteX41" fmla="*/ 4061178 w 4062784"/>
              <a:gd name="connsiteY41" fmla="*/ 2017718 h 2023675"/>
              <a:gd name="connsiteX42" fmla="*/ 4048478 w 4062784"/>
              <a:gd name="connsiteY42" fmla="*/ 2017718 h 2023675"/>
              <a:gd name="connsiteX43" fmla="*/ 1411 w 4062784"/>
              <a:gd name="connsiteY43" fmla="*/ 2017718 h 20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062784" h="2023675">
                <a:moveTo>
                  <a:pt x="1411" y="2017718"/>
                </a:moveTo>
                <a:cubicBezTo>
                  <a:pt x="-706" y="1931287"/>
                  <a:pt x="-2822" y="1844857"/>
                  <a:pt x="14111" y="1734085"/>
                </a:cubicBezTo>
                <a:cubicBezTo>
                  <a:pt x="31044" y="1623313"/>
                  <a:pt x="57150" y="1465268"/>
                  <a:pt x="103011" y="1353085"/>
                </a:cubicBezTo>
                <a:cubicBezTo>
                  <a:pt x="148872" y="1240902"/>
                  <a:pt x="230717" y="1127307"/>
                  <a:pt x="289278" y="1060985"/>
                </a:cubicBezTo>
                <a:cubicBezTo>
                  <a:pt x="347839" y="994663"/>
                  <a:pt x="400756" y="977024"/>
                  <a:pt x="454378" y="955152"/>
                </a:cubicBezTo>
                <a:cubicBezTo>
                  <a:pt x="508000" y="933280"/>
                  <a:pt x="571500" y="930458"/>
                  <a:pt x="611011" y="929752"/>
                </a:cubicBezTo>
                <a:cubicBezTo>
                  <a:pt x="650522" y="929046"/>
                  <a:pt x="673100" y="945274"/>
                  <a:pt x="691444" y="950918"/>
                </a:cubicBezTo>
                <a:cubicBezTo>
                  <a:pt x="709788" y="956562"/>
                  <a:pt x="714728" y="965029"/>
                  <a:pt x="721078" y="963618"/>
                </a:cubicBezTo>
                <a:cubicBezTo>
                  <a:pt x="727428" y="962207"/>
                  <a:pt x="721783" y="977024"/>
                  <a:pt x="729544" y="942452"/>
                </a:cubicBezTo>
                <a:cubicBezTo>
                  <a:pt x="737305" y="907880"/>
                  <a:pt x="749300" y="821802"/>
                  <a:pt x="767644" y="756185"/>
                </a:cubicBezTo>
                <a:cubicBezTo>
                  <a:pt x="785989" y="690568"/>
                  <a:pt x="805039" y="624952"/>
                  <a:pt x="839611" y="548752"/>
                </a:cubicBezTo>
                <a:cubicBezTo>
                  <a:pt x="874183" y="472552"/>
                  <a:pt x="927100" y="368835"/>
                  <a:pt x="975078" y="298985"/>
                </a:cubicBezTo>
                <a:cubicBezTo>
                  <a:pt x="1023056" y="229135"/>
                  <a:pt x="1073856" y="174807"/>
                  <a:pt x="1127478" y="129652"/>
                </a:cubicBezTo>
                <a:cubicBezTo>
                  <a:pt x="1181100" y="84497"/>
                  <a:pt x="1238250" y="49219"/>
                  <a:pt x="1296811" y="28052"/>
                </a:cubicBezTo>
                <a:cubicBezTo>
                  <a:pt x="1355372" y="6885"/>
                  <a:pt x="1413933" y="-5815"/>
                  <a:pt x="1478844" y="2652"/>
                </a:cubicBezTo>
                <a:cubicBezTo>
                  <a:pt x="1543755" y="11119"/>
                  <a:pt x="1627717" y="44280"/>
                  <a:pt x="1686278" y="78852"/>
                </a:cubicBezTo>
                <a:cubicBezTo>
                  <a:pt x="1744839" y="113424"/>
                  <a:pt x="1786467" y="163518"/>
                  <a:pt x="1830211" y="210085"/>
                </a:cubicBezTo>
                <a:cubicBezTo>
                  <a:pt x="1873955" y="256652"/>
                  <a:pt x="1917700" y="310980"/>
                  <a:pt x="1948744" y="358252"/>
                </a:cubicBezTo>
                <a:cubicBezTo>
                  <a:pt x="1979788" y="405524"/>
                  <a:pt x="1993900" y="445035"/>
                  <a:pt x="2016478" y="493718"/>
                </a:cubicBezTo>
                <a:cubicBezTo>
                  <a:pt x="2039056" y="542401"/>
                  <a:pt x="2064456" y="594613"/>
                  <a:pt x="2084211" y="650352"/>
                </a:cubicBezTo>
                <a:cubicBezTo>
                  <a:pt x="2103966" y="706091"/>
                  <a:pt x="2120900" y="779469"/>
                  <a:pt x="2135011" y="828152"/>
                </a:cubicBezTo>
                <a:cubicBezTo>
                  <a:pt x="2149122" y="876835"/>
                  <a:pt x="2161823" y="921285"/>
                  <a:pt x="2168878" y="942452"/>
                </a:cubicBezTo>
                <a:cubicBezTo>
                  <a:pt x="2175933" y="963619"/>
                  <a:pt x="2169583" y="963619"/>
                  <a:pt x="2177344" y="955152"/>
                </a:cubicBezTo>
                <a:cubicBezTo>
                  <a:pt x="2185105" y="946685"/>
                  <a:pt x="2201333" y="910702"/>
                  <a:pt x="2215444" y="891652"/>
                </a:cubicBezTo>
                <a:cubicBezTo>
                  <a:pt x="2229555" y="872602"/>
                  <a:pt x="2235200" y="861313"/>
                  <a:pt x="2262011" y="840852"/>
                </a:cubicBezTo>
                <a:cubicBezTo>
                  <a:pt x="2288822" y="820391"/>
                  <a:pt x="2332567" y="786524"/>
                  <a:pt x="2376311" y="768885"/>
                </a:cubicBezTo>
                <a:cubicBezTo>
                  <a:pt x="2420055" y="751246"/>
                  <a:pt x="2472973" y="735018"/>
                  <a:pt x="2524478" y="735018"/>
                </a:cubicBezTo>
                <a:cubicBezTo>
                  <a:pt x="2575983" y="735018"/>
                  <a:pt x="2633133" y="748424"/>
                  <a:pt x="2685344" y="768885"/>
                </a:cubicBezTo>
                <a:cubicBezTo>
                  <a:pt x="2737555" y="789346"/>
                  <a:pt x="2788355" y="811218"/>
                  <a:pt x="2837744" y="857785"/>
                </a:cubicBezTo>
                <a:cubicBezTo>
                  <a:pt x="2887133" y="904352"/>
                  <a:pt x="2947106" y="995368"/>
                  <a:pt x="2981678" y="1048285"/>
                </a:cubicBezTo>
                <a:cubicBezTo>
                  <a:pt x="3016250" y="1101202"/>
                  <a:pt x="3028245" y="1140007"/>
                  <a:pt x="3045178" y="1175285"/>
                </a:cubicBezTo>
                <a:cubicBezTo>
                  <a:pt x="3062111" y="1210563"/>
                  <a:pt x="3071989" y="1232435"/>
                  <a:pt x="3083278" y="1259952"/>
                </a:cubicBezTo>
                <a:cubicBezTo>
                  <a:pt x="3094567" y="1287469"/>
                  <a:pt x="3105150" y="1329096"/>
                  <a:pt x="3112911" y="1340385"/>
                </a:cubicBezTo>
                <a:cubicBezTo>
                  <a:pt x="3120672" y="1351674"/>
                  <a:pt x="3111500" y="1339679"/>
                  <a:pt x="3129844" y="1327685"/>
                </a:cubicBezTo>
                <a:cubicBezTo>
                  <a:pt x="3148188" y="1315691"/>
                  <a:pt x="3172884" y="1286057"/>
                  <a:pt x="3222978" y="1268418"/>
                </a:cubicBezTo>
                <a:cubicBezTo>
                  <a:pt x="3273073" y="1250779"/>
                  <a:pt x="3364794" y="1224674"/>
                  <a:pt x="3430411" y="1221852"/>
                </a:cubicBezTo>
                <a:cubicBezTo>
                  <a:pt x="3496028" y="1219030"/>
                  <a:pt x="3556706" y="1226791"/>
                  <a:pt x="3616678" y="1251485"/>
                </a:cubicBezTo>
                <a:cubicBezTo>
                  <a:pt x="3676650" y="1276179"/>
                  <a:pt x="3739444" y="1322746"/>
                  <a:pt x="3790244" y="1370018"/>
                </a:cubicBezTo>
                <a:cubicBezTo>
                  <a:pt x="3841044" y="1417290"/>
                  <a:pt x="3884789" y="1477262"/>
                  <a:pt x="3921478" y="1535118"/>
                </a:cubicBezTo>
                <a:cubicBezTo>
                  <a:pt x="3958167" y="1592974"/>
                  <a:pt x="3987800" y="1650124"/>
                  <a:pt x="4010378" y="1717152"/>
                </a:cubicBezTo>
                <a:cubicBezTo>
                  <a:pt x="4032956" y="1784180"/>
                  <a:pt x="4048477" y="1887191"/>
                  <a:pt x="4056944" y="1937285"/>
                </a:cubicBezTo>
                <a:cubicBezTo>
                  <a:pt x="4065411" y="1987379"/>
                  <a:pt x="4062589" y="2004313"/>
                  <a:pt x="4061178" y="2017718"/>
                </a:cubicBezTo>
                <a:cubicBezTo>
                  <a:pt x="4059767" y="2031123"/>
                  <a:pt x="4048478" y="2017718"/>
                  <a:pt x="4048478" y="2017718"/>
                </a:cubicBezTo>
                <a:lnTo>
                  <a:pt x="1411" y="2017718"/>
                </a:lnTo>
                <a:close/>
              </a:path>
            </a:pathLst>
          </a:custGeom>
          <a:solidFill>
            <a:schemeClr val="bg1"/>
          </a:solidFill>
          <a:ln>
            <a:solidFill>
              <a:schemeClr val="bg1">
                <a:lumMod val="50000"/>
              </a:schemeClr>
            </a:solidFill>
          </a:ln>
          <a:effectLst>
            <a:outerShdw blurRad="40000" dist="23000" dir="2700000" rotWithShape="0">
              <a:srgbClr val="000000">
                <a:alpha val="8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0" name="Freeform 479">
            <a:extLst>
              <a:ext uri="{FF2B5EF4-FFF2-40B4-BE49-F238E27FC236}">
                <a16:creationId xmlns:a16="http://schemas.microsoft.com/office/drawing/2014/main" id="{DC6CFBAF-7131-A54C-A198-64C735D196F4}"/>
              </a:ext>
            </a:extLst>
          </p:cNvPr>
          <p:cNvSpPr/>
          <p:nvPr/>
        </p:nvSpPr>
        <p:spPr>
          <a:xfrm>
            <a:off x="8731510" y="7522708"/>
            <a:ext cx="435076" cy="252583"/>
          </a:xfrm>
          <a:custGeom>
            <a:avLst/>
            <a:gdLst>
              <a:gd name="connsiteX0" fmla="*/ 1411 w 4062784"/>
              <a:gd name="connsiteY0" fmla="*/ 2017718 h 2023675"/>
              <a:gd name="connsiteX1" fmla="*/ 14111 w 4062784"/>
              <a:gd name="connsiteY1" fmla="*/ 1734085 h 2023675"/>
              <a:gd name="connsiteX2" fmla="*/ 103011 w 4062784"/>
              <a:gd name="connsiteY2" fmla="*/ 1353085 h 2023675"/>
              <a:gd name="connsiteX3" fmla="*/ 289278 w 4062784"/>
              <a:gd name="connsiteY3" fmla="*/ 1060985 h 2023675"/>
              <a:gd name="connsiteX4" fmla="*/ 454378 w 4062784"/>
              <a:gd name="connsiteY4" fmla="*/ 955152 h 2023675"/>
              <a:gd name="connsiteX5" fmla="*/ 611011 w 4062784"/>
              <a:gd name="connsiteY5" fmla="*/ 929752 h 2023675"/>
              <a:gd name="connsiteX6" fmla="*/ 691444 w 4062784"/>
              <a:gd name="connsiteY6" fmla="*/ 950918 h 2023675"/>
              <a:gd name="connsiteX7" fmla="*/ 721078 w 4062784"/>
              <a:gd name="connsiteY7" fmla="*/ 963618 h 2023675"/>
              <a:gd name="connsiteX8" fmla="*/ 729544 w 4062784"/>
              <a:gd name="connsiteY8" fmla="*/ 942452 h 2023675"/>
              <a:gd name="connsiteX9" fmla="*/ 767644 w 4062784"/>
              <a:gd name="connsiteY9" fmla="*/ 756185 h 2023675"/>
              <a:gd name="connsiteX10" fmla="*/ 839611 w 4062784"/>
              <a:gd name="connsiteY10" fmla="*/ 548752 h 2023675"/>
              <a:gd name="connsiteX11" fmla="*/ 975078 w 4062784"/>
              <a:gd name="connsiteY11" fmla="*/ 298985 h 2023675"/>
              <a:gd name="connsiteX12" fmla="*/ 1127478 w 4062784"/>
              <a:gd name="connsiteY12" fmla="*/ 129652 h 2023675"/>
              <a:gd name="connsiteX13" fmla="*/ 1296811 w 4062784"/>
              <a:gd name="connsiteY13" fmla="*/ 28052 h 2023675"/>
              <a:gd name="connsiteX14" fmla="*/ 1478844 w 4062784"/>
              <a:gd name="connsiteY14" fmla="*/ 2652 h 2023675"/>
              <a:gd name="connsiteX15" fmla="*/ 1686278 w 4062784"/>
              <a:gd name="connsiteY15" fmla="*/ 78852 h 2023675"/>
              <a:gd name="connsiteX16" fmla="*/ 1830211 w 4062784"/>
              <a:gd name="connsiteY16" fmla="*/ 210085 h 2023675"/>
              <a:gd name="connsiteX17" fmla="*/ 1948744 w 4062784"/>
              <a:gd name="connsiteY17" fmla="*/ 358252 h 2023675"/>
              <a:gd name="connsiteX18" fmla="*/ 2016478 w 4062784"/>
              <a:gd name="connsiteY18" fmla="*/ 493718 h 2023675"/>
              <a:gd name="connsiteX19" fmla="*/ 2084211 w 4062784"/>
              <a:gd name="connsiteY19" fmla="*/ 650352 h 2023675"/>
              <a:gd name="connsiteX20" fmla="*/ 2135011 w 4062784"/>
              <a:gd name="connsiteY20" fmla="*/ 828152 h 2023675"/>
              <a:gd name="connsiteX21" fmla="*/ 2168878 w 4062784"/>
              <a:gd name="connsiteY21" fmla="*/ 942452 h 2023675"/>
              <a:gd name="connsiteX22" fmla="*/ 2177344 w 4062784"/>
              <a:gd name="connsiteY22" fmla="*/ 955152 h 2023675"/>
              <a:gd name="connsiteX23" fmla="*/ 2215444 w 4062784"/>
              <a:gd name="connsiteY23" fmla="*/ 891652 h 2023675"/>
              <a:gd name="connsiteX24" fmla="*/ 2262011 w 4062784"/>
              <a:gd name="connsiteY24" fmla="*/ 840852 h 2023675"/>
              <a:gd name="connsiteX25" fmla="*/ 2376311 w 4062784"/>
              <a:gd name="connsiteY25" fmla="*/ 768885 h 2023675"/>
              <a:gd name="connsiteX26" fmla="*/ 2524478 w 4062784"/>
              <a:gd name="connsiteY26" fmla="*/ 735018 h 2023675"/>
              <a:gd name="connsiteX27" fmla="*/ 2685344 w 4062784"/>
              <a:gd name="connsiteY27" fmla="*/ 768885 h 2023675"/>
              <a:gd name="connsiteX28" fmla="*/ 2837744 w 4062784"/>
              <a:gd name="connsiteY28" fmla="*/ 857785 h 2023675"/>
              <a:gd name="connsiteX29" fmla="*/ 2981678 w 4062784"/>
              <a:gd name="connsiteY29" fmla="*/ 1048285 h 2023675"/>
              <a:gd name="connsiteX30" fmla="*/ 3045178 w 4062784"/>
              <a:gd name="connsiteY30" fmla="*/ 1175285 h 2023675"/>
              <a:gd name="connsiteX31" fmla="*/ 3083278 w 4062784"/>
              <a:gd name="connsiteY31" fmla="*/ 1259952 h 2023675"/>
              <a:gd name="connsiteX32" fmla="*/ 3112911 w 4062784"/>
              <a:gd name="connsiteY32" fmla="*/ 1340385 h 2023675"/>
              <a:gd name="connsiteX33" fmla="*/ 3129844 w 4062784"/>
              <a:gd name="connsiteY33" fmla="*/ 1327685 h 2023675"/>
              <a:gd name="connsiteX34" fmla="*/ 3222978 w 4062784"/>
              <a:gd name="connsiteY34" fmla="*/ 1268418 h 2023675"/>
              <a:gd name="connsiteX35" fmla="*/ 3430411 w 4062784"/>
              <a:gd name="connsiteY35" fmla="*/ 1221852 h 2023675"/>
              <a:gd name="connsiteX36" fmla="*/ 3616678 w 4062784"/>
              <a:gd name="connsiteY36" fmla="*/ 1251485 h 2023675"/>
              <a:gd name="connsiteX37" fmla="*/ 3790244 w 4062784"/>
              <a:gd name="connsiteY37" fmla="*/ 1370018 h 2023675"/>
              <a:gd name="connsiteX38" fmla="*/ 3921478 w 4062784"/>
              <a:gd name="connsiteY38" fmla="*/ 1535118 h 2023675"/>
              <a:gd name="connsiteX39" fmla="*/ 4010378 w 4062784"/>
              <a:gd name="connsiteY39" fmla="*/ 1717152 h 2023675"/>
              <a:gd name="connsiteX40" fmla="*/ 4056944 w 4062784"/>
              <a:gd name="connsiteY40" fmla="*/ 1937285 h 2023675"/>
              <a:gd name="connsiteX41" fmla="*/ 4061178 w 4062784"/>
              <a:gd name="connsiteY41" fmla="*/ 2017718 h 2023675"/>
              <a:gd name="connsiteX42" fmla="*/ 4048478 w 4062784"/>
              <a:gd name="connsiteY42" fmla="*/ 2017718 h 2023675"/>
              <a:gd name="connsiteX43" fmla="*/ 1411 w 4062784"/>
              <a:gd name="connsiteY43" fmla="*/ 2017718 h 20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062784" h="2023675">
                <a:moveTo>
                  <a:pt x="1411" y="2017718"/>
                </a:moveTo>
                <a:cubicBezTo>
                  <a:pt x="-706" y="1931287"/>
                  <a:pt x="-2822" y="1844857"/>
                  <a:pt x="14111" y="1734085"/>
                </a:cubicBezTo>
                <a:cubicBezTo>
                  <a:pt x="31044" y="1623313"/>
                  <a:pt x="57150" y="1465268"/>
                  <a:pt x="103011" y="1353085"/>
                </a:cubicBezTo>
                <a:cubicBezTo>
                  <a:pt x="148872" y="1240902"/>
                  <a:pt x="230717" y="1127307"/>
                  <a:pt x="289278" y="1060985"/>
                </a:cubicBezTo>
                <a:cubicBezTo>
                  <a:pt x="347839" y="994663"/>
                  <a:pt x="400756" y="977024"/>
                  <a:pt x="454378" y="955152"/>
                </a:cubicBezTo>
                <a:cubicBezTo>
                  <a:pt x="508000" y="933280"/>
                  <a:pt x="571500" y="930458"/>
                  <a:pt x="611011" y="929752"/>
                </a:cubicBezTo>
                <a:cubicBezTo>
                  <a:pt x="650522" y="929046"/>
                  <a:pt x="673100" y="945274"/>
                  <a:pt x="691444" y="950918"/>
                </a:cubicBezTo>
                <a:cubicBezTo>
                  <a:pt x="709788" y="956562"/>
                  <a:pt x="714728" y="965029"/>
                  <a:pt x="721078" y="963618"/>
                </a:cubicBezTo>
                <a:cubicBezTo>
                  <a:pt x="727428" y="962207"/>
                  <a:pt x="721783" y="977024"/>
                  <a:pt x="729544" y="942452"/>
                </a:cubicBezTo>
                <a:cubicBezTo>
                  <a:pt x="737305" y="907880"/>
                  <a:pt x="749300" y="821802"/>
                  <a:pt x="767644" y="756185"/>
                </a:cubicBezTo>
                <a:cubicBezTo>
                  <a:pt x="785989" y="690568"/>
                  <a:pt x="805039" y="624952"/>
                  <a:pt x="839611" y="548752"/>
                </a:cubicBezTo>
                <a:cubicBezTo>
                  <a:pt x="874183" y="472552"/>
                  <a:pt x="927100" y="368835"/>
                  <a:pt x="975078" y="298985"/>
                </a:cubicBezTo>
                <a:cubicBezTo>
                  <a:pt x="1023056" y="229135"/>
                  <a:pt x="1073856" y="174807"/>
                  <a:pt x="1127478" y="129652"/>
                </a:cubicBezTo>
                <a:cubicBezTo>
                  <a:pt x="1181100" y="84497"/>
                  <a:pt x="1238250" y="49219"/>
                  <a:pt x="1296811" y="28052"/>
                </a:cubicBezTo>
                <a:cubicBezTo>
                  <a:pt x="1355372" y="6885"/>
                  <a:pt x="1413933" y="-5815"/>
                  <a:pt x="1478844" y="2652"/>
                </a:cubicBezTo>
                <a:cubicBezTo>
                  <a:pt x="1543755" y="11119"/>
                  <a:pt x="1627717" y="44280"/>
                  <a:pt x="1686278" y="78852"/>
                </a:cubicBezTo>
                <a:cubicBezTo>
                  <a:pt x="1744839" y="113424"/>
                  <a:pt x="1786467" y="163518"/>
                  <a:pt x="1830211" y="210085"/>
                </a:cubicBezTo>
                <a:cubicBezTo>
                  <a:pt x="1873955" y="256652"/>
                  <a:pt x="1917700" y="310980"/>
                  <a:pt x="1948744" y="358252"/>
                </a:cubicBezTo>
                <a:cubicBezTo>
                  <a:pt x="1979788" y="405524"/>
                  <a:pt x="1993900" y="445035"/>
                  <a:pt x="2016478" y="493718"/>
                </a:cubicBezTo>
                <a:cubicBezTo>
                  <a:pt x="2039056" y="542401"/>
                  <a:pt x="2064456" y="594613"/>
                  <a:pt x="2084211" y="650352"/>
                </a:cubicBezTo>
                <a:cubicBezTo>
                  <a:pt x="2103966" y="706091"/>
                  <a:pt x="2120900" y="779469"/>
                  <a:pt x="2135011" y="828152"/>
                </a:cubicBezTo>
                <a:cubicBezTo>
                  <a:pt x="2149122" y="876835"/>
                  <a:pt x="2161823" y="921285"/>
                  <a:pt x="2168878" y="942452"/>
                </a:cubicBezTo>
                <a:cubicBezTo>
                  <a:pt x="2175933" y="963619"/>
                  <a:pt x="2169583" y="963619"/>
                  <a:pt x="2177344" y="955152"/>
                </a:cubicBezTo>
                <a:cubicBezTo>
                  <a:pt x="2185105" y="946685"/>
                  <a:pt x="2201333" y="910702"/>
                  <a:pt x="2215444" y="891652"/>
                </a:cubicBezTo>
                <a:cubicBezTo>
                  <a:pt x="2229555" y="872602"/>
                  <a:pt x="2235200" y="861313"/>
                  <a:pt x="2262011" y="840852"/>
                </a:cubicBezTo>
                <a:cubicBezTo>
                  <a:pt x="2288822" y="820391"/>
                  <a:pt x="2332567" y="786524"/>
                  <a:pt x="2376311" y="768885"/>
                </a:cubicBezTo>
                <a:cubicBezTo>
                  <a:pt x="2420055" y="751246"/>
                  <a:pt x="2472973" y="735018"/>
                  <a:pt x="2524478" y="735018"/>
                </a:cubicBezTo>
                <a:cubicBezTo>
                  <a:pt x="2575983" y="735018"/>
                  <a:pt x="2633133" y="748424"/>
                  <a:pt x="2685344" y="768885"/>
                </a:cubicBezTo>
                <a:cubicBezTo>
                  <a:pt x="2737555" y="789346"/>
                  <a:pt x="2788355" y="811218"/>
                  <a:pt x="2837744" y="857785"/>
                </a:cubicBezTo>
                <a:cubicBezTo>
                  <a:pt x="2887133" y="904352"/>
                  <a:pt x="2947106" y="995368"/>
                  <a:pt x="2981678" y="1048285"/>
                </a:cubicBezTo>
                <a:cubicBezTo>
                  <a:pt x="3016250" y="1101202"/>
                  <a:pt x="3028245" y="1140007"/>
                  <a:pt x="3045178" y="1175285"/>
                </a:cubicBezTo>
                <a:cubicBezTo>
                  <a:pt x="3062111" y="1210563"/>
                  <a:pt x="3071989" y="1232435"/>
                  <a:pt x="3083278" y="1259952"/>
                </a:cubicBezTo>
                <a:cubicBezTo>
                  <a:pt x="3094567" y="1287469"/>
                  <a:pt x="3105150" y="1329096"/>
                  <a:pt x="3112911" y="1340385"/>
                </a:cubicBezTo>
                <a:cubicBezTo>
                  <a:pt x="3120672" y="1351674"/>
                  <a:pt x="3111500" y="1339679"/>
                  <a:pt x="3129844" y="1327685"/>
                </a:cubicBezTo>
                <a:cubicBezTo>
                  <a:pt x="3148188" y="1315691"/>
                  <a:pt x="3172884" y="1286057"/>
                  <a:pt x="3222978" y="1268418"/>
                </a:cubicBezTo>
                <a:cubicBezTo>
                  <a:pt x="3273073" y="1250779"/>
                  <a:pt x="3364794" y="1224674"/>
                  <a:pt x="3430411" y="1221852"/>
                </a:cubicBezTo>
                <a:cubicBezTo>
                  <a:pt x="3496028" y="1219030"/>
                  <a:pt x="3556706" y="1226791"/>
                  <a:pt x="3616678" y="1251485"/>
                </a:cubicBezTo>
                <a:cubicBezTo>
                  <a:pt x="3676650" y="1276179"/>
                  <a:pt x="3739444" y="1322746"/>
                  <a:pt x="3790244" y="1370018"/>
                </a:cubicBezTo>
                <a:cubicBezTo>
                  <a:pt x="3841044" y="1417290"/>
                  <a:pt x="3884789" y="1477262"/>
                  <a:pt x="3921478" y="1535118"/>
                </a:cubicBezTo>
                <a:cubicBezTo>
                  <a:pt x="3958167" y="1592974"/>
                  <a:pt x="3987800" y="1650124"/>
                  <a:pt x="4010378" y="1717152"/>
                </a:cubicBezTo>
                <a:cubicBezTo>
                  <a:pt x="4032956" y="1784180"/>
                  <a:pt x="4048477" y="1887191"/>
                  <a:pt x="4056944" y="1937285"/>
                </a:cubicBezTo>
                <a:cubicBezTo>
                  <a:pt x="4065411" y="1987379"/>
                  <a:pt x="4062589" y="2004313"/>
                  <a:pt x="4061178" y="2017718"/>
                </a:cubicBezTo>
                <a:cubicBezTo>
                  <a:pt x="4059767" y="2031123"/>
                  <a:pt x="4048478" y="2017718"/>
                  <a:pt x="4048478" y="2017718"/>
                </a:cubicBezTo>
                <a:lnTo>
                  <a:pt x="1411" y="2017718"/>
                </a:lnTo>
                <a:close/>
              </a:path>
            </a:pathLst>
          </a:custGeom>
          <a:solidFill>
            <a:schemeClr val="bg1"/>
          </a:solidFill>
          <a:ln>
            <a:solidFill>
              <a:schemeClr val="bg1">
                <a:lumMod val="50000"/>
              </a:schemeClr>
            </a:solidFill>
          </a:ln>
          <a:effectLst>
            <a:outerShdw blurRad="40000" dist="23000" dir="2700000" rotWithShape="0">
              <a:srgbClr val="000000">
                <a:alpha val="8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4" name="Rectangle 3">
            <a:extLst>
              <a:ext uri="{FF2B5EF4-FFF2-40B4-BE49-F238E27FC236}">
                <a16:creationId xmlns:a16="http://schemas.microsoft.com/office/drawing/2014/main" id="{FD850394-9F55-074B-8495-1DEEB2AF9C1C}"/>
              </a:ext>
            </a:extLst>
          </p:cNvPr>
          <p:cNvSpPr txBox="1">
            <a:spLocks noChangeArrowheads="1"/>
          </p:cNvSpPr>
          <p:nvPr/>
        </p:nvSpPr>
        <p:spPr>
          <a:xfrm>
            <a:off x="1360250" y="3107302"/>
            <a:ext cx="12812947" cy="1292662"/>
          </a:xfrm>
          <a:prstGeom prst="rect">
            <a:avLst/>
          </a:prstGeom>
        </p:spPr>
        <p:txBody>
          <a:bodyPr vert="horz" wrap="square" lIns="0" tIns="0" rIns="0" bIns="0" rtlCol="0">
            <a:spAutoFit/>
          </a:bodyPr>
          <a:lstStyle/>
          <a:p>
            <a:pPr marL="457200" indent="-457200">
              <a:spcBef>
                <a:spcPts val="600"/>
              </a:spcBef>
              <a:buSzPct val="100000"/>
              <a:buBlip>
                <a:blip r:embed="rId2">
                  <a:extLst/>
                </a:blip>
              </a:buBlip>
            </a:pPr>
            <a:r>
              <a:rPr lang="en-US" sz="2800" dirty="0">
                <a:solidFill>
                  <a:prstClr val="black"/>
                </a:solidFill>
                <a:latin typeface="Arial"/>
                <a:cs typeface="Arial"/>
              </a:rPr>
              <a:t>Single particle measurements now provide a means of evaluating predictions of mixing state, but there are still technical issues of comparing observed and simulated quantities.</a:t>
            </a:r>
          </a:p>
        </p:txBody>
      </p:sp>
      <p:pic>
        <p:nvPicPr>
          <p:cNvPr id="515" name="Picture 514">
            <a:extLst>
              <a:ext uri="{FF2B5EF4-FFF2-40B4-BE49-F238E27FC236}">
                <a16:creationId xmlns:a16="http://schemas.microsoft.com/office/drawing/2014/main" id="{05A03606-5FF1-904A-8E02-4ECBE7AC2D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743" t="-2637" r="283" b="13946"/>
          <a:stretch/>
        </p:blipFill>
        <p:spPr>
          <a:xfrm>
            <a:off x="11291654" y="5459011"/>
            <a:ext cx="2539752" cy="1161016"/>
          </a:xfrm>
          <a:prstGeom prst="rect">
            <a:avLst/>
          </a:prstGeom>
        </p:spPr>
      </p:pic>
      <p:sp>
        <p:nvSpPr>
          <p:cNvPr id="517" name="TextBox 516">
            <a:extLst>
              <a:ext uri="{FF2B5EF4-FFF2-40B4-BE49-F238E27FC236}">
                <a16:creationId xmlns:a16="http://schemas.microsoft.com/office/drawing/2014/main" id="{1E3DE5DA-4F46-534D-BF65-127B3F6B152D}"/>
              </a:ext>
            </a:extLst>
          </p:cNvPr>
          <p:cNvSpPr txBox="1"/>
          <p:nvPr/>
        </p:nvSpPr>
        <p:spPr>
          <a:xfrm rot="16200000">
            <a:off x="10361154" y="5956332"/>
            <a:ext cx="1224691" cy="246221"/>
          </a:xfrm>
          <a:prstGeom prst="rect">
            <a:avLst/>
          </a:prstGeom>
          <a:noFill/>
        </p:spPr>
        <p:txBody>
          <a:bodyPr wrap="square" rtlCol="0">
            <a:spAutoFit/>
          </a:bodyPr>
          <a:lstStyle/>
          <a:p>
            <a:pPr algn="ctr"/>
            <a:r>
              <a:rPr lang="en-US" sz="1000">
                <a:latin typeface="Arial" charset="0"/>
                <a:ea typeface="Arial" charset="0"/>
                <a:cs typeface="Arial" charset="0"/>
              </a:rPr>
              <a:t>relative intensity</a:t>
            </a:r>
            <a:endParaRPr lang="en-US" sz="1000" dirty="0">
              <a:latin typeface="Arial" charset="0"/>
              <a:ea typeface="Arial" charset="0"/>
              <a:cs typeface="Arial" charset="0"/>
            </a:endParaRPr>
          </a:p>
        </p:txBody>
      </p:sp>
      <p:sp>
        <p:nvSpPr>
          <p:cNvPr id="518" name="Rectangle 517">
            <a:extLst>
              <a:ext uri="{FF2B5EF4-FFF2-40B4-BE49-F238E27FC236}">
                <a16:creationId xmlns:a16="http://schemas.microsoft.com/office/drawing/2014/main" id="{1683BE9D-CB9C-7242-9217-A4B410D48649}"/>
              </a:ext>
            </a:extLst>
          </p:cNvPr>
          <p:cNvSpPr/>
          <p:nvPr/>
        </p:nvSpPr>
        <p:spPr>
          <a:xfrm>
            <a:off x="12863995" y="5520663"/>
            <a:ext cx="869067" cy="3087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9" name="Freeform 518">
            <a:extLst>
              <a:ext uri="{FF2B5EF4-FFF2-40B4-BE49-F238E27FC236}">
                <a16:creationId xmlns:a16="http://schemas.microsoft.com/office/drawing/2014/main" id="{F50FDDA8-F4EA-C243-A4EE-76CCB1E52A2E}"/>
              </a:ext>
            </a:extLst>
          </p:cNvPr>
          <p:cNvSpPr/>
          <p:nvPr/>
        </p:nvSpPr>
        <p:spPr>
          <a:xfrm>
            <a:off x="12152667" y="6089802"/>
            <a:ext cx="1061270" cy="476250"/>
          </a:xfrm>
          <a:custGeom>
            <a:avLst/>
            <a:gdLst>
              <a:gd name="connsiteX0" fmla="*/ 6479 w 1061270"/>
              <a:gd name="connsiteY0" fmla="*/ 19050 h 476250"/>
              <a:gd name="connsiteX1" fmla="*/ 12829 w 1061270"/>
              <a:gd name="connsiteY1" fmla="*/ 114300 h 476250"/>
              <a:gd name="connsiteX2" fmla="*/ 50929 w 1061270"/>
              <a:gd name="connsiteY2" fmla="*/ 139700 h 476250"/>
              <a:gd name="connsiteX3" fmla="*/ 89029 w 1061270"/>
              <a:gd name="connsiteY3" fmla="*/ 152400 h 476250"/>
              <a:gd name="connsiteX4" fmla="*/ 108079 w 1061270"/>
              <a:gd name="connsiteY4" fmla="*/ 158750 h 476250"/>
              <a:gd name="connsiteX5" fmla="*/ 146179 w 1061270"/>
              <a:gd name="connsiteY5" fmla="*/ 177800 h 476250"/>
              <a:gd name="connsiteX6" fmla="*/ 165229 w 1061270"/>
              <a:gd name="connsiteY6" fmla="*/ 196850 h 476250"/>
              <a:gd name="connsiteX7" fmla="*/ 222379 w 1061270"/>
              <a:gd name="connsiteY7" fmla="*/ 228600 h 476250"/>
              <a:gd name="connsiteX8" fmla="*/ 241429 w 1061270"/>
              <a:gd name="connsiteY8" fmla="*/ 247650 h 476250"/>
              <a:gd name="connsiteX9" fmla="*/ 279529 w 1061270"/>
              <a:gd name="connsiteY9" fmla="*/ 273050 h 476250"/>
              <a:gd name="connsiteX10" fmla="*/ 336679 w 1061270"/>
              <a:gd name="connsiteY10" fmla="*/ 317500 h 476250"/>
              <a:gd name="connsiteX11" fmla="*/ 355729 w 1061270"/>
              <a:gd name="connsiteY11" fmla="*/ 330200 h 476250"/>
              <a:gd name="connsiteX12" fmla="*/ 374779 w 1061270"/>
              <a:gd name="connsiteY12" fmla="*/ 342900 h 476250"/>
              <a:gd name="connsiteX13" fmla="*/ 412879 w 1061270"/>
              <a:gd name="connsiteY13" fmla="*/ 355600 h 476250"/>
              <a:gd name="connsiteX14" fmla="*/ 431929 w 1061270"/>
              <a:gd name="connsiteY14" fmla="*/ 361950 h 476250"/>
              <a:gd name="connsiteX15" fmla="*/ 489079 w 1061270"/>
              <a:gd name="connsiteY15" fmla="*/ 374650 h 476250"/>
              <a:gd name="connsiteX16" fmla="*/ 508129 w 1061270"/>
              <a:gd name="connsiteY16" fmla="*/ 387350 h 476250"/>
              <a:gd name="connsiteX17" fmla="*/ 527179 w 1061270"/>
              <a:gd name="connsiteY17" fmla="*/ 393700 h 476250"/>
              <a:gd name="connsiteX18" fmla="*/ 565279 w 1061270"/>
              <a:gd name="connsiteY18" fmla="*/ 419100 h 476250"/>
              <a:gd name="connsiteX19" fmla="*/ 622429 w 1061270"/>
              <a:gd name="connsiteY19" fmla="*/ 444500 h 476250"/>
              <a:gd name="connsiteX20" fmla="*/ 743079 w 1061270"/>
              <a:gd name="connsiteY20" fmla="*/ 450850 h 476250"/>
              <a:gd name="connsiteX21" fmla="*/ 927229 w 1061270"/>
              <a:gd name="connsiteY21" fmla="*/ 463550 h 476250"/>
              <a:gd name="connsiteX22" fmla="*/ 946279 w 1061270"/>
              <a:gd name="connsiteY22" fmla="*/ 469900 h 476250"/>
              <a:gd name="connsiteX23" fmla="*/ 971679 w 1061270"/>
              <a:gd name="connsiteY23" fmla="*/ 476250 h 476250"/>
              <a:gd name="connsiteX24" fmla="*/ 1028829 w 1061270"/>
              <a:gd name="connsiteY24" fmla="*/ 469900 h 476250"/>
              <a:gd name="connsiteX25" fmla="*/ 1060579 w 1061270"/>
              <a:gd name="connsiteY25" fmla="*/ 463550 h 476250"/>
              <a:gd name="connsiteX26" fmla="*/ 1041529 w 1061270"/>
              <a:gd name="connsiteY26" fmla="*/ 450850 h 476250"/>
              <a:gd name="connsiteX27" fmla="*/ 1003429 w 1061270"/>
              <a:gd name="connsiteY27" fmla="*/ 438150 h 476250"/>
              <a:gd name="connsiteX28" fmla="*/ 946279 w 1061270"/>
              <a:gd name="connsiteY28" fmla="*/ 419100 h 476250"/>
              <a:gd name="connsiteX29" fmla="*/ 927229 w 1061270"/>
              <a:gd name="connsiteY29" fmla="*/ 412750 h 476250"/>
              <a:gd name="connsiteX30" fmla="*/ 908179 w 1061270"/>
              <a:gd name="connsiteY30" fmla="*/ 406400 h 476250"/>
              <a:gd name="connsiteX31" fmla="*/ 889129 w 1061270"/>
              <a:gd name="connsiteY31" fmla="*/ 393700 h 476250"/>
              <a:gd name="connsiteX32" fmla="*/ 851029 w 1061270"/>
              <a:gd name="connsiteY32" fmla="*/ 381000 h 476250"/>
              <a:gd name="connsiteX33" fmla="*/ 831979 w 1061270"/>
              <a:gd name="connsiteY33" fmla="*/ 368300 h 476250"/>
              <a:gd name="connsiteX34" fmla="*/ 800229 w 1061270"/>
              <a:gd name="connsiteY34" fmla="*/ 355600 h 476250"/>
              <a:gd name="connsiteX35" fmla="*/ 781179 w 1061270"/>
              <a:gd name="connsiteY35" fmla="*/ 349250 h 476250"/>
              <a:gd name="connsiteX36" fmla="*/ 736729 w 1061270"/>
              <a:gd name="connsiteY36" fmla="*/ 330200 h 476250"/>
              <a:gd name="connsiteX37" fmla="*/ 698629 w 1061270"/>
              <a:gd name="connsiteY37" fmla="*/ 311150 h 476250"/>
              <a:gd name="connsiteX38" fmla="*/ 679579 w 1061270"/>
              <a:gd name="connsiteY38" fmla="*/ 298450 h 476250"/>
              <a:gd name="connsiteX39" fmla="*/ 641479 w 1061270"/>
              <a:gd name="connsiteY39" fmla="*/ 285750 h 476250"/>
              <a:gd name="connsiteX40" fmla="*/ 622429 w 1061270"/>
              <a:gd name="connsiteY40" fmla="*/ 279400 h 476250"/>
              <a:gd name="connsiteX41" fmla="*/ 597029 w 1061270"/>
              <a:gd name="connsiteY41" fmla="*/ 266700 h 476250"/>
              <a:gd name="connsiteX42" fmla="*/ 577979 w 1061270"/>
              <a:gd name="connsiteY42" fmla="*/ 260350 h 476250"/>
              <a:gd name="connsiteX43" fmla="*/ 558929 w 1061270"/>
              <a:gd name="connsiteY43" fmla="*/ 247650 h 476250"/>
              <a:gd name="connsiteX44" fmla="*/ 539879 w 1061270"/>
              <a:gd name="connsiteY44" fmla="*/ 228600 h 476250"/>
              <a:gd name="connsiteX45" fmla="*/ 514479 w 1061270"/>
              <a:gd name="connsiteY45" fmla="*/ 222250 h 476250"/>
              <a:gd name="connsiteX46" fmla="*/ 495429 w 1061270"/>
              <a:gd name="connsiteY46" fmla="*/ 215900 h 476250"/>
              <a:gd name="connsiteX47" fmla="*/ 431929 w 1061270"/>
              <a:gd name="connsiteY47" fmla="*/ 203200 h 476250"/>
              <a:gd name="connsiteX48" fmla="*/ 406529 w 1061270"/>
              <a:gd name="connsiteY48" fmla="*/ 196850 h 476250"/>
              <a:gd name="connsiteX49" fmla="*/ 349379 w 1061270"/>
              <a:gd name="connsiteY49" fmla="*/ 158750 h 476250"/>
              <a:gd name="connsiteX50" fmla="*/ 292229 w 1061270"/>
              <a:gd name="connsiteY50" fmla="*/ 107950 h 476250"/>
              <a:gd name="connsiteX51" fmla="*/ 279529 w 1061270"/>
              <a:gd name="connsiteY51" fmla="*/ 88900 h 476250"/>
              <a:gd name="connsiteX52" fmla="*/ 222379 w 1061270"/>
              <a:gd name="connsiteY52" fmla="*/ 57150 h 476250"/>
              <a:gd name="connsiteX53" fmla="*/ 203329 w 1061270"/>
              <a:gd name="connsiteY53" fmla="*/ 44450 h 476250"/>
              <a:gd name="connsiteX54" fmla="*/ 165229 w 1061270"/>
              <a:gd name="connsiteY54" fmla="*/ 31750 h 476250"/>
              <a:gd name="connsiteX55" fmla="*/ 108079 w 1061270"/>
              <a:gd name="connsiteY55" fmla="*/ 6350 h 476250"/>
              <a:gd name="connsiteX56" fmla="*/ 89029 w 1061270"/>
              <a:gd name="connsiteY56" fmla="*/ 0 h 476250"/>
              <a:gd name="connsiteX57" fmla="*/ 6479 w 1061270"/>
              <a:gd name="connsiteY57" fmla="*/ 1905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61270" h="476250">
                <a:moveTo>
                  <a:pt x="6479" y="19050"/>
                </a:moveTo>
                <a:cubicBezTo>
                  <a:pt x="-6221" y="38100"/>
                  <a:pt x="1828" y="84441"/>
                  <a:pt x="12829" y="114300"/>
                </a:cubicBezTo>
                <a:cubicBezTo>
                  <a:pt x="18106" y="128622"/>
                  <a:pt x="36449" y="134873"/>
                  <a:pt x="50929" y="139700"/>
                </a:cubicBezTo>
                <a:lnTo>
                  <a:pt x="89029" y="152400"/>
                </a:lnTo>
                <a:cubicBezTo>
                  <a:pt x="95379" y="154517"/>
                  <a:pt x="102510" y="155037"/>
                  <a:pt x="108079" y="158750"/>
                </a:cubicBezTo>
                <a:cubicBezTo>
                  <a:pt x="132698" y="175163"/>
                  <a:pt x="119889" y="169037"/>
                  <a:pt x="146179" y="177800"/>
                </a:cubicBezTo>
                <a:cubicBezTo>
                  <a:pt x="152529" y="184150"/>
                  <a:pt x="157757" y="191869"/>
                  <a:pt x="165229" y="196850"/>
                </a:cubicBezTo>
                <a:cubicBezTo>
                  <a:pt x="213139" y="228790"/>
                  <a:pt x="145918" y="152139"/>
                  <a:pt x="222379" y="228600"/>
                </a:cubicBezTo>
                <a:cubicBezTo>
                  <a:pt x="228729" y="234950"/>
                  <a:pt x="234340" y="242137"/>
                  <a:pt x="241429" y="247650"/>
                </a:cubicBezTo>
                <a:cubicBezTo>
                  <a:pt x="253477" y="257021"/>
                  <a:pt x="268736" y="262257"/>
                  <a:pt x="279529" y="273050"/>
                </a:cubicBezTo>
                <a:cubicBezTo>
                  <a:pt x="309372" y="302893"/>
                  <a:pt x="291107" y="287119"/>
                  <a:pt x="336679" y="317500"/>
                </a:cubicBezTo>
                <a:lnTo>
                  <a:pt x="355729" y="330200"/>
                </a:lnTo>
                <a:cubicBezTo>
                  <a:pt x="362079" y="334433"/>
                  <a:pt x="367539" y="340487"/>
                  <a:pt x="374779" y="342900"/>
                </a:cubicBezTo>
                <a:lnTo>
                  <a:pt x="412879" y="355600"/>
                </a:lnTo>
                <a:cubicBezTo>
                  <a:pt x="419229" y="357717"/>
                  <a:pt x="425327" y="360850"/>
                  <a:pt x="431929" y="361950"/>
                </a:cubicBezTo>
                <a:cubicBezTo>
                  <a:pt x="446562" y="364389"/>
                  <a:pt x="473447" y="366834"/>
                  <a:pt x="489079" y="374650"/>
                </a:cubicBezTo>
                <a:cubicBezTo>
                  <a:pt x="495905" y="378063"/>
                  <a:pt x="501303" y="383937"/>
                  <a:pt x="508129" y="387350"/>
                </a:cubicBezTo>
                <a:cubicBezTo>
                  <a:pt x="514116" y="390343"/>
                  <a:pt x="521328" y="390449"/>
                  <a:pt x="527179" y="393700"/>
                </a:cubicBezTo>
                <a:cubicBezTo>
                  <a:pt x="540522" y="401113"/>
                  <a:pt x="552579" y="410633"/>
                  <a:pt x="565279" y="419100"/>
                </a:cubicBezTo>
                <a:cubicBezTo>
                  <a:pt x="583651" y="431348"/>
                  <a:pt x="597816" y="443205"/>
                  <a:pt x="622429" y="444500"/>
                </a:cubicBezTo>
                <a:lnTo>
                  <a:pt x="743079" y="450850"/>
                </a:lnTo>
                <a:cubicBezTo>
                  <a:pt x="844893" y="467819"/>
                  <a:pt x="709094" y="446770"/>
                  <a:pt x="927229" y="463550"/>
                </a:cubicBezTo>
                <a:cubicBezTo>
                  <a:pt x="933903" y="464063"/>
                  <a:pt x="939843" y="468061"/>
                  <a:pt x="946279" y="469900"/>
                </a:cubicBezTo>
                <a:cubicBezTo>
                  <a:pt x="954670" y="472298"/>
                  <a:pt x="963212" y="474133"/>
                  <a:pt x="971679" y="476250"/>
                </a:cubicBezTo>
                <a:cubicBezTo>
                  <a:pt x="990729" y="474133"/>
                  <a:pt x="1009854" y="472611"/>
                  <a:pt x="1028829" y="469900"/>
                </a:cubicBezTo>
                <a:cubicBezTo>
                  <a:pt x="1039513" y="468374"/>
                  <a:pt x="1054592" y="472530"/>
                  <a:pt x="1060579" y="463550"/>
                </a:cubicBezTo>
                <a:cubicBezTo>
                  <a:pt x="1064812" y="457200"/>
                  <a:pt x="1048503" y="453950"/>
                  <a:pt x="1041529" y="450850"/>
                </a:cubicBezTo>
                <a:cubicBezTo>
                  <a:pt x="1029296" y="445413"/>
                  <a:pt x="1016129" y="442383"/>
                  <a:pt x="1003429" y="438150"/>
                </a:cubicBezTo>
                <a:lnTo>
                  <a:pt x="946279" y="419100"/>
                </a:lnTo>
                <a:lnTo>
                  <a:pt x="927229" y="412750"/>
                </a:lnTo>
                <a:cubicBezTo>
                  <a:pt x="920879" y="410633"/>
                  <a:pt x="913748" y="410113"/>
                  <a:pt x="908179" y="406400"/>
                </a:cubicBezTo>
                <a:cubicBezTo>
                  <a:pt x="901829" y="402167"/>
                  <a:pt x="896103" y="396800"/>
                  <a:pt x="889129" y="393700"/>
                </a:cubicBezTo>
                <a:cubicBezTo>
                  <a:pt x="876896" y="388263"/>
                  <a:pt x="862168" y="388426"/>
                  <a:pt x="851029" y="381000"/>
                </a:cubicBezTo>
                <a:cubicBezTo>
                  <a:pt x="844679" y="376767"/>
                  <a:pt x="838805" y="371713"/>
                  <a:pt x="831979" y="368300"/>
                </a:cubicBezTo>
                <a:cubicBezTo>
                  <a:pt x="821784" y="363202"/>
                  <a:pt x="810902" y="359602"/>
                  <a:pt x="800229" y="355600"/>
                </a:cubicBezTo>
                <a:cubicBezTo>
                  <a:pt x="793962" y="353250"/>
                  <a:pt x="787166" y="352243"/>
                  <a:pt x="781179" y="349250"/>
                </a:cubicBezTo>
                <a:cubicBezTo>
                  <a:pt x="737326" y="327324"/>
                  <a:pt x="789592" y="343416"/>
                  <a:pt x="736729" y="330200"/>
                </a:cubicBezTo>
                <a:cubicBezTo>
                  <a:pt x="682134" y="293804"/>
                  <a:pt x="751209" y="337440"/>
                  <a:pt x="698629" y="311150"/>
                </a:cubicBezTo>
                <a:cubicBezTo>
                  <a:pt x="691803" y="307737"/>
                  <a:pt x="686553" y="301550"/>
                  <a:pt x="679579" y="298450"/>
                </a:cubicBezTo>
                <a:cubicBezTo>
                  <a:pt x="667346" y="293013"/>
                  <a:pt x="654179" y="289983"/>
                  <a:pt x="641479" y="285750"/>
                </a:cubicBezTo>
                <a:cubicBezTo>
                  <a:pt x="635129" y="283633"/>
                  <a:pt x="628416" y="282393"/>
                  <a:pt x="622429" y="279400"/>
                </a:cubicBezTo>
                <a:cubicBezTo>
                  <a:pt x="613962" y="275167"/>
                  <a:pt x="605730" y="270429"/>
                  <a:pt x="597029" y="266700"/>
                </a:cubicBezTo>
                <a:cubicBezTo>
                  <a:pt x="590877" y="264063"/>
                  <a:pt x="583966" y="263343"/>
                  <a:pt x="577979" y="260350"/>
                </a:cubicBezTo>
                <a:cubicBezTo>
                  <a:pt x="571153" y="256937"/>
                  <a:pt x="564792" y="252536"/>
                  <a:pt x="558929" y="247650"/>
                </a:cubicBezTo>
                <a:cubicBezTo>
                  <a:pt x="552030" y="241901"/>
                  <a:pt x="547676" y="233055"/>
                  <a:pt x="539879" y="228600"/>
                </a:cubicBezTo>
                <a:cubicBezTo>
                  <a:pt x="532302" y="224270"/>
                  <a:pt x="522870" y="224648"/>
                  <a:pt x="514479" y="222250"/>
                </a:cubicBezTo>
                <a:cubicBezTo>
                  <a:pt x="508043" y="220411"/>
                  <a:pt x="501951" y="217405"/>
                  <a:pt x="495429" y="215900"/>
                </a:cubicBezTo>
                <a:cubicBezTo>
                  <a:pt x="474396" y="211046"/>
                  <a:pt x="452870" y="208435"/>
                  <a:pt x="431929" y="203200"/>
                </a:cubicBezTo>
                <a:lnTo>
                  <a:pt x="406529" y="196850"/>
                </a:lnTo>
                <a:cubicBezTo>
                  <a:pt x="386272" y="184696"/>
                  <a:pt x="367016" y="174623"/>
                  <a:pt x="349379" y="158750"/>
                </a:cubicBezTo>
                <a:cubicBezTo>
                  <a:pt x="287241" y="102826"/>
                  <a:pt x="334144" y="135893"/>
                  <a:pt x="292229" y="107950"/>
                </a:cubicBezTo>
                <a:cubicBezTo>
                  <a:pt x="287996" y="101600"/>
                  <a:pt x="285272" y="93926"/>
                  <a:pt x="279529" y="88900"/>
                </a:cubicBezTo>
                <a:cubicBezTo>
                  <a:pt x="226138" y="42183"/>
                  <a:pt x="260173" y="76047"/>
                  <a:pt x="222379" y="57150"/>
                </a:cubicBezTo>
                <a:cubicBezTo>
                  <a:pt x="215553" y="53737"/>
                  <a:pt x="210303" y="47550"/>
                  <a:pt x="203329" y="44450"/>
                </a:cubicBezTo>
                <a:cubicBezTo>
                  <a:pt x="191096" y="39013"/>
                  <a:pt x="176368" y="39176"/>
                  <a:pt x="165229" y="31750"/>
                </a:cubicBezTo>
                <a:cubicBezTo>
                  <a:pt x="135040" y="11624"/>
                  <a:pt x="153419" y="21463"/>
                  <a:pt x="108079" y="6350"/>
                </a:cubicBezTo>
                <a:lnTo>
                  <a:pt x="89029" y="0"/>
                </a:lnTo>
                <a:cubicBezTo>
                  <a:pt x="33533" y="6937"/>
                  <a:pt x="19179" y="0"/>
                  <a:pt x="6479" y="1905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0" name="Rectangle 519">
            <a:extLst>
              <a:ext uri="{FF2B5EF4-FFF2-40B4-BE49-F238E27FC236}">
                <a16:creationId xmlns:a16="http://schemas.microsoft.com/office/drawing/2014/main" id="{8BDA6B14-8875-0C40-93BD-C8A731E62AF5}"/>
              </a:ext>
            </a:extLst>
          </p:cNvPr>
          <p:cNvSpPr/>
          <p:nvPr/>
        </p:nvSpPr>
        <p:spPr>
          <a:xfrm>
            <a:off x="11933721" y="5858027"/>
            <a:ext cx="177800" cy="209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1" name="Rectangle 520">
            <a:extLst>
              <a:ext uri="{FF2B5EF4-FFF2-40B4-BE49-F238E27FC236}">
                <a16:creationId xmlns:a16="http://schemas.microsoft.com/office/drawing/2014/main" id="{1B35942A-8CDC-1C4D-AC09-B7681A06B463}"/>
              </a:ext>
            </a:extLst>
          </p:cNvPr>
          <p:cNvSpPr/>
          <p:nvPr/>
        </p:nvSpPr>
        <p:spPr>
          <a:xfrm>
            <a:off x="11817250" y="5677525"/>
            <a:ext cx="84721" cy="1144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2" name="Freeform 521">
            <a:extLst>
              <a:ext uri="{FF2B5EF4-FFF2-40B4-BE49-F238E27FC236}">
                <a16:creationId xmlns:a16="http://schemas.microsoft.com/office/drawing/2014/main" id="{8A12207F-70AD-1A45-B2B5-9E54B64E8149}"/>
              </a:ext>
            </a:extLst>
          </p:cNvPr>
          <p:cNvSpPr/>
          <p:nvPr/>
        </p:nvSpPr>
        <p:spPr>
          <a:xfrm>
            <a:off x="11590821" y="5597113"/>
            <a:ext cx="231775" cy="803839"/>
          </a:xfrm>
          <a:custGeom>
            <a:avLst/>
            <a:gdLst>
              <a:gd name="connsiteX0" fmla="*/ 0 w 231775"/>
              <a:gd name="connsiteY0" fmla="*/ 803839 h 803839"/>
              <a:gd name="connsiteX1" fmla="*/ 69850 w 231775"/>
              <a:gd name="connsiteY1" fmla="*/ 445064 h 803839"/>
              <a:gd name="connsiteX2" fmla="*/ 98425 w 231775"/>
              <a:gd name="connsiteY2" fmla="*/ 330764 h 803839"/>
              <a:gd name="connsiteX3" fmla="*/ 127000 w 231775"/>
              <a:gd name="connsiteY3" fmla="*/ 156139 h 803839"/>
              <a:gd name="connsiteX4" fmla="*/ 149225 w 231775"/>
              <a:gd name="connsiteY4" fmla="*/ 70414 h 803839"/>
              <a:gd name="connsiteX5" fmla="*/ 177800 w 231775"/>
              <a:gd name="connsiteY5" fmla="*/ 45014 h 803839"/>
              <a:gd name="connsiteX6" fmla="*/ 190500 w 231775"/>
              <a:gd name="connsiteY6" fmla="*/ 564 h 803839"/>
              <a:gd name="connsiteX7" fmla="*/ 200025 w 231775"/>
              <a:gd name="connsiteY7" fmla="*/ 22789 h 803839"/>
              <a:gd name="connsiteX8" fmla="*/ 231775 w 231775"/>
              <a:gd name="connsiteY8" fmla="*/ 64064 h 80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775" h="803839">
                <a:moveTo>
                  <a:pt x="0" y="803839"/>
                </a:moveTo>
                <a:cubicBezTo>
                  <a:pt x="26723" y="663874"/>
                  <a:pt x="53446" y="523910"/>
                  <a:pt x="69850" y="445064"/>
                </a:cubicBezTo>
                <a:cubicBezTo>
                  <a:pt x="86254" y="366218"/>
                  <a:pt x="88900" y="378918"/>
                  <a:pt x="98425" y="330764"/>
                </a:cubicBezTo>
                <a:cubicBezTo>
                  <a:pt x="107950" y="282610"/>
                  <a:pt x="118533" y="199531"/>
                  <a:pt x="127000" y="156139"/>
                </a:cubicBezTo>
                <a:cubicBezTo>
                  <a:pt x="135467" y="112747"/>
                  <a:pt x="140758" y="88935"/>
                  <a:pt x="149225" y="70414"/>
                </a:cubicBezTo>
                <a:cubicBezTo>
                  <a:pt x="157692" y="51893"/>
                  <a:pt x="170921" y="56656"/>
                  <a:pt x="177800" y="45014"/>
                </a:cubicBezTo>
                <a:cubicBezTo>
                  <a:pt x="184679" y="33372"/>
                  <a:pt x="186796" y="4268"/>
                  <a:pt x="190500" y="564"/>
                </a:cubicBezTo>
                <a:cubicBezTo>
                  <a:pt x="194204" y="-3140"/>
                  <a:pt x="193146" y="12206"/>
                  <a:pt x="200025" y="22789"/>
                </a:cubicBezTo>
                <a:cubicBezTo>
                  <a:pt x="206904" y="33372"/>
                  <a:pt x="231775" y="64064"/>
                  <a:pt x="231775" y="64064"/>
                </a:cubicBezTo>
              </a:path>
            </a:pathLst>
          </a:custGeom>
          <a:no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3" name="Freeform 522">
            <a:extLst>
              <a:ext uri="{FF2B5EF4-FFF2-40B4-BE49-F238E27FC236}">
                <a16:creationId xmlns:a16="http://schemas.microsoft.com/office/drawing/2014/main" id="{E56AA405-6320-D44F-B993-6E54B8481045}"/>
              </a:ext>
            </a:extLst>
          </p:cNvPr>
          <p:cNvSpPr/>
          <p:nvPr/>
        </p:nvSpPr>
        <p:spPr>
          <a:xfrm>
            <a:off x="11901971" y="5762777"/>
            <a:ext cx="260350" cy="371475"/>
          </a:xfrm>
          <a:custGeom>
            <a:avLst/>
            <a:gdLst>
              <a:gd name="connsiteX0" fmla="*/ 0 w 273050"/>
              <a:gd name="connsiteY0" fmla="*/ 0 h 371475"/>
              <a:gd name="connsiteX1" fmla="*/ 50800 w 273050"/>
              <a:gd name="connsiteY1" fmla="*/ 111125 h 371475"/>
              <a:gd name="connsiteX2" fmla="*/ 228600 w 273050"/>
              <a:gd name="connsiteY2" fmla="*/ 295275 h 371475"/>
              <a:gd name="connsiteX3" fmla="*/ 273050 w 273050"/>
              <a:gd name="connsiteY3" fmla="*/ 371475 h 371475"/>
            </a:gdLst>
            <a:ahLst/>
            <a:cxnLst>
              <a:cxn ang="0">
                <a:pos x="connsiteX0" y="connsiteY0"/>
              </a:cxn>
              <a:cxn ang="0">
                <a:pos x="connsiteX1" y="connsiteY1"/>
              </a:cxn>
              <a:cxn ang="0">
                <a:pos x="connsiteX2" y="connsiteY2"/>
              </a:cxn>
              <a:cxn ang="0">
                <a:pos x="connsiteX3" y="connsiteY3"/>
              </a:cxn>
            </a:cxnLst>
            <a:rect l="l" t="t" r="r" b="b"/>
            <a:pathLst>
              <a:path w="273050" h="371475">
                <a:moveTo>
                  <a:pt x="0" y="0"/>
                </a:moveTo>
                <a:cubicBezTo>
                  <a:pt x="6350" y="30956"/>
                  <a:pt x="12700" y="61913"/>
                  <a:pt x="50800" y="111125"/>
                </a:cubicBezTo>
                <a:cubicBezTo>
                  <a:pt x="88900" y="160338"/>
                  <a:pt x="191558" y="251883"/>
                  <a:pt x="228600" y="295275"/>
                </a:cubicBezTo>
                <a:cubicBezTo>
                  <a:pt x="265642" y="338667"/>
                  <a:pt x="273050" y="371475"/>
                  <a:pt x="273050" y="371475"/>
                </a:cubicBezTo>
              </a:path>
            </a:pathLst>
          </a:custGeom>
          <a:no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4" name="Freeform 523">
            <a:extLst>
              <a:ext uri="{FF2B5EF4-FFF2-40B4-BE49-F238E27FC236}">
                <a16:creationId xmlns:a16="http://schemas.microsoft.com/office/drawing/2014/main" id="{958CA677-4F1C-564A-A76E-9F6970974095}"/>
              </a:ext>
            </a:extLst>
          </p:cNvPr>
          <p:cNvSpPr/>
          <p:nvPr/>
        </p:nvSpPr>
        <p:spPr>
          <a:xfrm>
            <a:off x="13049666" y="6684854"/>
            <a:ext cx="622300" cy="85758"/>
          </a:xfrm>
          <a:custGeom>
            <a:avLst/>
            <a:gdLst>
              <a:gd name="connsiteX0" fmla="*/ 0 w 622300"/>
              <a:gd name="connsiteY0" fmla="*/ 0 h 85758"/>
              <a:gd name="connsiteX1" fmla="*/ 133350 w 622300"/>
              <a:gd name="connsiteY1" fmla="*/ 57150 h 85758"/>
              <a:gd name="connsiteX2" fmla="*/ 209550 w 622300"/>
              <a:gd name="connsiteY2" fmla="*/ 60325 h 85758"/>
              <a:gd name="connsiteX3" fmla="*/ 311150 w 622300"/>
              <a:gd name="connsiteY3" fmla="*/ 73025 h 85758"/>
              <a:gd name="connsiteX4" fmla="*/ 365125 w 622300"/>
              <a:gd name="connsiteY4" fmla="*/ 73025 h 85758"/>
              <a:gd name="connsiteX5" fmla="*/ 406400 w 622300"/>
              <a:gd name="connsiteY5" fmla="*/ 85725 h 85758"/>
              <a:gd name="connsiteX6" fmla="*/ 447675 w 622300"/>
              <a:gd name="connsiteY6" fmla="*/ 76200 h 85758"/>
              <a:gd name="connsiteX7" fmla="*/ 495300 w 622300"/>
              <a:gd name="connsiteY7" fmla="*/ 85725 h 85758"/>
              <a:gd name="connsiteX8" fmla="*/ 565150 w 622300"/>
              <a:gd name="connsiteY8" fmla="*/ 79375 h 85758"/>
              <a:gd name="connsiteX9" fmla="*/ 622300 w 622300"/>
              <a:gd name="connsiteY9" fmla="*/ 79375 h 85758"/>
              <a:gd name="connsiteX10" fmla="*/ 622300 w 622300"/>
              <a:gd name="connsiteY10" fmla="*/ 79375 h 8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2300" h="85758">
                <a:moveTo>
                  <a:pt x="0" y="0"/>
                </a:moveTo>
                <a:cubicBezTo>
                  <a:pt x="49212" y="23548"/>
                  <a:pt x="98425" y="47096"/>
                  <a:pt x="133350" y="57150"/>
                </a:cubicBezTo>
                <a:cubicBezTo>
                  <a:pt x="168275" y="67204"/>
                  <a:pt x="179917" y="57679"/>
                  <a:pt x="209550" y="60325"/>
                </a:cubicBezTo>
                <a:cubicBezTo>
                  <a:pt x="239183" y="62971"/>
                  <a:pt x="285221" y="70908"/>
                  <a:pt x="311150" y="73025"/>
                </a:cubicBezTo>
                <a:cubicBezTo>
                  <a:pt x="337079" y="75142"/>
                  <a:pt x="349250" y="70908"/>
                  <a:pt x="365125" y="73025"/>
                </a:cubicBezTo>
                <a:cubicBezTo>
                  <a:pt x="381000" y="75142"/>
                  <a:pt x="392642" y="85196"/>
                  <a:pt x="406400" y="85725"/>
                </a:cubicBezTo>
                <a:cubicBezTo>
                  <a:pt x="420158" y="86254"/>
                  <a:pt x="432858" y="76200"/>
                  <a:pt x="447675" y="76200"/>
                </a:cubicBezTo>
                <a:cubicBezTo>
                  <a:pt x="462492" y="76200"/>
                  <a:pt x="475721" y="85196"/>
                  <a:pt x="495300" y="85725"/>
                </a:cubicBezTo>
                <a:cubicBezTo>
                  <a:pt x="514879" y="86254"/>
                  <a:pt x="543983" y="80433"/>
                  <a:pt x="565150" y="79375"/>
                </a:cubicBezTo>
                <a:cubicBezTo>
                  <a:pt x="586317" y="78317"/>
                  <a:pt x="622300" y="79375"/>
                  <a:pt x="622300" y="79375"/>
                </a:cubicBezTo>
                <a:lnTo>
                  <a:pt x="622300" y="79375"/>
                </a:lnTo>
              </a:path>
            </a:pathLst>
          </a:custGeom>
          <a:noFill/>
          <a:ln w="222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5" name="Rectangle 524">
            <a:extLst>
              <a:ext uri="{FF2B5EF4-FFF2-40B4-BE49-F238E27FC236}">
                <a16:creationId xmlns:a16="http://schemas.microsoft.com/office/drawing/2014/main" id="{5ADF512E-60C1-A446-8FFE-01C92E9108A3}"/>
              </a:ext>
            </a:extLst>
          </p:cNvPr>
          <p:cNvSpPr/>
          <p:nvPr/>
        </p:nvSpPr>
        <p:spPr>
          <a:xfrm>
            <a:off x="13057671" y="6499377"/>
            <a:ext cx="187681" cy="666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6" name="Oval 525">
            <a:extLst>
              <a:ext uri="{FF2B5EF4-FFF2-40B4-BE49-F238E27FC236}">
                <a16:creationId xmlns:a16="http://schemas.microsoft.com/office/drawing/2014/main" id="{92CE9836-6CBD-A64D-8CF5-A02C7D991838}"/>
              </a:ext>
            </a:extLst>
          </p:cNvPr>
          <p:cNvSpPr/>
          <p:nvPr/>
        </p:nvSpPr>
        <p:spPr>
          <a:xfrm>
            <a:off x="11559706" y="6299352"/>
            <a:ext cx="45719" cy="15853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7" name="Straight Connector 526">
            <a:extLst>
              <a:ext uri="{FF2B5EF4-FFF2-40B4-BE49-F238E27FC236}">
                <a16:creationId xmlns:a16="http://schemas.microsoft.com/office/drawing/2014/main" id="{33986212-6B6C-814A-94B2-BFF5CE54C950}"/>
              </a:ext>
            </a:extLst>
          </p:cNvPr>
          <p:cNvCxnSpPr>
            <a:endCxn id="531" idx="0"/>
          </p:cNvCxnSpPr>
          <p:nvPr/>
        </p:nvCxnSpPr>
        <p:spPr>
          <a:xfrm flipH="1">
            <a:off x="11559706" y="6453490"/>
            <a:ext cx="31115" cy="19598"/>
          </a:xfrm>
          <a:prstGeom prst="line">
            <a:avLst/>
          </a:prstGeom>
          <a:ln w="15875">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528" name="Freeform 527">
            <a:extLst>
              <a:ext uri="{FF2B5EF4-FFF2-40B4-BE49-F238E27FC236}">
                <a16:creationId xmlns:a16="http://schemas.microsoft.com/office/drawing/2014/main" id="{3F55AD36-F1FA-E44B-A0DD-35047F795442}"/>
              </a:ext>
            </a:extLst>
          </p:cNvPr>
          <p:cNvSpPr/>
          <p:nvPr/>
        </p:nvSpPr>
        <p:spPr>
          <a:xfrm>
            <a:off x="13242201" y="6555384"/>
            <a:ext cx="164592" cy="18288"/>
          </a:xfrm>
          <a:custGeom>
            <a:avLst/>
            <a:gdLst>
              <a:gd name="connsiteX0" fmla="*/ 0 w 161925"/>
              <a:gd name="connsiteY0" fmla="*/ 0 h 31750"/>
              <a:gd name="connsiteX1" fmla="*/ 120650 w 161925"/>
              <a:gd name="connsiteY1" fmla="*/ 9525 h 31750"/>
              <a:gd name="connsiteX2" fmla="*/ 161925 w 161925"/>
              <a:gd name="connsiteY2" fmla="*/ 31750 h 31750"/>
            </a:gdLst>
            <a:ahLst/>
            <a:cxnLst>
              <a:cxn ang="0">
                <a:pos x="connsiteX0" y="connsiteY0"/>
              </a:cxn>
              <a:cxn ang="0">
                <a:pos x="connsiteX1" y="connsiteY1"/>
              </a:cxn>
              <a:cxn ang="0">
                <a:pos x="connsiteX2" y="connsiteY2"/>
              </a:cxn>
            </a:cxnLst>
            <a:rect l="l" t="t" r="r" b="b"/>
            <a:pathLst>
              <a:path w="161925" h="31750">
                <a:moveTo>
                  <a:pt x="0" y="0"/>
                </a:moveTo>
                <a:cubicBezTo>
                  <a:pt x="46831" y="2116"/>
                  <a:pt x="93663" y="4233"/>
                  <a:pt x="120650" y="9525"/>
                </a:cubicBezTo>
                <a:cubicBezTo>
                  <a:pt x="147638" y="14817"/>
                  <a:pt x="161925" y="31750"/>
                  <a:pt x="161925" y="31750"/>
                </a:cubicBezTo>
              </a:path>
            </a:pathLst>
          </a:cu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9" name="Straight Connector 528">
            <a:extLst>
              <a:ext uri="{FF2B5EF4-FFF2-40B4-BE49-F238E27FC236}">
                <a16:creationId xmlns:a16="http://schemas.microsoft.com/office/drawing/2014/main" id="{EF8F3B61-E583-9D40-A83F-2BD5EA4A19DC}"/>
              </a:ext>
            </a:extLst>
          </p:cNvPr>
          <p:cNvCxnSpPr/>
          <p:nvPr/>
        </p:nvCxnSpPr>
        <p:spPr>
          <a:xfrm>
            <a:off x="13406793" y="6566052"/>
            <a:ext cx="362150" cy="0"/>
          </a:xfrm>
          <a:prstGeom prst="line">
            <a:avLst/>
          </a:prstGeom>
          <a:ln w="158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30" name="Straight Connector 529">
            <a:extLst>
              <a:ext uri="{FF2B5EF4-FFF2-40B4-BE49-F238E27FC236}">
                <a16:creationId xmlns:a16="http://schemas.microsoft.com/office/drawing/2014/main" id="{BE684780-317B-F148-A1D0-696CC0E80272}"/>
              </a:ext>
            </a:extLst>
          </p:cNvPr>
          <p:cNvCxnSpPr/>
          <p:nvPr/>
        </p:nvCxnSpPr>
        <p:spPr>
          <a:xfrm flipH="1" flipV="1">
            <a:off x="11770018" y="5595264"/>
            <a:ext cx="120650" cy="1651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31" name="Freeform 530">
            <a:extLst>
              <a:ext uri="{FF2B5EF4-FFF2-40B4-BE49-F238E27FC236}">
                <a16:creationId xmlns:a16="http://schemas.microsoft.com/office/drawing/2014/main" id="{DB30A807-C380-9F41-A620-DB9E2C65B087}"/>
              </a:ext>
            </a:extLst>
          </p:cNvPr>
          <p:cNvSpPr/>
          <p:nvPr/>
        </p:nvSpPr>
        <p:spPr>
          <a:xfrm>
            <a:off x="11513986" y="6473088"/>
            <a:ext cx="45720" cy="100584"/>
          </a:xfrm>
          <a:custGeom>
            <a:avLst/>
            <a:gdLst>
              <a:gd name="connsiteX0" fmla="*/ 52990 w 52990"/>
              <a:gd name="connsiteY0" fmla="*/ 0 h 114121"/>
              <a:gd name="connsiteX1" fmla="*/ 2190 w 52990"/>
              <a:gd name="connsiteY1" fmla="*/ 107950 h 114121"/>
              <a:gd name="connsiteX2" fmla="*/ 8540 w 52990"/>
              <a:gd name="connsiteY2" fmla="*/ 101600 h 114121"/>
            </a:gdLst>
            <a:ahLst/>
            <a:cxnLst>
              <a:cxn ang="0">
                <a:pos x="connsiteX0" y="connsiteY0"/>
              </a:cxn>
              <a:cxn ang="0">
                <a:pos x="connsiteX1" y="connsiteY1"/>
              </a:cxn>
              <a:cxn ang="0">
                <a:pos x="connsiteX2" y="connsiteY2"/>
              </a:cxn>
            </a:cxnLst>
            <a:rect l="l" t="t" r="r" b="b"/>
            <a:pathLst>
              <a:path w="52990" h="114121">
                <a:moveTo>
                  <a:pt x="52990" y="0"/>
                </a:moveTo>
                <a:cubicBezTo>
                  <a:pt x="31294" y="45508"/>
                  <a:pt x="9598" y="91017"/>
                  <a:pt x="2190" y="107950"/>
                </a:cubicBezTo>
                <a:cubicBezTo>
                  <a:pt x="-5218" y="124883"/>
                  <a:pt x="8540" y="101600"/>
                  <a:pt x="8540" y="101600"/>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2" name="TextBox 531">
            <a:extLst>
              <a:ext uri="{FF2B5EF4-FFF2-40B4-BE49-F238E27FC236}">
                <a16:creationId xmlns:a16="http://schemas.microsoft.com/office/drawing/2014/main" id="{89900C5B-7BCA-494B-BDE2-E40A8C7F9FE8}"/>
              </a:ext>
            </a:extLst>
          </p:cNvPr>
          <p:cNvSpPr txBox="1"/>
          <p:nvPr/>
        </p:nvSpPr>
        <p:spPr>
          <a:xfrm>
            <a:off x="12466351" y="4885632"/>
            <a:ext cx="995940" cy="276999"/>
          </a:xfrm>
          <a:prstGeom prst="rect">
            <a:avLst/>
          </a:prstGeom>
          <a:noFill/>
        </p:spPr>
        <p:txBody>
          <a:bodyPr wrap="square" rtlCol="0">
            <a:spAutoFit/>
          </a:bodyPr>
          <a:lstStyle/>
          <a:p>
            <a:pPr algn="ctr"/>
            <a:r>
              <a:rPr lang="en-US" sz="1200" dirty="0">
                <a:solidFill>
                  <a:srgbClr val="011893"/>
                </a:solidFill>
                <a:latin typeface="Arial" charset="0"/>
                <a:ea typeface="Arial" charset="0"/>
                <a:cs typeface="Arial" charset="0"/>
              </a:rPr>
              <a:t>cloud borne</a:t>
            </a:r>
          </a:p>
        </p:txBody>
      </p:sp>
      <p:sp>
        <p:nvSpPr>
          <p:cNvPr id="533" name="TextBox 532">
            <a:extLst>
              <a:ext uri="{FF2B5EF4-FFF2-40B4-BE49-F238E27FC236}">
                <a16:creationId xmlns:a16="http://schemas.microsoft.com/office/drawing/2014/main" id="{91F35252-BE4B-9A42-83C6-B50C04585894}"/>
              </a:ext>
            </a:extLst>
          </p:cNvPr>
          <p:cNvSpPr txBox="1"/>
          <p:nvPr/>
        </p:nvSpPr>
        <p:spPr>
          <a:xfrm>
            <a:off x="11491063" y="4446103"/>
            <a:ext cx="1362803" cy="276999"/>
          </a:xfrm>
          <a:prstGeom prst="rect">
            <a:avLst/>
          </a:prstGeom>
          <a:noFill/>
        </p:spPr>
        <p:txBody>
          <a:bodyPr wrap="square" rtlCol="0">
            <a:spAutoFit/>
          </a:bodyPr>
          <a:lstStyle/>
          <a:p>
            <a:pPr algn="ctr"/>
            <a:r>
              <a:rPr lang="en-US" sz="1200" dirty="0">
                <a:solidFill>
                  <a:schemeClr val="accent2"/>
                </a:solidFill>
                <a:latin typeface="Arial" charset="0"/>
                <a:ea typeface="Arial" charset="0"/>
                <a:cs typeface="Arial" charset="0"/>
              </a:rPr>
              <a:t>boundary layer</a:t>
            </a:r>
          </a:p>
        </p:txBody>
      </p:sp>
      <p:sp>
        <p:nvSpPr>
          <p:cNvPr id="534" name="TextBox 533">
            <a:extLst>
              <a:ext uri="{FF2B5EF4-FFF2-40B4-BE49-F238E27FC236}">
                <a16:creationId xmlns:a16="http://schemas.microsoft.com/office/drawing/2014/main" id="{24C4C4C2-B852-1B44-BBC9-96D248A7FDA8}"/>
              </a:ext>
            </a:extLst>
          </p:cNvPr>
          <p:cNvSpPr txBox="1"/>
          <p:nvPr/>
        </p:nvSpPr>
        <p:spPr>
          <a:xfrm>
            <a:off x="10688002" y="4861116"/>
            <a:ext cx="1362803" cy="276999"/>
          </a:xfrm>
          <a:prstGeom prst="rect">
            <a:avLst/>
          </a:prstGeom>
          <a:noFill/>
        </p:spPr>
        <p:txBody>
          <a:bodyPr wrap="square" rtlCol="0">
            <a:spAutoFit/>
          </a:bodyPr>
          <a:lstStyle/>
          <a:p>
            <a:pPr algn="ctr"/>
            <a:r>
              <a:rPr lang="en-US" sz="1200" dirty="0">
                <a:solidFill>
                  <a:srgbClr val="00B050"/>
                </a:solidFill>
                <a:latin typeface="Arial" charset="0"/>
                <a:ea typeface="Arial" charset="0"/>
                <a:cs typeface="Arial" charset="0"/>
              </a:rPr>
              <a:t>free troposphere</a:t>
            </a:r>
          </a:p>
        </p:txBody>
      </p:sp>
      <p:sp>
        <p:nvSpPr>
          <p:cNvPr id="535" name="TextBox 534">
            <a:extLst>
              <a:ext uri="{FF2B5EF4-FFF2-40B4-BE49-F238E27FC236}">
                <a16:creationId xmlns:a16="http://schemas.microsoft.com/office/drawing/2014/main" id="{28B975B2-4B9E-F64C-BF6B-28CC0D918BBE}"/>
              </a:ext>
            </a:extLst>
          </p:cNvPr>
          <p:cNvSpPr txBox="1"/>
          <p:nvPr/>
        </p:nvSpPr>
        <p:spPr>
          <a:xfrm>
            <a:off x="12111520" y="4699508"/>
            <a:ext cx="1766405" cy="276999"/>
          </a:xfrm>
          <a:prstGeom prst="rect">
            <a:avLst/>
          </a:prstGeom>
          <a:noFill/>
        </p:spPr>
        <p:txBody>
          <a:bodyPr wrap="square" rtlCol="0">
            <a:spAutoFit/>
          </a:bodyPr>
          <a:lstStyle/>
          <a:p>
            <a:pPr algn="ctr"/>
            <a:r>
              <a:rPr lang="en-US" sz="1200" dirty="0">
                <a:solidFill>
                  <a:srgbClr val="00FDFF"/>
                </a:solidFill>
                <a:latin typeface="Arial" charset="0"/>
                <a:ea typeface="Arial" charset="0"/>
                <a:cs typeface="Arial" charset="0"/>
              </a:rPr>
              <a:t>interstitial within cloud</a:t>
            </a:r>
          </a:p>
        </p:txBody>
      </p:sp>
      <p:pic>
        <p:nvPicPr>
          <p:cNvPr id="536" name="Picture 535">
            <a:extLst>
              <a:ext uri="{FF2B5EF4-FFF2-40B4-BE49-F238E27FC236}">
                <a16:creationId xmlns:a16="http://schemas.microsoft.com/office/drawing/2014/main" id="{B6533E36-2263-F34E-9189-5354713F4D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0013" y="5238228"/>
            <a:ext cx="1660556" cy="2235466"/>
          </a:xfrm>
          <a:prstGeom prst="rect">
            <a:avLst/>
          </a:prstGeom>
        </p:spPr>
      </p:pic>
      <p:sp>
        <p:nvSpPr>
          <p:cNvPr id="537" name="TextBox 536">
            <a:extLst>
              <a:ext uri="{FF2B5EF4-FFF2-40B4-BE49-F238E27FC236}">
                <a16:creationId xmlns:a16="http://schemas.microsoft.com/office/drawing/2014/main" id="{0F27A5DE-6C99-C04A-A164-F42C2C76F6AF}"/>
              </a:ext>
            </a:extLst>
          </p:cNvPr>
          <p:cNvSpPr txBox="1"/>
          <p:nvPr/>
        </p:nvSpPr>
        <p:spPr>
          <a:xfrm>
            <a:off x="1592139" y="4644289"/>
            <a:ext cx="2493158" cy="584775"/>
          </a:xfrm>
          <a:prstGeom prst="rect">
            <a:avLst/>
          </a:prstGeom>
          <a:noFill/>
        </p:spPr>
        <p:txBody>
          <a:bodyPr wrap="square" rtlCol="0">
            <a:spAutoFit/>
          </a:bodyPr>
          <a:lstStyle/>
          <a:p>
            <a:pPr algn="ctr"/>
            <a:r>
              <a:rPr lang="en-US" sz="1600" b="1" dirty="0">
                <a:latin typeface="Arial" charset="0"/>
                <a:ea typeface="Arial" charset="0"/>
                <a:cs typeface="Arial" charset="0"/>
              </a:rPr>
              <a:t>Single Particle Data Lumped into Classes</a:t>
            </a:r>
            <a:endParaRPr lang="en-US" sz="1600" b="1" baseline="-25000" dirty="0">
              <a:solidFill>
                <a:srgbClr val="0432FF"/>
              </a:solidFill>
              <a:latin typeface="Arial" charset="0"/>
              <a:ea typeface="Arial" charset="0"/>
              <a:cs typeface="Arial" charset="0"/>
            </a:endParaRPr>
          </a:p>
        </p:txBody>
      </p:sp>
      <p:cxnSp>
        <p:nvCxnSpPr>
          <p:cNvPr id="538" name="Straight Connector 537">
            <a:extLst>
              <a:ext uri="{FF2B5EF4-FFF2-40B4-BE49-F238E27FC236}">
                <a16:creationId xmlns:a16="http://schemas.microsoft.com/office/drawing/2014/main" id="{BE256AC1-2DE2-4A47-BEDD-0039158EF3AF}"/>
              </a:ext>
            </a:extLst>
          </p:cNvPr>
          <p:cNvCxnSpPr>
            <a:cxnSpLocks/>
          </p:cNvCxnSpPr>
          <p:nvPr/>
        </p:nvCxnSpPr>
        <p:spPr>
          <a:xfrm flipV="1">
            <a:off x="12162321" y="4707142"/>
            <a:ext cx="0" cy="796176"/>
          </a:xfrm>
          <a:prstGeom prst="line">
            <a:avLst/>
          </a:prstGeom>
          <a:ln w="25400">
            <a:solidFill>
              <a:schemeClr val="accent2"/>
            </a:solidFill>
            <a:headEnd type="triangle" w="lg" len="lg"/>
            <a:tailEnd w="lg" len="lg"/>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B07AEDB2-D12E-0745-B004-3E5686509294}"/>
              </a:ext>
            </a:extLst>
          </p:cNvPr>
          <p:cNvCxnSpPr/>
          <p:nvPr/>
        </p:nvCxnSpPr>
        <p:spPr>
          <a:xfrm flipV="1">
            <a:off x="11881309" y="5134269"/>
            <a:ext cx="0" cy="369047"/>
          </a:xfrm>
          <a:prstGeom prst="line">
            <a:avLst/>
          </a:prstGeom>
          <a:ln w="25400">
            <a:solidFill>
              <a:srgbClr val="00B050"/>
            </a:solidFill>
            <a:headEnd type="triangle" w="lg" len="lg"/>
            <a:tailEnd w="lg" len="lg"/>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D8FEF8C5-6358-604B-9185-98D7054911D4}"/>
              </a:ext>
            </a:extLst>
          </p:cNvPr>
          <p:cNvCxnSpPr>
            <a:cxnSpLocks/>
          </p:cNvCxnSpPr>
          <p:nvPr/>
        </p:nvCxnSpPr>
        <p:spPr>
          <a:xfrm flipV="1">
            <a:off x="12306680" y="4976507"/>
            <a:ext cx="0" cy="526811"/>
          </a:xfrm>
          <a:prstGeom prst="line">
            <a:avLst/>
          </a:prstGeom>
          <a:ln w="25400">
            <a:solidFill>
              <a:srgbClr val="00FDFF"/>
            </a:solidFill>
            <a:headEnd type="triangle" w="lg" len="lg"/>
            <a:tailEnd w="lg" len="lg"/>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BE578DF4-DE05-9C47-B8B5-437FD01C97A0}"/>
              </a:ext>
            </a:extLst>
          </p:cNvPr>
          <p:cNvCxnSpPr/>
          <p:nvPr/>
        </p:nvCxnSpPr>
        <p:spPr>
          <a:xfrm flipV="1">
            <a:off x="12623081" y="5115778"/>
            <a:ext cx="0" cy="369047"/>
          </a:xfrm>
          <a:prstGeom prst="line">
            <a:avLst/>
          </a:prstGeom>
          <a:ln w="25400">
            <a:solidFill>
              <a:srgbClr val="011893"/>
            </a:solidFill>
            <a:headEnd type="triangle" w="lg" len="lg"/>
            <a:tailEnd w="lg" len="lg"/>
          </a:ln>
        </p:spPr>
        <p:style>
          <a:lnRef idx="1">
            <a:schemeClr val="accent1"/>
          </a:lnRef>
          <a:fillRef idx="0">
            <a:schemeClr val="accent1"/>
          </a:fillRef>
          <a:effectRef idx="0">
            <a:schemeClr val="accent1"/>
          </a:effectRef>
          <a:fontRef idx="minor">
            <a:schemeClr val="tx1"/>
          </a:fontRef>
        </p:style>
      </p:cxnSp>
      <p:sp>
        <p:nvSpPr>
          <p:cNvPr id="544" name="Rectangle 543">
            <a:extLst>
              <a:ext uri="{FF2B5EF4-FFF2-40B4-BE49-F238E27FC236}">
                <a16:creationId xmlns:a16="http://schemas.microsoft.com/office/drawing/2014/main" id="{24E0A6A3-CA53-914F-B5BE-77085B17C1DD}"/>
              </a:ext>
            </a:extLst>
          </p:cNvPr>
          <p:cNvSpPr/>
          <p:nvPr/>
        </p:nvSpPr>
        <p:spPr>
          <a:xfrm>
            <a:off x="11292840" y="6611112"/>
            <a:ext cx="2790106" cy="84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TextBox 515">
            <a:extLst>
              <a:ext uri="{FF2B5EF4-FFF2-40B4-BE49-F238E27FC236}">
                <a16:creationId xmlns:a16="http://schemas.microsoft.com/office/drawing/2014/main" id="{D5708082-D6FC-2C44-BB4E-91FC3D569B88}"/>
              </a:ext>
            </a:extLst>
          </p:cNvPr>
          <p:cNvSpPr txBox="1"/>
          <p:nvPr/>
        </p:nvSpPr>
        <p:spPr>
          <a:xfrm>
            <a:off x="11347688" y="6590748"/>
            <a:ext cx="2671227" cy="400110"/>
          </a:xfrm>
          <a:prstGeom prst="rect">
            <a:avLst/>
          </a:prstGeom>
          <a:noFill/>
        </p:spPr>
        <p:txBody>
          <a:bodyPr wrap="square" rtlCol="0">
            <a:spAutoFit/>
          </a:bodyPr>
          <a:lstStyle/>
          <a:p>
            <a:pPr marL="0" lvl="1" algn="ctr">
              <a:buAutoNum type="arabicPlain" startAt="100"/>
            </a:pPr>
            <a:r>
              <a:rPr lang="en-US" sz="1000" dirty="0">
                <a:latin typeface="Arial" charset="0"/>
                <a:ea typeface="Arial" charset="0"/>
                <a:cs typeface="Arial" charset="0"/>
              </a:rPr>
              <a:t>       200       300      400       500       600 </a:t>
            </a:r>
            <a:r>
              <a:rPr lang="en-US" sz="1000" dirty="0" err="1">
                <a:latin typeface="Arial" charset="0"/>
                <a:ea typeface="Arial" charset="0"/>
                <a:cs typeface="Arial" charset="0"/>
              </a:rPr>
              <a:t>d</a:t>
            </a:r>
            <a:r>
              <a:rPr lang="en-US" sz="1000" baseline="-25000" dirty="0" err="1">
                <a:latin typeface="Arial" charset="0"/>
                <a:ea typeface="Arial" charset="0"/>
                <a:cs typeface="Arial" charset="0"/>
              </a:rPr>
              <a:t>va</a:t>
            </a:r>
            <a:r>
              <a:rPr lang="en-US" sz="1000" dirty="0">
                <a:latin typeface="Arial" charset="0"/>
                <a:ea typeface="Arial" charset="0"/>
                <a:cs typeface="Arial" charset="0"/>
              </a:rPr>
              <a:t> (nm)</a:t>
            </a:r>
          </a:p>
        </p:txBody>
      </p:sp>
      <p:pic>
        <p:nvPicPr>
          <p:cNvPr id="7" name="Picture 6">
            <a:extLst>
              <a:ext uri="{FF2B5EF4-FFF2-40B4-BE49-F238E27FC236}">
                <a16:creationId xmlns:a16="http://schemas.microsoft.com/office/drawing/2014/main" id="{9A70CA66-5A41-8F4F-A315-D49944EC7440}"/>
              </a:ext>
            </a:extLst>
          </p:cNvPr>
          <p:cNvPicPr>
            <a:picLocks noChangeAspect="1"/>
          </p:cNvPicPr>
          <p:nvPr/>
        </p:nvPicPr>
        <p:blipFill>
          <a:blip r:embed="rId7"/>
          <a:stretch>
            <a:fillRect/>
          </a:stretch>
        </p:blipFill>
        <p:spPr>
          <a:xfrm>
            <a:off x="11671578" y="220683"/>
            <a:ext cx="2556923" cy="2751120"/>
          </a:xfrm>
          <a:prstGeom prst="rect">
            <a:avLst/>
          </a:prstGeom>
        </p:spPr>
      </p:pic>
    </p:spTree>
    <p:extLst>
      <p:ext uri="{BB962C8B-B14F-4D97-AF65-F5344CB8AC3E}">
        <p14:creationId xmlns:p14="http://schemas.microsoft.com/office/powerpoint/2010/main" val="129566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12</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a:xfrm>
            <a:off x="3108960" y="-1"/>
            <a:ext cx="10972800" cy="1310979"/>
          </a:xfrm>
        </p:spPr>
        <p:txBody>
          <a:bodyPr/>
          <a:lstStyle/>
          <a:p>
            <a:r>
              <a:rPr lang="en-US" sz="4000" dirty="0"/>
              <a:t>Treating Mixing State</a:t>
            </a:r>
          </a:p>
        </p:txBody>
      </p:sp>
      <p:sp>
        <p:nvSpPr>
          <p:cNvPr id="5" name="Rectangle 3">
            <a:extLst>
              <a:ext uri="{FF2B5EF4-FFF2-40B4-BE49-F238E27FC236}">
                <a16:creationId xmlns:a16="http://schemas.microsoft.com/office/drawing/2014/main" id="{4C9C7B21-00C7-D249-9B8A-5937C5409AA3}"/>
              </a:ext>
            </a:extLst>
          </p:cNvPr>
          <p:cNvSpPr txBox="1">
            <a:spLocks noChangeArrowheads="1"/>
          </p:cNvSpPr>
          <p:nvPr/>
        </p:nvSpPr>
        <p:spPr>
          <a:xfrm>
            <a:off x="1371600" y="1737360"/>
            <a:ext cx="12606352" cy="3093154"/>
          </a:xfrm>
          <a:prstGeom prst="rect">
            <a:avLst/>
          </a:prstGeom>
        </p:spPr>
        <p:txBody>
          <a:bodyPr vert="horz" wrap="square" lIns="0" tIns="0" rIns="0" bIns="0" rtlCol="0">
            <a:spAutoFit/>
          </a:bodyPr>
          <a:lstStyle/>
          <a:p>
            <a:pPr marL="457200" indent="-457200">
              <a:spcBef>
                <a:spcPts val="600"/>
              </a:spcBef>
              <a:buSzPct val="100000"/>
              <a:buBlip>
                <a:blip r:embed="rId2"/>
              </a:buBlip>
            </a:pPr>
            <a:r>
              <a:rPr lang="en-US" sz="2800" dirty="0">
                <a:solidFill>
                  <a:prstClr val="black"/>
                </a:solidFill>
                <a:latin typeface="Arial"/>
                <a:cs typeface="Arial"/>
              </a:rPr>
              <a:t>Modal models often include an additional primary carbon mode to represent microphysical aging of carbonaceous aerosols.  Freshly emitted POM and BC are put into the primary carbon mode (externally mixed), which is assumed to be </a:t>
            </a:r>
            <a:r>
              <a:rPr lang="en-US" sz="2800" dirty="0" err="1">
                <a:solidFill>
                  <a:prstClr val="black"/>
                </a:solidFill>
                <a:latin typeface="Arial"/>
                <a:cs typeface="Arial"/>
              </a:rPr>
              <a:t>hygrophobic</a:t>
            </a:r>
            <a:r>
              <a:rPr lang="en-US" sz="2800" dirty="0">
                <a:solidFill>
                  <a:prstClr val="black"/>
                </a:solidFill>
                <a:latin typeface="Arial"/>
                <a:cs typeface="Arial"/>
              </a:rPr>
              <a:t>.  Then, once a certain number of monolayers of SO</a:t>
            </a:r>
            <a:r>
              <a:rPr lang="en-US" sz="2800" baseline="-25000" dirty="0">
                <a:solidFill>
                  <a:prstClr val="black"/>
                </a:solidFill>
                <a:latin typeface="Arial"/>
                <a:cs typeface="Arial"/>
              </a:rPr>
              <a:t>4</a:t>
            </a:r>
            <a:r>
              <a:rPr lang="en-US" sz="2800" dirty="0">
                <a:solidFill>
                  <a:prstClr val="black"/>
                </a:solidFill>
                <a:latin typeface="Arial"/>
                <a:cs typeface="Arial"/>
              </a:rPr>
              <a:t> or SOA are formed, that POM and BC are moved into the accumulation mode (</a:t>
            </a:r>
            <a:r>
              <a:rPr lang="en-US" sz="2800" dirty="0" err="1">
                <a:solidFill>
                  <a:prstClr val="black"/>
                </a:solidFill>
                <a:latin typeface="Arial"/>
                <a:cs typeface="Arial"/>
              </a:rPr>
              <a:t>interally</a:t>
            </a:r>
            <a:r>
              <a:rPr lang="en-US" sz="2800" dirty="0">
                <a:solidFill>
                  <a:prstClr val="black"/>
                </a:solidFill>
                <a:latin typeface="Arial"/>
                <a:cs typeface="Arial"/>
              </a:rPr>
              <a:t> mixed) which is more </a:t>
            </a:r>
            <a:r>
              <a:rPr lang="en-US" sz="2800" dirty="0" err="1">
                <a:solidFill>
                  <a:prstClr val="black"/>
                </a:solidFill>
                <a:latin typeface="Arial"/>
                <a:cs typeface="Arial"/>
              </a:rPr>
              <a:t>hygrophillic</a:t>
            </a:r>
            <a:r>
              <a:rPr lang="en-US" sz="2800" dirty="0">
                <a:solidFill>
                  <a:prstClr val="black"/>
                </a:solidFill>
                <a:latin typeface="Arial"/>
                <a:cs typeface="Arial"/>
              </a:rPr>
              <a:t>.</a:t>
            </a:r>
          </a:p>
          <a:p>
            <a:pPr marL="457200" indent="-457200">
              <a:spcBef>
                <a:spcPts val="600"/>
              </a:spcBef>
              <a:buSzPct val="100000"/>
              <a:buBlip>
                <a:blip r:embed="rId2"/>
              </a:buBlip>
            </a:pPr>
            <a:r>
              <a:rPr lang="en-US" sz="2800" dirty="0">
                <a:solidFill>
                  <a:prstClr val="black"/>
                </a:solidFill>
                <a:latin typeface="Arial"/>
                <a:cs typeface="Arial"/>
              </a:rPr>
              <a:t>A few treatments of mixing state have been proposed for sectional models</a:t>
            </a:r>
          </a:p>
        </p:txBody>
      </p:sp>
      <p:pic>
        <p:nvPicPr>
          <p:cNvPr id="18" name="Picture 17">
            <a:extLst>
              <a:ext uri="{FF2B5EF4-FFF2-40B4-BE49-F238E27FC236}">
                <a16:creationId xmlns:a16="http://schemas.microsoft.com/office/drawing/2014/main" id="{5F93DD93-2122-EE48-ABA2-3D09F58A1A28}"/>
              </a:ext>
            </a:extLst>
          </p:cNvPr>
          <p:cNvPicPr>
            <a:picLocks noChangeAspect="1"/>
          </p:cNvPicPr>
          <p:nvPr/>
        </p:nvPicPr>
        <p:blipFill rotWithShape="1">
          <a:blip r:embed="rId3">
            <a:extLst>
              <a:ext uri="{28A0092B-C50C-407E-A947-70E740481C1C}">
                <a14:useLocalDpi xmlns:a14="http://schemas.microsoft.com/office/drawing/2010/main" val="0"/>
              </a:ext>
            </a:extLst>
          </a:blip>
          <a:srcRect l="24018" t="19423" r="69367" b="8398"/>
          <a:stretch/>
        </p:blipFill>
        <p:spPr>
          <a:xfrm>
            <a:off x="-10365" y="-8371"/>
            <a:ext cx="1007776" cy="8247888"/>
          </a:xfrm>
          <a:prstGeom prst="rect">
            <a:avLst/>
          </a:prstGeom>
        </p:spPr>
      </p:pic>
      <p:grpSp>
        <p:nvGrpSpPr>
          <p:cNvPr id="461" name="Group 460">
            <a:extLst>
              <a:ext uri="{FF2B5EF4-FFF2-40B4-BE49-F238E27FC236}">
                <a16:creationId xmlns:a16="http://schemas.microsoft.com/office/drawing/2014/main" id="{F7B7442C-0983-B349-913E-94E48B8A0195}"/>
              </a:ext>
            </a:extLst>
          </p:cNvPr>
          <p:cNvGrpSpPr/>
          <p:nvPr/>
        </p:nvGrpSpPr>
        <p:grpSpPr>
          <a:xfrm>
            <a:off x="1625849" y="4980527"/>
            <a:ext cx="3210991" cy="1926146"/>
            <a:chOff x="3194769" y="1258234"/>
            <a:chExt cx="2850807" cy="1656260"/>
          </a:xfrm>
        </p:grpSpPr>
        <p:grpSp>
          <p:nvGrpSpPr>
            <p:cNvPr id="462" name="Group 461">
              <a:extLst>
                <a:ext uri="{FF2B5EF4-FFF2-40B4-BE49-F238E27FC236}">
                  <a16:creationId xmlns:a16="http://schemas.microsoft.com/office/drawing/2014/main" id="{34B119B8-820A-824B-84A8-4BDE027CCAFE}"/>
                </a:ext>
              </a:extLst>
            </p:cNvPr>
            <p:cNvGrpSpPr/>
            <p:nvPr/>
          </p:nvGrpSpPr>
          <p:grpSpPr>
            <a:xfrm>
              <a:off x="3194769" y="1263408"/>
              <a:ext cx="2850014" cy="1642436"/>
              <a:chOff x="5580450" y="4170974"/>
              <a:chExt cx="3131878" cy="1804871"/>
            </a:xfrm>
          </p:grpSpPr>
          <p:pic>
            <p:nvPicPr>
              <p:cNvPr id="534" name="Picture 51" descr="sphere5_big">
                <a:extLst>
                  <a:ext uri="{FF2B5EF4-FFF2-40B4-BE49-F238E27FC236}">
                    <a16:creationId xmlns:a16="http://schemas.microsoft.com/office/drawing/2014/main" id="{B03988C4-F6EA-1E47-BF05-7D7EBDF50A42}"/>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8347838" y="4847920"/>
                <a:ext cx="77374" cy="76911"/>
              </a:xfrm>
              <a:prstGeom prst="rect">
                <a:avLst/>
              </a:prstGeom>
              <a:noFill/>
              <a:ln w="9525">
                <a:noFill/>
                <a:miter lim="800000"/>
                <a:headEnd/>
                <a:tailEnd/>
              </a:ln>
              <a:effectLst/>
            </p:spPr>
          </p:pic>
          <p:pic>
            <p:nvPicPr>
              <p:cNvPr id="535" name="Picture 534" descr="sphere5_big">
                <a:extLst>
                  <a:ext uri="{FF2B5EF4-FFF2-40B4-BE49-F238E27FC236}">
                    <a16:creationId xmlns:a16="http://schemas.microsoft.com/office/drawing/2014/main" id="{2FB4BD75-C07B-F14C-A915-901BBE84EA5B}"/>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963472" y="5302899"/>
                <a:ext cx="116063" cy="115367"/>
              </a:xfrm>
              <a:prstGeom prst="rect">
                <a:avLst/>
              </a:prstGeom>
              <a:noFill/>
              <a:ln w="9525">
                <a:noFill/>
                <a:miter lim="800000"/>
                <a:headEnd/>
                <a:tailEnd/>
              </a:ln>
              <a:effectLst/>
            </p:spPr>
          </p:pic>
          <p:pic>
            <p:nvPicPr>
              <p:cNvPr id="536" name="Picture 535" descr="sphere5_big">
                <a:extLst>
                  <a:ext uri="{FF2B5EF4-FFF2-40B4-BE49-F238E27FC236}">
                    <a16:creationId xmlns:a16="http://schemas.microsoft.com/office/drawing/2014/main" id="{0BFEA9DC-9BED-3C45-97DD-9C8670DCF568}"/>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252663" y="5591311"/>
                <a:ext cx="154749" cy="153821"/>
              </a:xfrm>
              <a:prstGeom prst="rect">
                <a:avLst/>
              </a:prstGeom>
              <a:noFill/>
              <a:ln w="9525">
                <a:noFill/>
                <a:miter lim="800000"/>
                <a:headEnd/>
                <a:tailEnd/>
              </a:ln>
              <a:effectLst/>
            </p:spPr>
          </p:pic>
          <p:pic>
            <p:nvPicPr>
              <p:cNvPr id="537" name="Picture 51" descr="sphere5_big">
                <a:extLst>
                  <a:ext uri="{FF2B5EF4-FFF2-40B4-BE49-F238E27FC236}">
                    <a16:creationId xmlns:a16="http://schemas.microsoft.com/office/drawing/2014/main" id="{1AD05578-BD72-FD4E-BB16-EF2215D00311}"/>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522534" y="5528913"/>
                <a:ext cx="77374" cy="76911"/>
              </a:xfrm>
              <a:prstGeom prst="rect">
                <a:avLst/>
              </a:prstGeom>
              <a:noFill/>
              <a:ln w="9525">
                <a:noFill/>
                <a:miter lim="800000"/>
                <a:headEnd/>
                <a:tailEnd/>
              </a:ln>
              <a:effectLst/>
            </p:spPr>
          </p:pic>
          <p:pic>
            <p:nvPicPr>
              <p:cNvPr id="538" name="Picture 537" descr="sphere5_big">
                <a:extLst>
                  <a:ext uri="{FF2B5EF4-FFF2-40B4-BE49-F238E27FC236}">
                    <a16:creationId xmlns:a16="http://schemas.microsoft.com/office/drawing/2014/main" id="{91FFE692-504D-464D-880B-6BA9E3C70DCD}"/>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173171" y="4566217"/>
                <a:ext cx="116063" cy="115367"/>
              </a:xfrm>
              <a:prstGeom prst="rect">
                <a:avLst/>
              </a:prstGeom>
              <a:noFill/>
              <a:ln w="9525">
                <a:noFill/>
                <a:miter lim="800000"/>
                <a:headEnd/>
                <a:tailEnd/>
              </a:ln>
              <a:effectLst/>
            </p:spPr>
          </p:pic>
          <p:pic>
            <p:nvPicPr>
              <p:cNvPr id="539" name="Picture 51" descr="sphere5_big">
                <a:extLst>
                  <a:ext uri="{FF2B5EF4-FFF2-40B4-BE49-F238E27FC236}">
                    <a16:creationId xmlns:a16="http://schemas.microsoft.com/office/drawing/2014/main" id="{02684904-8386-CA4B-A370-A25B0556AF48}"/>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410891" y="5250299"/>
                <a:ext cx="154749" cy="153821"/>
              </a:xfrm>
              <a:prstGeom prst="rect">
                <a:avLst/>
              </a:prstGeom>
              <a:noFill/>
              <a:ln w="9525">
                <a:noFill/>
                <a:miter lim="800000"/>
                <a:headEnd/>
                <a:tailEnd/>
              </a:ln>
              <a:effectLst/>
            </p:spPr>
          </p:pic>
          <p:pic>
            <p:nvPicPr>
              <p:cNvPr id="540" name="Picture 51" descr="sphere5_big">
                <a:extLst>
                  <a:ext uri="{FF2B5EF4-FFF2-40B4-BE49-F238E27FC236}">
                    <a16:creationId xmlns:a16="http://schemas.microsoft.com/office/drawing/2014/main" id="{F33A4063-D46B-B14C-B89C-A1BD20F6E8B5}"/>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508479" y="4326443"/>
                <a:ext cx="77374" cy="76911"/>
              </a:xfrm>
              <a:prstGeom prst="rect">
                <a:avLst/>
              </a:prstGeom>
              <a:noFill/>
              <a:ln w="9525">
                <a:noFill/>
                <a:miter lim="800000"/>
                <a:headEnd/>
                <a:tailEnd/>
              </a:ln>
              <a:effectLst/>
            </p:spPr>
          </p:pic>
          <p:pic>
            <p:nvPicPr>
              <p:cNvPr id="541" name="Picture 51" descr="sphere5_big">
                <a:extLst>
                  <a:ext uri="{FF2B5EF4-FFF2-40B4-BE49-F238E27FC236}">
                    <a16:creationId xmlns:a16="http://schemas.microsoft.com/office/drawing/2014/main" id="{E188FBC7-EACA-984B-AA0A-2FB29E7841F8}"/>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877653" y="5240016"/>
                <a:ext cx="77374" cy="76911"/>
              </a:xfrm>
              <a:prstGeom prst="rect">
                <a:avLst/>
              </a:prstGeom>
              <a:noFill/>
              <a:ln w="9525">
                <a:noFill/>
                <a:miter lim="800000"/>
                <a:headEnd/>
                <a:tailEnd/>
              </a:ln>
              <a:effectLst/>
            </p:spPr>
          </p:pic>
          <p:pic>
            <p:nvPicPr>
              <p:cNvPr id="542" name="Picture 541" descr="sphere5_big">
                <a:extLst>
                  <a:ext uri="{FF2B5EF4-FFF2-40B4-BE49-F238E27FC236}">
                    <a16:creationId xmlns:a16="http://schemas.microsoft.com/office/drawing/2014/main" id="{95E958C3-82E9-C947-94AB-CF985D222F94}"/>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006072" y="5278472"/>
                <a:ext cx="116063" cy="115367"/>
              </a:xfrm>
              <a:prstGeom prst="rect">
                <a:avLst/>
              </a:prstGeom>
              <a:noFill/>
              <a:ln w="9525">
                <a:noFill/>
                <a:miter lim="800000"/>
                <a:headEnd/>
                <a:tailEnd/>
              </a:ln>
              <a:effectLst/>
            </p:spPr>
          </p:pic>
          <p:pic>
            <p:nvPicPr>
              <p:cNvPr id="543" name="Picture 542" descr="sphere5_big">
                <a:extLst>
                  <a:ext uri="{FF2B5EF4-FFF2-40B4-BE49-F238E27FC236}">
                    <a16:creationId xmlns:a16="http://schemas.microsoft.com/office/drawing/2014/main" id="{C2A7C03C-5B88-9741-8789-83E75CAF0E6C}"/>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550898" y="5677427"/>
                <a:ext cx="154749" cy="153821"/>
              </a:xfrm>
              <a:prstGeom prst="rect">
                <a:avLst/>
              </a:prstGeom>
              <a:noFill/>
              <a:ln w="9525">
                <a:noFill/>
                <a:miter lim="800000"/>
                <a:headEnd/>
                <a:tailEnd/>
              </a:ln>
              <a:effectLst/>
            </p:spPr>
          </p:pic>
          <p:pic>
            <p:nvPicPr>
              <p:cNvPr id="544" name="Picture 51" descr="sphere5_big">
                <a:extLst>
                  <a:ext uri="{FF2B5EF4-FFF2-40B4-BE49-F238E27FC236}">
                    <a16:creationId xmlns:a16="http://schemas.microsoft.com/office/drawing/2014/main" id="{78F1A9F9-709D-924A-A009-FF7466E20A26}"/>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954565" y="5505034"/>
                <a:ext cx="77374" cy="76911"/>
              </a:xfrm>
              <a:prstGeom prst="rect">
                <a:avLst/>
              </a:prstGeom>
              <a:noFill/>
              <a:ln w="9525">
                <a:noFill/>
                <a:miter lim="800000"/>
                <a:headEnd/>
                <a:tailEnd/>
              </a:ln>
              <a:effectLst/>
            </p:spPr>
          </p:pic>
          <p:pic>
            <p:nvPicPr>
              <p:cNvPr id="545" name="Picture 544" descr="sphere5_big">
                <a:extLst>
                  <a:ext uri="{FF2B5EF4-FFF2-40B4-BE49-F238E27FC236}">
                    <a16:creationId xmlns:a16="http://schemas.microsoft.com/office/drawing/2014/main" id="{EAF05394-1370-4B48-98B6-DA8070015558}"/>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186154" y="5259244"/>
                <a:ext cx="116063" cy="115367"/>
              </a:xfrm>
              <a:prstGeom prst="rect">
                <a:avLst/>
              </a:prstGeom>
              <a:noFill/>
              <a:ln w="9525">
                <a:noFill/>
                <a:miter lim="800000"/>
                <a:headEnd/>
                <a:tailEnd/>
              </a:ln>
              <a:effectLst/>
            </p:spPr>
          </p:pic>
          <p:pic>
            <p:nvPicPr>
              <p:cNvPr id="546" name="Picture 51" descr="sphere5_big">
                <a:extLst>
                  <a:ext uri="{FF2B5EF4-FFF2-40B4-BE49-F238E27FC236}">
                    <a16:creationId xmlns:a16="http://schemas.microsoft.com/office/drawing/2014/main" id="{1971B453-1AE5-1542-BB6A-5E1E3334116E}"/>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187510" y="5020954"/>
                <a:ext cx="154749" cy="153821"/>
              </a:xfrm>
              <a:prstGeom prst="rect">
                <a:avLst/>
              </a:prstGeom>
              <a:noFill/>
              <a:ln w="9525">
                <a:noFill/>
                <a:miter lim="800000"/>
                <a:headEnd/>
                <a:tailEnd/>
              </a:ln>
              <a:effectLst/>
            </p:spPr>
          </p:pic>
          <p:pic>
            <p:nvPicPr>
              <p:cNvPr id="547" name="Picture 51" descr="sphere5_big">
                <a:extLst>
                  <a:ext uri="{FF2B5EF4-FFF2-40B4-BE49-F238E27FC236}">
                    <a16:creationId xmlns:a16="http://schemas.microsoft.com/office/drawing/2014/main" id="{51B0A8FC-51EE-D14D-8058-8EA2EF954876}"/>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103615" y="5428122"/>
                <a:ext cx="77374" cy="76911"/>
              </a:xfrm>
              <a:prstGeom prst="rect">
                <a:avLst/>
              </a:prstGeom>
              <a:noFill/>
              <a:ln w="9525">
                <a:noFill/>
                <a:miter lim="800000"/>
                <a:headEnd/>
                <a:tailEnd/>
              </a:ln>
              <a:effectLst/>
            </p:spPr>
          </p:pic>
          <p:pic>
            <p:nvPicPr>
              <p:cNvPr id="548" name="Picture 51" descr="sphere5_big">
                <a:extLst>
                  <a:ext uri="{FF2B5EF4-FFF2-40B4-BE49-F238E27FC236}">
                    <a16:creationId xmlns:a16="http://schemas.microsoft.com/office/drawing/2014/main" id="{94A7AF7A-6405-C044-B108-E168FF9DC93C}"/>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585696" y="4755629"/>
                <a:ext cx="117736" cy="117031"/>
              </a:xfrm>
              <a:prstGeom prst="rect">
                <a:avLst/>
              </a:prstGeom>
              <a:noFill/>
              <a:ln w="9525">
                <a:noFill/>
                <a:miter lim="800000"/>
                <a:headEnd/>
                <a:tailEnd/>
              </a:ln>
              <a:effectLst/>
            </p:spPr>
          </p:pic>
          <p:pic>
            <p:nvPicPr>
              <p:cNvPr id="549" name="Picture 548" descr="sphere5_big">
                <a:extLst>
                  <a:ext uri="{FF2B5EF4-FFF2-40B4-BE49-F238E27FC236}">
                    <a16:creationId xmlns:a16="http://schemas.microsoft.com/office/drawing/2014/main" id="{74BEABF1-6AAC-184E-8CE5-02CFC5B7B901}"/>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781103" y="4814145"/>
                <a:ext cx="176606" cy="175547"/>
              </a:xfrm>
              <a:prstGeom prst="rect">
                <a:avLst/>
              </a:prstGeom>
              <a:noFill/>
              <a:ln w="9525">
                <a:noFill/>
                <a:miter lim="800000"/>
                <a:headEnd/>
                <a:tailEnd/>
              </a:ln>
              <a:effectLst/>
            </p:spPr>
          </p:pic>
          <p:pic>
            <p:nvPicPr>
              <p:cNvPr id="550" name="Picture 549" descr="sphere5_big">
                <a:extLst>
                  <a:ext uri="{FF2B5EF4-FFF2-40B4-BE49-F238E27FC236}">
                    <a16:creationId xmlns:a16="http://schemas.microsoft.com/office/drawing/2014/main" id="{8F1EEFCC-C05A-1B46-9E57-DF4F25564F4C}"/>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8143426" y="5041859"/>
                <a:ext cx="235473" cy="234061"/>
              </a:xfrm>
              <a:prstGeom prst="rect">
                <a:avLst/>
              </a:prstGeom>
              <a:noFill/>
              <a:ln w="9525">
                <a:noFill/>
                <a:miter lim="800000"/>
                <a:headEnd/>
                <a:tailEnd/>
              </a:ln>
              <a:effectLst/>
            </p:spPr>
          </p:pic>
          <p:pic>
            <p:nvPicPr>
              <p:cNvPr id="551" name="Picture 51" descr="sphere5_big">
                <a:extLst>
                  <a:ext uri="{FF2B5EF4-FFF2-40B4-BE49-F238E27FC236}">
                    <a16:creationId xmlns:a16="http://schemas.microsoft.com/office/drawing/2014/main" id="{AB365C3D-DC61-6B4C-9B64-41B4595B4FA5}"/>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702728" y="5158892"/>
                <a:ext cx="117736" cy="117031"/>
              </a:xfrm>
              <a:prstGeom prst="rect">
                <a:avLst/>
              </a:prstGeom>
              <a:noFill/>
              <a:ln w="9525">
                <a:noFill/>
                <a:miter lim="800000"/>
                <a:headEnd/>
                <a:tailEnd/>
              </a:ln>
              <a:effectLst/>
            </p:spPr>
          </p:pic>
          <p:pic>
            <p:nvPicPr>
              <p:cNvPr id="552" name="Picture 551" descr="sphere5_big">
                <a:extLst>
                  <a:ext uri="{FF2B5EF4-FFF2-40B4-BE49-F238E27FC236}">
                    <a16:creationId xmlns:a16="http://schemas.microsoft.com/office/drawing/2014/main" id="{375F6178-4E12-A046-96A9-7E61B79509F9}"/>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8055124" y="4784887"/>
                <a:ext cx="176606" cy="175547"/>
              </a:xfrm>
              <a:prstGeom prst="rect">
                <a:avLst/>
              </a:prstGeom>
              <a:noFill/>
              <a:ln w="9525">
                <a:noFill/>
                <a:miter lim="800000"/>
                <a:headEnd/>
                <a:tailEnd/>
              </a:ln>
              <a:effectLst/>
            </p:spPr>
          </p:pic>
          <p:pic>
            <p:nvPicPr>
              <p:cNvPr id="553" name="Picture 51" descr="sphere5_big">
                <a:extLst>
                  <a:ext uri="{FF2B5EF4-FFF2-40B4-BE49-F238E27FC236}">
                    <a16:creationId xmlns:a16="http://schemas.microsoft.com/office/drawing/2014/main" id="{DF310AF3-1EC1-6E4E-A0F7-A1FC88380A02}"/>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467960" y="4924831"/>
                <a:ext cx="235473" cy="234061"/>
              </a:xfrm>
              <a:prstGeom prst="rect">
                <a:avLst/>
              </a:prstGeom>
              <a:noFill/>
              <a:ln w="9525">
                <a:noFill/>
                <a:miter lim="800000"/>
                <a:headEnd/>
                <a:tailEnd/>
              </a:ln>
              <a:effectLst/>
            </p:spPr>
          </p:pic>
          <p:pic>
            <p:nvPicPr>
              <p:cNvPr id="554" name="Picture 51" descr="sphere5_big">
                <a:extLst>
                  <a:ext uri="{FF2B5EF4-FFF2-40B4-BE49-F238E27FC236}">
                    <a16:creationId xmlns:a16="http://schemas.microsoft.com/office/drawing/2014/main" id="{9B3E6C8D-F97D-364F-BE2F-6B969B95997F}"/>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929529" y="5041859"/>
                <a:ext cx="117736" cy="117031"/>
              </a:xfrm>
              <a:prstGeom prst="rect">
                <a:avLst/>
              </a:prstGeom>
              <a:noFill/>
              <a:ln w="9525">
                <a:noFill/>
                <a:miter lim="800000"/>
                <a:headEnd/>
                <a:tailEnd/>
              </a:ln>
              <a:effectLst/>
            </p:spPr>
          </p:pic>
          <p:pic>
            <p:nvPicPr>
              <p:cNvPr id="555" name="Picture 51" descr="sphere5_big">
                <a:extLst>
                  <a:ext uri="{FF2B5EF4-FFF2-40B4-BE49-F238E27FC236}">
                    <a16:creationId xmlns:a16="http://schemas.microsoft.com/office/drawing/2014/main" id="{04822FE5-CEE2-164A-982F-54668D6A285D}"/>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324924" y="4419102"/>
                <a:ext cx="120492" cy="119771"/>
              </a:xfrm>
              <a:prstGeom prst="rect">
                <a:avLst/>
              </a:prstGeom>
              <a:noFill/>
              <a:ln w="9525">
                <a:noFill/>
                <a:miter lim="800000"/>
                <a:headEnd/>
                <a:tailEnd/>
              </a:ln>
              <a:effectLst/>
            </p:spPr>
          </p:pic>
          <p:pic>
            <p:nvPicPr>
              <p:cNvPr id="556" name="Picture 555" descr="sphere5_big">
                <a:extLst>
                  <a:ext uri="{FF2B5EF4-FFF2-40B4-BE49-F238E27FC236}">
                    <a16:creationId xmlns:a16="http://schemas.microsoft.com/office/drawing/2014/main" id="{6EFBF246-961C-9646-B4E4-4A2D4AD82CDA}"/>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524906" y="4549821"/>
                <a:ext cx="180741" cy="179657"/>
              </a:xfrm>
              <a:prstGeom prst="rect">
                <a:avLst/>
              </a:prstGeom>
              <a:noFill/>
              <a:ln w="9525">
                <a:noFill/>
                <a:miter lim="800000"/>
                <a:headEnd/>
                <a:tailEnd/>
              </a:ln>
              <a:effectLst/>
            </p:spPr>
          </p:pic>
          <p:pic>
            <p:nvPicPr>
              <p:cNvPr id="557" name="Picture 556" descr="sphere5_big">
                <a:extLst>
                  <a:ext uri="{FF2B5EF4-FFF2-40B4-BE49-F238E27FC236}">
                    <a16:creationId xmlns:a16="http://schemas.microsoft.com/office/drawing/2014/main" id="{6B3209B7-E24D-CC42-AD72-D3269A66BDC8}"/>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868949" y="4727979"/>
                <a:ext cx="349313" cy="347217"/>
              </a:xfrm>
              <a:prstGeom prst="rect">
                <a:avLst/>
              </a:prstGeom>
              <a:noFill/>
              <a:ln w="9525">
                <a:noFill/>
                <a:miter lim="800000"/>
                <a:headEnd/>
                <a:tailEnd/>
              </a:ln>
              <a:effectLst/>
            </p:spPr>
          </p:pic>
          <p:pic>
            <p:nvPicPr>
              <p:cNvPr id="558" name="Picture 51" descr="sphere5_big">
                <a:extLst>
                  <a:ext uri="{FF2B5EF4-FFF2-40B4-BE49-F238E27FC236}">
                    <a16:creationId xmlns:a16="http://schemas.microsoft.com/office/drawing/2014/main" id="{47B22DA0-97EB-4740-BC8D-D977D2AD56E2}"/>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444696" y="4902639"/>
                <a:ext cx="120492" cy="119771"/>
              </a:xfrm>
              <a:prstGeom prst="rect">
                <a:avLst/>
              </a:prstGeom>
              <a:noFill/>
              <a:ln w="9525">
                <a:noFill/>
                <a:miter lim="800000"/>
                <a:headEnd/>
                <a:tailEnd/>
              </a:ln>
              <a:effectLst/>
            </p:spPr>
          </p:pic>
          <p:pic>
            <p:nvPicPr>
              <p:cNvPr id="559" name="Picture 558" descr="sphere5_big">
                <a:extLst>
                  <a:ext uri="{FF2B5EF4-FFF2-40B4-BE49-F238E27FC236}">
                    <a16:creationId xmlns:a16="http://schemas.microsoft.com/office/drawing/2014/main" id="{69EF04EE-2F6F-B348-BC6C-DC384644BA5B}"/>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805342" y="4519878"/>
                <a:ext cx="180741" cy="179657"/>
              </a:xfrm>
              <a:prstGeom prst="rect">
                <a:avLst/>
              </a:prstGeom>
              <a:noFill/>
              <a:ln w="9525">
                <a:noFill/>
                <a:miter lim="800000"/>
                <a:headEnd/>
                <a:tailEnd/>
              </a:ln>
              <a:effectLst/>
            </p:spPr>
          </p:pic>
          <p:pic>
            <p:nvPicPr>
              <p:cNvPr id="560" name="Picture 51" descr="sphere5_big">
                <a:extLst>
                  <a:ext uri="{FF2B5EF4-FFF2-40B4-BE49-F238E27FC236}">
                    <a16:creationId xmlns:a16="http://schemas.microsoft.com/office/drawing/2014/main" id="{A9994E70-D914-6D40-89D7-5F5BA075FA0A}"/>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204431" y="4663099"/>
                <a:ext cx="240986" cy="239540"/>
              </a:xfrm>
              <a:prstGeom prst="rect">
                <a:avLst/>
              </a:prstGeom>
              <a:noFill/>
              <a:ln w="9525">
                <a:noFill/>
                <a:miter lim="800000"/>
                <a:headEnd/>
                <a:tailEnd/>
              </a:ln>
              <a:effectLst/>
            </p:spPr>
          </p:pic>
          <p:pic>
            <p:nvPicPr>
              <p:cNvPr id="561" name="Picture 51" descr="sphere5_big">
                <a:extLst>
                  <a:ext uri="{FF2B5EF4-FFF2-40B4-BE49-F238E27FC236}">
                    <a16:creationId xmlns:a16="http://schemas.microsoft.com/office/drawing/2014/main" id="{A74A4CE1-AC13-4343-B25C-71A027398DE1}"/>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676806" y="4782866"/>
                <a:ext cx="120492" cy="119771"/>
              </a:xfrm>
              <a:prstGeom prst="rect">
                <a:avLst/>
              </a:prstGeom>
              <a:noFill/>
              <a:ln w="9525">
                <a:noFill/>
                <a:miter lim="800000"/>
                <a:headEnd/>
                <a:tailEnd/>
              </a:ln>
              <a:effectLst/>
            </p:spPr>
          </p:pic>
          <p:pic>
            <p:nvPicPr>
              <p:cNvPr id="562" name="Picture 51" descr="sphere5_big">
                <a:extLst>
                  <a:ext uri="{FF2B5EF4-FFF2-40B4-BE49-F238E27FC236}">
                    <a16:creationId xmlns:a16="http://schemas.microsoft.com/office/drawing/2014/main" id="{A8DE025D-3FCA-8444-9861-1EB8501C5EFA}"/>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5716101" y="5098905"/>
                <a:ext cx="125545" cy="124793"/>
              </a:xfrm>
              <a:prstGeom prst="rect">
                <a:avLst/>
              </a:prstGeom>
              <a:noFill/>
              <a:ln w="9525">
                <a:noFill/>
                <a:miter lim="800000"/>
                <a:headEnd/>
                <a:tailEnd/>
              </a:ln>
              <a:effectLst/>
            </p:spPr>
          </p:pic>
          <p:pic>
            <p:nvPicPr>
              <p:cNvPr id="563" name="Picture 562" descr="sphere5_big">
                <a:extLst>
                  <a:ext uri="{FF2B5EF4-FFF2-40B4-BE49-F238E27FC236}">
                    <a16:creationId xmlns:a16="http://schemas.microsoft.com/office/drawing/2014/main" id="{5E3678D5-1B9E-CC40-9C59-98FBE55601B9}"/>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5924469" y="5161302"/>
                <a:ext cx="188320" cy="187191"/>
              </a:xfrm>
              <a:prstGeom prst="rect">
                <a:avLst/>
              </a:prstGeom>
              <a:noFill/>
              <a:ln w="9525">
                <a:noFill/>
                <a:miter lim="800000"/>
                <a:headEnd/>
                <a:tailEnd/>
              </a:ln>
              <a:effectLst/>
            </p:spPr>
          </p:pic>
          <p:pic>
            <p:nvPicPr>
              <p:cNvPr id="564" name="Picture 563" descr="sphere5_big">
                <a:extLst>
                  <a:ext uri="{FF2B5EF4-FFF2-40B4-BE49-F238E27FC236}">
                    <a16:creationId xmlns:a16="http://schemas.microsoft.com/office/drawing/2014/main" id="{BCC631BF-4F95-C842-8D64-9F679715E170}"/>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644565" y="5620854"/>
                <a:ext cx="227474" cy="226110"/>
              </a:xfrm>
              <a:prstGeom prst="rect">
                <a:avLst/>
              </a:prstGeom>
              <a:noFill/>
              <a:ln w="9525">
                <a:noFill/>
                <a:miter lim="800000"/>
                <a:headEnd/>
                <a:tailEnd/>
              </a:ln>
              <a:effectLst/>
            </p:spPr>
          </p:pic>
          <p:pic>
            <p:nvPicPr>
              <p:cNvPr id="565" name="Picture 51" descr="sphere5_big">
                <a:extLst>
                  <a:ext uri="{FF2B5EF4-FFF2-40B4-BE49-F238E27FC236}">
                    <a16:creationId xmlns:a16="http://schemas.microsoft.com/office/drawing/2014/main" id="{F324FF35-271B-AE47-9763-652FC5173F72}"/>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5840895" y="5528915"/>
                <a:ext cx="125545" cy="124793"/>
              </a:xfrm>
              <a:prstGeom prst="rect">
                <a:avLst/>
              </a:prstGeom>
              <a:noFill/>
              <a:ln w="9525">
                <a:noFill/>
                <a:miter lim="800000"/>
                <a:headEnd/>
                <a:tailEnd/>
              </a:ln>
              <a:effectLst/>
            </p:spPr>
          </p:pic>
          <p:pic>
            <p:nvPicPr>
              <p:cNvPr id="566" name="Picture 565" descr="sphere5_big">
                <a:extLst>
                  <a:ext uri="{FF2B5EF4-FFF2-40B4-BE49-F238E27FC236}">
                    <a16:creationId xmlns:a16="http://schemas.microsoft.com/office/drawing/2014/main" id="{5BEB1009-3CA2-C34A-8F5A-FA6F4371DBFB}"/>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216664" y="5130104"/>
                <a:ext cx="188320" cy="187191"/>
              </a:xfrm>
              <a:prstGeom prst="rect">
                <a:avLst/>
              </a:prstGeom>
              <a:noFill/>
              <a:ln w="9525">
                <a:noFill/>
                <a:miter lim="800000"/>
                <a:headEnd/>
                <a:tailEnd/>
              </a:ln>
              <a:effectLst/>
            </p:spPr>
          </p:pic>
          <p:pic>
            <p:nvPicPr>
              <p:cNvPr id="567" name="Picture 51" descr="sphere5_big">
                <a:extLst>
                  <a:ext uri="{FF2B5EF4-FFF2-40B4-BE49-F238E27FC236}">
                    <a16:creationId xmlns:a16="http://schemas.microsoft.com/office/drawing/2014/main" id="{02EB8837-3EF2-EB41-973D-9E286BDC4F79}"/>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421621" y="5319441"/>
                <a:ext cx="251091" cy="249585"/>
              </a:xfrm>
              <a:prstGeom prst="rect">
                <a:avLst/>
              </a:prstGeom>
              <a:noFill/>
              <a:ln w="9525">
                <a:noFill/>
                <a:miter lim="800000"/>
                <a:headEnd/>
                <a:tailEnd/>
              </a:ln>
              <a:effectLst/>
            </p:spPr>
          </p:pic>
          <p:pic>
            <p:nvPicPr>
              <p:cNvPr id="568" name="Picture 51" descr="sphere5_big">
                <a:extLst>
                  <a:ext uri="{FF2B5EF4-FFF2-40B4-BE49-F238E27FC236}">
                    <a16:creationId xmlns:a16="http://schemas.microsoft.com/office/drawing/2014/main" id="{1A88564B-DE94-4042-9E2F-5D5859F6F7A5}"/>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082739" y="5404120"/>
                <a:ext cx="125545" cy="124793"/>
              </a:xfrm>
              <a:prstGeom prst="rect">
                <a:avLst/>
              </a:prstGeom>
              <a:noFill/>
              <a:ln w="9525">
                <a:noFill/>
                <a:miter lim="800000"/>
                <a:headEnd/>
                <a:tailEnd/>
              </a:ln>
              <a:effectLst/>
            </p:spPr>
          </p:pic>
          <p:pic>
            <p:nvPicPr>
              <p:cNvPr id="569" name="Picture 51" descr="sphere5_big">
                <a:extLst>
                  <a:ext uri="{FF2B5EF4-FFF2-40B4-BE49-F238E27FC236}">
                    <a16:creationId xmlns:a16="http://schemas.microsoft.com/office/drawing/2014/main" id="{36134FD2-5B97-8D49-8944-B5AE57538A34}"/>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263293" y="5653708"/>
                <a:ext cx="77374" cy="76911"/>
              </a:xfrm>
              <a:prstGeom prst="rect">
                <a:avLst/>
              </a:prstGeom>
              <a:noFill/>
              <a:ln w="9525">
                <a:noFill/>
                <a:miter lim="800000"/>
                <a:headEnd/>
                <a:tailEnd/>
              </a:ln>
              <a:effectLst/>
            </p:spPr>
          </p:pic>
          <p:pic>
            <p:nvPicPr>
              <p:cNvPr id="570" name="Picture 569" descr="sphere5_big">
                <a:extLst>
                  <a:ext uri="{FF2B5EF4-FFF2-40B4-BE49-F238E27FC236}">
                    <a16:creationId xmlns:a16="http://schemas.microsoft.com/office/drawing/2014/main" id="{136BB214-4E65-8641-9F36-0E7DAB20559C}"/>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5959311" y="4558795"/>
                <a:ext cx="116063" cy="115367"/>
              </a:xfrm>
              <a:prstGeom prst="rect">
                <a:avLst/>
              </a:prstGeom>
              <a:noFill/>
              <a:ln w="9525">
                <a:noFill/>
                <a:miter lim="800000"/>
                <a:headEnd/>
                <a:tailEnd/>
              </a:ln>
              <a:effectLst/>
            </p:spPr>
          </p:pic>
          <p:pic>
            <p:nvPicPr>
              <p:cNvPr id="571" name="Picture 570" descr="sphere5_big">
                <a:extLst>
                  <a:ext uri="{FF2B5EF4-FFF2-40B4-BE49-F238E27FC236}">
                    <a16:creationId xmlns:a16="http://schemas.microsoft.com/office/drawing/2014/main" id="{E4CAE15C-86D3-C54F-8C2F-FA37D5E43612}"/>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293170" y="4762551"/>
                <a:ext cx="154749" cy="153821"/>
              </a:xfrm>
              <a:prstGeom prst="rect">
                <a:avLst/>
              </a:prstGeom>
              <a:noFill/>
              <a:ln w="9525">
                <a:noFill/>
                <a:miter lim="800000"/>
                <a:headEnd/>
                <a:tailEnd/>
              </a:ln>
              <a:effectLst/>
            </p:spPr>
          </p:pic>
          <p:pic>
            <p:nvPicPr>
              <p:cNvPr id="572" name="Picture 51" descr="sphere5_big">
                <a:extLst>
                  <a:ext uri="{FF2B5EF4-FFF2-40B4-BE49-F238E27FC236}">
                    <a16:creationId xmlns:a16="http://schemas.microsoft.com/office/drawing/2014/main" id="{3E7CC869-27C2-2540-8898-44132D1EAE18}"/>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504648" y="5074485"/>
                <a:ext cx="77374" cy="76911"/>
              </a:xfrm>
              <a:prstGeom prst="rect">
                <a:avLst/>
              </a:prstGeom>
              <a:noFill/>
              <a:ln w="9525">
                <a:noFill/>
                <a:miter lim="800000"/>
                <a:headEnd/>
                <a:tailEnd/>
              </a:ln>
              <a:effectLst/>
            </p:spPr>
          </p:pic>
          <p:pic>
            <p:nvPicPr>
              <p:cNvPr id="573" name="Picture 572" descr="sphere5_big">
                <a:extLst>
                  <a:ext uri="{FF2B5EF4-FFF2-40B4-BE49-F238E27FC236}">
                    <a16:creationId xmlns:a16="http://schemas.microsoft.com/office/drawing/2014/main" id="{0BDF93E4-0C8A-414C-BD6A-9FAB6BCAD3B5}"/>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922473" y="4616479"/>
                <a:ext cx="116063" cy="115367"/>
              </a:xfrm>
              <a:prstGeom prst="rect">
                <a:avLst/>
              </a:prstGeom>
              <a:noFill/>
              <a:ln w="9525">
                <a:noFill/>
                <a:miter lim="800000"/>
                <a:headEnd/>
                <a:tailEnd/>
              </a:ln>
              <a:effectLst/>
            </p:spPr>
          </p:pic>
          <p:pic>
            <p:nvPicPr>
              <p:cNvPr id="574" name="Picture 51" descr="sphere5_big">
                <a:extLst>
                  <a:ext uri="{FF2B5EF4-FFF2-40B4-BE49-F238E27FC236}">
                    <a16:creationId xmlns:a16="http://schemas.microsoft.com/office/drawing/2014/main" id="{F9D2AEF4-35AC-AE46-B3E7-4C41180319D1}"/>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694802" y="5059300"/>
                <a:ext cx="154749" cy="153821"/>
              </a:xfrm>
              <a:prstGeom prst="rect">
                <a:avLst/>
              </a:prstGeom>
              <a:noFill/>
              <a:ln w="9525">
                <a:noFill/>
                <a:miter lim="800000"/>
                <a:headEnd/>
                <a:tailEnd/>
              </a:ln>
              <a:effectLst/>
            </p:spPr>
          </p:pic>
          <p:pic>
            <p:nvPicPr>
              <p:cNvPr id="575" name="Picture 51" descr="sphere5_big">
                <a:extLst>
                  <a:ext uri="{FF2B5EF4-FFF2-40B4-BE49-F238E27FC236}">
                    <a16:creationId xmlns:a16="http://schemas.microsoft.com/office/drawing/2014/main" id="{2AB8717D-E8D2-6A4D-8BE6-24AEADF0E603}"/>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737603" y="5512740"/>
                <a:ext cx="77374" cy="76911"/>
              </a:xfrm>
              <a:prstGeom prst="rect">
                <a:avLst/>
              </a:prstGeom>
              <a:noFill/>
              <a:ln w="9525">
                <a:noFill/>
                <a:miter lim="800000"/>
                <a:headEnd/>
                <a:tailEnd/>
              </a:ln>
              <a:effectLst/>
            </p:spPr>
          </p:pic>
          <p:pic>
            <p:nvPicPr>
              <p:cNvPr id="576" name="Picture 51" descr="sphere5_big">
                <a:extLst>
                  <a:ext uri="{FF2B5EF4-FFF2-40B4-BE49-F238E27FC236}">
                    <a16:creationId xmlns:a16="http://schemas.microsoft.com/office/drawing/2014/main" id="{F1C4DE57-879F-D14C-9F7A-46FCB26A07F3}"/>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407155" y="4170974"/>
                <a:ext cx="77374" cy="76911"/>
              </a:xfrm>
              <a:prstGeom prst="rect">
                <a:avLst/>
              </a:prstGeom>
              <a:noFill/>
              <a:ln w="9525">
                <a:noFill/>
                <a:miter lim="800000"/>
                <a:headEnd/>
                <a:tailEnd/>
              </a:ln>
              <a:effectLst/>
            </p:spPr>
          </p:pic>
          <p:pic>
            <p:nvPicPr>
              <p:cNvPr id="577" name="Picture 576" descr="sphere5_big">
                <a:extLst>
                  <a:ext uri="{FF2B5EF4-FFF2-40B4-BE49-F238E27FC236}">
                    <a16:creationId xmlns:a16="http://schemas.microsoft.com/office/drawing/2014/main" id="{BCCBF9BC-C1AD-C340-937F-B5B77986B3F0}"/>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026693" y="4847920"/>
                <a:ext cx="116063" cy="115367"/>
              </a:xfrm>
              <a:prstGeom prst="rect">
                <a:avLst/>
              </a:prstGeom>
              <a:noFill/>
              <a:ln w="9525">
                <a:noFill/>
                <a:miter lim="800000"/>
                <a:headEnd/>
                <a:tailEnd/>
              </a:ln>
              <a:effectLst/>
            </p:spPr>
          </p:pic>
          <p:pic>
            <p:nvPicPr>
              <p:cNvPr id="578" name="Picture 577" descr="sphere5_big">
                <a:extLst>
                  <a:ext uri="{FF2B5EF4-FFF2-40B4-BE49-F238E27FC236}">
                    <a16:creationId xmlns:a16="http://schemas.microsoft.com/office/drawing/2014/main" id="{A154C003-17B8-FC4E-B811-87576D423AC8}"/>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093870" y="4303737"/>
                <a:ext cx="154749" cy="153821"/>
              </a:xfrm>
              <a:prstGeom prst="rect">
                <a:avLst/>
              </a:prstGeom>
              <a:noFill/>
              <a:ln w="9525">
                <a:noFill/>
                <a:miter lim="800000"/>
                <a:headEnd/>
                <a:tailEnd/>
              </a:ln>
              <a:effectLst/>
            </p:spPr>
          </p:pic>
          <p:pic>
            <p:nvPicPr>
              <p:cNvPr id="579" name="Picture 578" descr="sphere5_big">
                <a:extLst>
                  <a:ext uri="{FF2B5EF4-FFF2-40B4-BE49-F238E27FC236}">
                    <a16:creationId xmlns:a16="http://schemas.microsoft.com/office/drawing/2014/main" id="{F80D2C78-97D3-7F42-8814-CD85182EDDAF}"/>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483847" y="4380647"/>
                <a:ext cx="77374" cy="76911"/>
              </a:xfrm>
              <a:prstGeom prst="rect">
                <a:avLst/>
              </a:prstGeom>
              <a:noFill/>
              <a:ln w="9525">
                <a:noFill/>
                <a:miter lim="800000"/>
                <a:headEnd/>
                <a:tailEnd/>
              </a:ln>
              <a:effectLst/>
            </p:spPr>
          </p:pic>
          <p:pic>
            <p:nvPicPr>
              <p:cNvPr id="580" name="Picture 579" descr="sphere5_big">
                <a:extLst>
                  <a:ext uri="{FF2B5EF4-FFF2-40B4-BE49-F238E27FC236}">
                    <a16:creationId xmlns:a16="http://schemas.microsoft.com/office/drawing/2014/main" id="{5D29A2B7-B1DE-FD41-86E2-EE327C24E36E}"/>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231621" y="4229548"/>
                <a:ext cx="116063" cy="115367"/>
              </a:xfrm>
              <a:prstGeom prst="rect">
                <a:avLst/>
              </a:prstGeom>
              <a:noFill/>
              <a:ln w="9525">
                <a:noFill/>
                <a:miter lim="800000"/>
                <a:headEnd/>
                <a:tailEnd/>
              </a:ln>
              <a:effectLst/>
            </p:spPr>
          </p:pic>
          <p:pic>
            <p:nvPicPr>
              <p:cNvPr id="581" name="Picture 51" descr="sphere5_big">
                <a:extLst>
                  <a:ext uri="{FF2B5EF4-FFF2-40B4-BE49-F238E27FC236}">
                    <a16:creationId xmlns:a16="http://schemas.microsoft.com/office/drawing/2014/main" id="{94221089-5A49-E548-BBCE-439A27876984}"/>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355688" y="4518677"/>
                <a:ext cx="154749" cy="153821"/>
              </a:xfrm>
              <a:prstGeom prst="rect">
                <a:avLst/>
              </a:prstGeom>
              <a:noFill/>
              <a:ln w="9525">
                <a:noFill/>
                <a:miter lim="800000"/>
                <a:headEnd/>
                <a:tailEnd/>
              </a:ln>
              <a:effectLst/>
            </p:spPr>
          </p:pic>
          <p:pic>
            <p:nvPicPr>
              <p:cNvPr id="582" name="Picture 51" descr="sphere5_big">
                <a:extLst>
                  <a:ext uri="{FF2B5EF4-FFF2-40B4-BE49-F238E27FC236}">
                    <a16:creationId xmlns:a16="http://schemas.microsoft.com/office/drawing/2014/main" id="{E12A9AF5-89B1-B44A-9AD6-86F565D979AB}"/>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702728" y="4373248"/>
                <a:ext cx="77374" cy="76911"/>
              </a:xfrm>
              <a:prstGeom prst="rect">
                <a:avLst/>
              </a:prstGeom>
              <a:noFill/>
              <a:ln w="9525">
                <a:noFill/>
                <a:miter lim="800000"/>
                <a:headEnd/>
                <a:tailEnd/>
              </a:ln>
              <a:effectLst/>
            </p:spPr>
          </p:pic>
          <p:pic>
            <p:nvPicPr>
              <p:cNvPr id="583" name="Picture 582" descr="sphere5_big">
                <a:extLst>
                  <a:ext uri="{FF2B5EF4-FFF2-40B4-BE49-F238E27FC236}">
                    <a16:creationId xmlns:a16="http://schemas.microsoft.com/office/drawing/2014/main" id="{4CB0100E-64DC-F64C-9A5F-57565DCF2AA2}"/>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967385" y="4223327"/>
                <a:ext cx="77374" cy="76911"/>
              </a:xfrm>
              <a:prstGeom prst="rect">
                <a:avLst/>
              </a:prstGeom>
              <a:noFill/>
              <a:ln w="9525">
                <a:noFill/>
                <a:miter lim="800000"/>
                <a:headEnd/>
                <a:tailEnd/>
              </a:ln>
              <a:effectLst/>
            </p:spPr>
          </p:pic>
          <p:pic>
            <p:nvPicPr>
              <p:cNvPr id="584" name="Picture 51" descr="sphere5_big">
                <a:extLst>
                  <a:ext uri="{FF2B5EF4-FFF2-40B4-BE49-F238E27FC236}">
                    <a16:creationId xmlns:a16="http://schemas.microsoft.com/office/drawing/2014/main" id="{237943F2-6EDB-EB41-BC44-15CBC448B1CD}"/>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743090" y="4661079"/>
                <a:ext cx="77374" cy="76911"/>
              </a:xfrm>
              <a:prstGeom prst="rect">
                <a:avLst/>
              </a:prstGeom>
              <a:noFill/>
              <a:ln w="9525">
                <a:noFill/>
                <a:miter lim="800000"/>
                <a:headEnd/>
                <a:tailEnd/>
              </a:ln>
              <a:effectLst/>
            </p:spPr>
          </p:pic>
          <p:pic>
            <p:nvPicPr>
              <p:cNvPr id="585" name="Picture 51" descr="sphere5_big">
                <a:extLst>
                  <a:ext uri="{FF2B5EF4-FFF2-40B4-BE49-F238E27FC236}">
                    <a16:creationId xmlns:a16="http://schemas.microsoft.com/office/drawing/2014/main" id="{A3FDAF51-B4C5-C441-A6BD-0A7639AC7364}"/>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5580450" y="5415563"/>
                <a:ext cx="77374" cy="76911"/>
              </a:xfrm>
              <a:prstGeom prst="rect">
                <a:avLst/>
              </a:prstGeom>
              <a:noFill/>
              <a:ln w="9525">
                <a:noFill/>
                <a:miter lim="800000"/>
                <a:headEnd/>
                <a:tailEnd/>
              </a:ln>
              <a:effectLst/>
            </p:spPr>
          </p:pic>
          <p:pic>
            <p:nvPicPr>
              <p:cNvPr id="586" name="Picture 51" descr="sphere5_big">
                <a:extLst>
                  <a:ext uri="{FF2B5EF4-FFF2-40B4-BE49-F238E27FC236}">
                    <a16:creationId xmlns:a16="http://schemas.microsoft.com/office/drawing/2014/main" id="{34E0F495-0A45-214F-A340-A3ED74D1ACF5}"/>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822521" y="4344199"/>
                <a:ext cx="77374" cy="76911"/>
              </a:xfrm>
              <a:prstGeom prst="rect">
                <a:avLst/>
              </a:prstGeom>
              <a:noFill/>
              <a:ln w="9525">
                <a:noFill/>
                <a:miter lim="800000"/>
                <a:headEnd/>
                <a:tailEnd/>
              </a:ln>
              <a:effectLst/>
            </p:spPr>
          </p:pic>
          <p:pic>
            <p:nvPicPr>
              <p:cNvPr id="587" name="Picture 51" descr="sphere5_big">
                <a:extLst>
                  <a:ext uri="{FF2B5EF4-FFF2-40B4-BE49-F238E27FC236}">
                    <a16:creationId xmlns:a16="http://schemas.microsoft.com/office/drawing/2014/main" id="{6CB35B99-1228-AD46-877E-8F5C56F55A23}"/>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935024" y="5581350"/>
                <a:ext cx="77374" cy="76911"/>
              </a:xfrm>
              <a:prstGeom prst="rect">
                <a:avLst/>
              </a:prstGeom>
              <a:noFill/>
              <a:ln w="9525">
                <a:noFill/>
                <a:miter lim="800000"/>
                <a:headEnd/>
                <a:tailEnd/>
              </a:ln>
              <a:effectLst/>
            </p:spPr>
          </p:pic>
          <p:pic>
            <p:nvPicPr>
              <p:cNvPr id="588" name="Picture 51" descr="sphere5_big">
                <a:extLst>
                  <a:ext uri="{FF2B5EF4-FFF2-40B4-BE49-F238E27FC236}">
                    <a16:creationId xmlns:a16="http://schemas.microsoft.com/office/drawing/2014/main" id="{132DE352-366D-9D47-A0A1-56D1359287A2}"/>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565892" y="5236024"/>
                <a:ext cx="77374" cy="76911"/>
              </a:xfrm>
              <a:prstGeom prst="rect">
                <a:avLst/>
              </a:prstGeom>
              <a:noFill/>
              <a:ln w="9525">
                <a:noFill/>
                <a:miter lim="800000"/>
                <a:headEnd/>
                <a:tailEnd/>
              </a:ln>
              <a:effectLst/>
            </p:spPr>
          </p:pic>
          <p:pic>
            <p:nvPicPr>
              <p:cNvPr id="589" name="Picture 51" descr="sphere5_big">
                <a:extLst>
                  <a:ext uri="{FF2B5EF4-FFF2-40B4-BE49-F238E27FC236}">
                    <a16:creationId xmlns:a16="http://schemas.microsoft.com/office/drawing/2014/main" id="{FAF0E7ED-0D1F-EB4E-86CA-559071AB2086}"/>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954565" y="5770052"/>
                <a:ext cx="77374" cy="76911"/>
              </a:xfrm>
              <a:prstGeom prst="rect">
                <a:avLst/>
              </a:prstGeom>
              <a:noFill/>
              <a:ln w="9525">
                <a:noFill/>
                <a:miter lim="800000"/>
                <a:headEnd/>
                <a:tailEnd/>
              </a:ln>
              <a:effectLst/>
            </p:spPr>
          </p:pic>
          <p:pic>
            <p:nvPicPr>
              <p:cNvPr id="590" name="Picture 51" descr="sphere5_big">
                <a:extLst>
                  <a:ext uri="{FF2B5EF4-FFF2-40B4-BE49-F238E27FC236}">
                    <a16:creationId xmlns:a16="http://schemas.microsoft.com/office/drawing/2014/main" id="{639FCF2C-87AA-0C40-BD92-120CC25F0809}"/>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963998" y="5096927"/>
                <a:ext cx="77374" cy="76911"/>
              </a:xfrm>
              <a:prstGeom prst="rect">
                <a:avLst/>
              </a:prstGeom>
              <a:noFill/>
              <a:ln w="9525">
                <a:noFill/>
                <a:miter lim="800000"/>
                <a:headEnd/>
                <a:tailEnd/>
              </a:ln>
              <a:effectLst/>
            </p:spPr>
          </p:pic>
          <p:pic>
            <p:nvPicPr>
              <p:cNvPr id="591" name="Picture 51" descr="sphere5_big">
                <a:extLst>
                  <a:ext uri="{FF2B5EF4-FFF2-40B4-BE49-F238E27FC236}">
                    <a16:creationId xmlns:a16="http://schemas.microsoft.com/office/drawing/2014/main" id="{F24D5358-62DD-F14E-9B55-0E3CFB76186B}"/>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8634954" y="5196994"/>
                <a:ext cx="77374" cy="76911"/>
              </a:xfrm>
              <a:prstGeom prst="rect">
                <a:avLst/>
              </a:prstGeom>
              <a:noFill/>
              <a:ln w="9525">
                <a:noFill/>
                <a:miter lim="800000"/>
                <a:headEnd/>
                <a:tailEnd/>
              </a:ln>
              <a:effectLst/>
            </p:spPr>
          </p:pic>
          <p:pic>
            <p:nvPicPr>
              <p:cNvPr id="592" name="Picture 51" descr="sphere5_big">
                <a:extLst>
                  <a:ext uri="{FF2B5EF4-FFF2-40B4-BE49-F238E27FC236}">
                    <a16:creationId xmlns:a16="http://schemas.microsoft.com/office/drawing/2014/main" id="{D1E03A9D-17BE-FA4E-8329-9B6F07B86209}"/>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5760541" y="4570618"/>
                <a:ext cx="77374" cy="76911"/>
              </a:xfrm>
              <a:prstGeom prst="rect">
                <a:avLst/>
              </a:prstGeom>
              <a:noFill/>
              <a:ln w="9525">
                <a:noFill/>
                <a:miter lim="800000"/>
                <a:headEnd/>
                <a:tailEnd/>
              </a:ln>
              <a:effectLst/>
            </p:spPr>
          </p:pic>
          <p:pic>
            <p:nvPicPr>
              <p:cNvPr id="593" name="Picture 51" descr="sphere5_big">
                <a:extLst>
                  <a:ext uri="{FF2B5EF4-FFF2-40B4-BE49-F238E27FC236}">
                    <a16:creationId xmlns:a16="http://schemas.microsoft.com/office/drawing/2014/main" id="{DF574D2F-20E5-254D-824A-634B85D84F4D}"/>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547009" y="5898934"/>
                <a:ext cx="77374" cy="76911"/>
              </a:xfrm>
              <a:prstGeom prst="rect">
                <a:avLst/>
              </a:prstGeom>
              <a:noFill/>
              <a:ln w="9525">
                <a:noFill/>
                <a:miter lim="800000"/>
                <a:headEnd/>
                <a:tailEnd/>
              </a:ln>
              <a:effectLst/>
            </p:spPr>
          </p:pic>
          <p:pic>
            <p:nvPicPr>
              <p:cNvPr id="594" name="Picture 51" descr="sphere5_big">
                <a:extLst>
                  <a:ext uri="{FF2B5EF4-FFF2-40B4-BE49-F238E27FC236}">
                    <a16:creationId xmlns:a16="http://schemas.microsoft.com/office/drawing/2014/main" id="{C41A676F-6E37-F141-98F4-AA35B51AA57A}"/>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8583422" y="4944043"/>
                <a:ext cx="77374" cy="76911"/>
              </a:xfrm>
              <a:prstGeom prst="rect">
                <a:avLst/>
              </a:prstGeom>
              <a:noFill/>
              <a:ln w="9525">
                <a:noFill/>
                <a:miter lim="800000"/>
                <a:headEnd/>
                <a:tailEnd/>
              </a:ln>
              <a:effectLst/>
            </p:spPr>
          </p:pic>
          <p:pic>
            <p:nvPicPr>
              <p:cNvPr id="595" name="Picture 51" descr="sphere5_big">
                <a:extLst>
                  <a:ext uri="{FF2B5EF4-FFF2-40B4-BE49-F238E27FC236}">
                    <a16:creationId xmlns:a16="http://schemas.microsoft.com/office/drawing/2014/main" id="{BF4B5CDF-3A7C-FD4C-A14D-C56C33158518}"/>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021010" y="4500417"/>
                <a:ext cx="77374" cy="76911"/>
              </a:xfrm>
              <a:prstGeom prst="rect">
                <a:avLst/>
              </a:prstGeom>
              <a:noFill/>
              <a:ln w="9525">
                <a:noFill/>
                <a:miter lim="800000"/>
                <a:headEnd/>
                <a:tailEnd/>
              </a:ln>
              <a:effectLst/>
            </p:spPr>
          </p:pic>
          <p:pic>
            <p:nvPicPr>
              <p:cNvPr id="596" name="Picture 51" descr="sphere5_big">
                <a:extLst>
                  <a:ext uri="{FF2B5EF4-FFF2-40B4-BE49-F238E27FC236}">
                    <a16:creationId xmlns:a16="http://schemas.microsoft.com/office/drawing/2014/main" id="{EB34A386-C278-C440-9BA9-2EA9690A26FF}"/>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380565" y="5124129"/>
                <a:ext cx="77374" cy="76911"/>
              </a:xfrm>
              <a:prstGeom prst="rect">
                <a:avLst/>
              </a:prstGeom>
              <a:noFill/>
              <a:ln w="9525">
                <a:noFill/>
                <a:miter lim="800000"/>
                <a:headEnd/>
                <a:tailEnd/>
              </a:ln>
              <a:effectLst/>
            </p:spPr>
          </p:pic>
          <p:pic>
            <p:nvPicPr>
              <p:cNvPr id="597" name="Picture 51" descr="sphere5_big">
                <a:extLst>
                  <a:ext uri="{FF2B5EF4-FFF2-40B4-BE49-F238E27FC236}">
                    <a16:creationId xmlns:a16="http://schemas.microsoft.com/office/drawing/2014/main" id="{F07E0C5B-CF17-5C43-9581-CA26393376F7}"/>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644564" y="5385821"/>
                <a:ext cx="77374" cy="76911"/>
              </a:xfrm>
              <a:prstGeom prst="rect">
                <a:avLst/>
              </a:prstGeom>
              <a:noFill/>
              <a:ln w="9525">
                <a:noFill/>
                <a:miter lim="800000"/>
                <a:headEnd/>
                <a:tailEnd/>
              </a:ln>
              <a:effectLst/>
            </p:spPr>
          </p:pic>
          <p:pic>
            <p:nvPicPr>
              <p:cNvPr id="598" name="Picture 51" descr="sphere5_big">
                <a:extLst>
                  <a:ext uri="{FF2B5EF4-FFF2-40B4-BE49-F238E27FC236}">
                    <a16:creationId xmlns:a16="http://schemas.microsoft.com/office/drawing/2014/main" id="{916622F5-4A9B-B842-8D30-0E7790BE7DD6}"/>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8113905" y="4595587"/>
                <a:ext cx="77374" cy="76911"/>
              </a:xfrm>
              <a:prstGeom prst="rect">
                <a:avLst/>
              </a:prstGeom>
              <a:noFill/>
              <a:ln w="9525">
                <a:noFill/>
                <a:miter lim="800000"/>
                <a:headEnd/>
                <a:tailEnd/>
              </a:ln>
              <a:effectLst/>
            </p:spPr>
          </p:pic>
          <p:pic>
            <p:nvPicPr>
              <p:cNvPr id="599" name="Picture 51" descr="sphere5_big">
                <a:extLst>
                  <a:ext uri="{FF2B5EF4-FFF2-40B4-BE49-F238E27FC236}">
                    <a16:creationId xmlns:a16="http://schemas.microsoft.com/office/drawing/2014/main" id="{A11072B2-1A3F-7344-895A-EBBCD8514BAB}"/>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8113905" y="4431629"/>
                <a:ext cx="77374" cy="76911"/>
              </a:xfrm>
              <a:prstGeom prst="rect">
                <a:avLst/>
              </a:prstGeom>
              <a:noFill/>
              <a:ln w="9525">
                <a:noFill/>
                <a:miter lim="800000"/>
                <a:headEnd/>
                <a:tailEnd/>
              </a:ln>
              <a:effectLst/>
            </p:spPr>
          </p:pic>
          <p:pic>
            <p:nvPicPr>
              <p:cNvPr id="600" name="Picture 51" descr="sphere5_big">
                <a:extLst>
                  <a:ext uri="{FF2B5EF4-FFF2-40B4-BE49-F238E27FC236}">
                    <a16:creationId xmlns:a16="http://schemas.microsoft.com/office/drawing/2014/main" id="{7E7790C7-9B91-2540-85B9-7C13F0E2D21E}"/>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355688" y="5472252"/>
                <a:ext cx="77374" cy="76911"/>
              </a:xfrm>
              <a:prstGeom prst="rect">
                <a:avLst/>
              </a:prstGeom>
              <a:noFill/>
              <a:ln w="9525">
                <a:noFill/>
                <a:miter lim="800000"/>
                <a:headEnd/>
                <a:tailEnd/>
              </a:ln>
              <a:effectLst/>
            </p:spPr>
          </p:pic>
          <p:pic>
            <p:nvPicPr>
              <p:cNvPr id="601" name="Picture 51" descr="sphere5_big">
                <a:extLst>
                  <a:ext uri="{FF2B5EF4-FFF2-40B4-BE49-F238E27FC236}">
                    <a16:creationId xmlns:a16="http://schemas.microsoft.com/office/drawing/2014/main" id="{B0F15489-B929-E241-A00A-767DF15D8747}"/>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8477367" y="5082865"/>
                <a:ext cx="77374" cy="76911"/>
              </a:xfrm>
              <a:prstGeom prst="rect">
                <a:avLst/>
              </a:prstGeom>
              <a:noFill/>
              <a:ln w="9525">
                <a:noFill/>
                <a:miter lim="800000"/>
                <a:headEnd/>
                <a:tailEnd/>
              </a:ln>
              <a:effectLst/>
            </p:spPr>
          </p:pic>
          <p:pic>
            <p:nvPicPr>
              <p:cNvPr id="602" name="Picture 51" descr="sphere5_big">
                <a:extLst>
                  <a:ext uri="{FF2B5EF4-FFF2-40B4-BE49-F238E27FC236}">
                    <a16:creationId xmlns:a16="http://schemas.microsoft.com/office/drawing/2014/main" id="{72704274-25D0-3447-A465-E25D8AF4CF55}"/>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599908" y="4613224"/>
                <a:ext cx="77374" cy="76911"/>
              </a:xfrm>
              <a:prstGeom prst="rect">
                <a:avLst/>
              </a:prstGeom>
              <a:noFill/>
              <a:ln w="9525">
                <a:noFill/>
                <a:miter lim="800000"/>
                <a:headEnd/>
                <a:tailEnd/>
              </a:ln>
              <a:effectLst/>
            </p:spPr>
          </p:pic>
          <p:pic>
            <p:nvPicPr>
              <p:cNvPr id="603" name="Picture 51" descr="sphere5_big">
                <a:extLst>
                  <a:ext uri="{FF2B5EF4-FFF2-40B4-BE49-F238E27FC236}">
                    <a16:creationId xmlns:a16="http://schemas.microsoft.com/office/drawing/2014/main" id="{834339C0-5124-FD43-B33B-885AF4775CDF}"/>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502017" y="4762551"/>
                <a:ext cx="77374" cy="76911"/>
              </a:xfrm>
              <a:prstGeom prst="rect">
                <a:avLst/>
              </a:prstGeom>
              <a:noFill/>
              <a:ln w="9525">
                <a:noFill/>
                <a:miter lim="800000"/>
                <a:headEnd/>
                <a:tailEnd/>
              </a:ln>
              <a:effectLst/>
            </p:spPr>
          </p:pic>
          <p:pic>
            <p:nvPicPr>
              <p:cNvPr id="604" name="Picture 51" descr="sphere5_big">
                <a:extLst>
                  <a:ext uri="{FF2B5EF4-FFF2-40B4-BE49-F238E27FC236}">
                    <a16:creationId xmlns:a16="http://schemas.microsoft.com/office/drawing/2014/main" id="{FF248F42-3E2A-8B4F-8AC4-763646153384}"/>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8425212" y="5274479"/>
                <a:ext cx="77374" cy="76911"/>
              </a:xfrm>
              <a:prstGeom prst="rect">
                <a:avLst/>
              </a:prstGeom>
              <a:noFill/>
              <a:ln w="9525">
                <a:noFill/>
                <a:miter lim="800000"/>
                <a:headEnd/>
                <a:tailEnd/>
              </a:ln>
              <a:effectLst/>
            </p:spPr>
          </p:pic>
        </p:grpSp>
        <p:sp>
          <p:nvSpPr>
            <p:cNvPr id="463" name="Oval 462">
              <a:extLst>
                <a:ext uri="{FF2B5EF4-FFF2-40B4-BE49-F238E27FC236}">
                  <a16:creationId xmlns:a16="http://schemas.microsoft.com/office/drawing/2014/main" id="{2AFFB03D-B4BE-7448-A869-AC139FCC0091}"/>
                </a:ext>
              </a:extLst>
            </p:cNvPr>
            <p:cNvSpPr/>
            <p:nvPr/>
          </p:nvSpPr>
          <p:spPr>
            <a:xfrm>
              <a:off x="5338692" y="2545271"/>
              <a:ext cx="64008" cy="64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A8773FEE-2F72-6B4F-80D3-AAA358032314}"/>
                </a:ext>
              </a:extLst>
            </p:cNvPr>
            <p:cNvSpPr/>
            <p:nvPr/>
          </p:nvSpPr>
          <p:spPr>
            <a:xfrm>
              <a:off x="5716298" y="1881612"/>
              <a:ext cx="64008" cy="64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D2E578AD-D401-4944-904E-7E49B1D63E58}"/>
                </a:ext>
              </a:extLst>
            </p:cNvPr>
            <p:cNvSpPr/>
            <p:nvPr/>
          </p:nvSpPr>
          <p:spPr>
            <a:xfrm>
              <a:off x="3198085" y="2403915"/>
              <a:ext cx="64008" cy="64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30DE9FBA-ECFD-1D4A-B067-A924DF1217B8}"/>
                </a:ext>
              </a:extLst>
            </p:cNvPr>
            <p:cNvSpPr/>
            <p:nvPr/>
          </p:nvSpPr>
          <p:spPr>
            <a:xfrm>
              <a:off x="4037843" y="2092599"/>
              <a:ext cx="64008" cy="64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FBFEC6FA-5A79-2544-9C28-D17FE4FE841F}"/>
                </a:ext>
              </a:extLst>
            </p:cNvPr>
            <p:cNvSpPr/>
            <p:nvPr/>
          </p:nvSpPr>
          <p:spPr>
            <a:xfrm>
              <a:off x="4508882" y="1569817"/>
              <a:ext cx="64008" cy="64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73AD6904-18CE-C949-B4C5-B361AC7961A0}"/>
                </a:ext>
              </a:extLst>
            </p:cNvPr>
            <p:cNvSpPr/>
            <p:nvPr/>
          </p:nvSpPr>
          <p:spPr>
            <a:xfrm>
              <a:off x="3365054" y="1630766"/>
              <a:ext cx="64008" cy="64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763BB0BD-EDE3-AF45-A2FA-3F059974B56D}"/>
                </a:ext>
              </a:extLst>
            </p:cNvPr>
            <p:cNvSpPr/>
            <p:nvPr/>
          </p:nvSpPr>
          <p:spPr>
            <a:xfrm>
              <a:off x="4920970" y="1956674"/>
              <a:ext cx="196340" cy="196340"/>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0" name="Oval 469">
              <a:extLst>
                <a:ext uri="{FF2B5EF4-FFF2-40B4-BE49-F238E27FC236}">
                  <a16:creationId xmlns:a16="http://schemas.microsoft.com/office/drawing/2014/main" id="{15095F0F-C803-3C4D-91A9-A13015B6B5DF}"/>
                </a:ext>
              </a:extLst>
            </p:cNvPr>
            <p:cNvSpPr/>
            <p:nvPr/>
          </p:nvSpPr>
          <p:spPr>
            <a:xfrm>
              <a:off x="3774072" y="1714804"/>
              <a:ext cx="200140" cy="200140"/>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73E12CDE-5F50-B748-92CB-5218BE28CDCC}"/>
                </a:ext>
              </a:extLst>
            </p:cNvPr>
            <p:cNvSpPr/>
            <p:nvPr/>
          </p:nvSpPr>
          <p:spPr>
            <a:xfrm>
              <a:off x="5071237" y="2585589"/>
              <a:ext cx="205855" cy="205855"/>
            </a:xfrm>
            <a:prstGeom prst="ellipse">
              <a:avLst/>
            </a:prstGeom>
            <a:solidFill>
              <a:srgbClr val="00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0BBB5A30-DDE2-9A44-9F8E-5DC4E048F6B0}"/>
                </a:ext>
              </a:extLst>
            </p:cNvPr>
            <p:cNvSpPr/>
            <p:nvPr/>
          </p:nvSpPr>
          <p:spPr>
            <a:xfrm>
              <a:off x="5448793" y="1819099"/>
              <a:ext cx="158595" cy="158595"/>
            </a:xfrm>
            <a:prstGeom prst="ellipse">
              <a:avLst/>
            </a:prstGeom>
            <a:solidFill>
              <a:srgbClr val="00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FE979342-2BF2-E441-8169-77B41ACCFE48}"/>
                </a:ext>
              </a:extLst>
            </p:cNvPr>
            <p:cNvSpPr/>
            <p:nvPr/>
          </p:nvSpPr>
          <p:spPr>
            <a:xfrm>
              <a:off x="5787813" y="2269775"/>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F676B093-B7BE-6A4D-BE2C-DA8E1D4EF097}"/>
                </a:ext>
              </a:extLst>
            </p:cNvPr>
            <p:cNvSpPr/>
            <p:nvPr/>
          </p:nvSpPr>
          <p:spPr>
            <a:xfrm>
              <a:off x="4832377" y="2130724"/>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D7B279F3-36D0-F64B-9D4C-1F92FB27CC82}"/>
                </a:ext>
              </a:extLst>
            </p:cNvPr>
            <p:cNvSpPr/>
            <p:nvPr/>
          </p:nvSpPr>
          <p:spPr>
            <a:xfrm>
              <a:off x="5067184" y="2370581"/>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3C167EED-5F15-F24A-BDB7-D6D0F8958B10}"/>
                </a:ext>
              </a:extLst>
            </p:cNvPr>
            <p:cNvSpPr/>
            <p:nvPr/>
          </p:nvSpPr>
          <p:spPr>
            <a:xfrm>
              <a:off x="4446214" y="2478327"/>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9F8AFCFC-6E01-F24E-A0E6-29B5238A6630}"/>
                </a:ext>
              </a:extLst>
            </p:cNvPr>
            <p:cNvSpPr/>
            <p:nvPr/>
          </p:nvSpPr>
          <p:spPr>
            <a:xfrm>
              <a:off x="4090442" y="2227184"/>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79F66F31-A0A3-EB49-9245-4F8FBB245AB1}"/>
                </a:ext>
              </a:extLst>
            </p:cNvPr>
            <p:cNvSpPr/>
            <p:nvPr/>
          </p:nvSpPr>
          <p:spPr>
            <a:xfrm>
              <a:off x="4031336" y="1804616"/>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EF2B108D-0BDA-E142-84A6-4AB395294D22}"/>
                </a:ext>
              </a:extLst>
            </p:cNvPr>
            <p:cNvSpPr/>
            <p:nvPr/>
          </p:nvSpPr>
          <p:spPr>
            <a:xfrm>
              <a:off x="4816216" y="2447096"/>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1ED89FD6-BD61-3F41-8857-FD77479EDD8F}"/>
                </a:ext>
              </a:extLst>
            </p:cNvPr>
            <p:cNvSpPr/>
            <p:nvPr/>
          </p:nvSpPr>
          <p:spPr>
            <a:xfrm>
              <a:off x="5167559" y="1709848"/>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6928151A-DEE1-FD4A-B8B2-BF67044EAFF1}"/>
                </a:ext>
              </a:extLst>
            </p:cNvPr>
            <p:cNvSpPr/>
            <p:nvPr/>
          </p:nvSpPr>
          <p:spPr>
            <a:xfrm>
              <a:off x="4466933" y="1308192"/>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EB22DB8C-1E6A-254E-A4EC-A3CD843E36A3}"/>
                </a:ext>
              </a:extLst>
            </p:cNvPr>
            <p:cNvSpPr/>
            <p:nvPr/>
          </p:nvSpPr>
          <p:spPr>
            <a:xfrm>
              <a:off x="4583553" y="1386584"/>
              <a:ext cx="138594" cy="138594"/>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50FB3B9C-BD1D-8840-83CB-A956D7F5C38B}"/>
                </a:ext>
              </a:extLst>
            </p:cNvPr>
            <p:cNvSpPr/>
            <p:nvPr/>
          </p:nvSpPr>
          <p:spPr>
            <a:xfrm>
              <a:off x="4864210" y="2252848"/>
              <a:ext cx="135748" cy="135748"/>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9F8C4AB8-8290-124A-99E5-6E50E3D3F18A}"/>
                </a:ext>
              </a:extLst>
            </p:cNvPr>
            <p:cNvSpPr/>
            <p:nvPr/>
          </p:nvSpPr>
          <p:spPr>
            <a:xfrm>
              <a:off x="3514208" y="2161483"/>
              <a:ext cx="167952" cy="167952"/>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2144AB32-43B9-6A48-AB14-2A10B84B5390}"/>
                </a:ext>
              </a:extLst>
            </p:cNvPr>
            <p:cNvSpPr/>
            <p:nvPr/>
          </p:nvSpPr>
          <p:spPr>
            <a:xfrm>
              <a:off x="4810288" y="1583916"/>
              <a:ext cx="135748" cy="135748"/>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866CFB82-3D1A-B649-A96F-EDD3C8A31D89}"/>
                </a:ext>
              </a:extLst>
            </p:cNvPr>
            <p:cNvSpPr/>
            <p:nvPr/>
          </p:nvSpPr>
          <p:spPr>
            <a:xfrm>
              <a:off x="4317767" y="1587245"/>
              <a:ext cx="153621" cy="153621"/>
            </a:xfrm>
            <a:prstGeom prst="ellipse">
              <a:avLst/>
            </a:prstGeom>
            <a:solidFill>
              <a:srgbClr val="00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D3935346-7A12-7743-9E3C-38D7654BBF91}"/>
                </a:ext>
              </a:extLst>
            </p:cNvPr>
            <p:cNvSpPr/>
            <p:nvPr/>
          </p:nvSpPr>
          <p:spPr>
            <a:xfrm>
              <a:off x="3873518" y="1492846"/>
              <a:ext cx="101499" cy="101499"/>
            </a:xfrm>
            <a:prstGeom prst="ellipse">
              <a:avLst/>
            </a:prstGeom>
            <a:solidFill>
              <a:srgbClr val="00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AB08F582-9057-6D4C-A754-040FE4B20684}"/>
                </a:ext>
              </a:extLst>
            </p:cNvPr>
            <p:cNvSpPr/>
            <p:nvPr/>
          </p:nvSpPr>
          <p:spPr>
            <a:xfrm>
              <a:off x="5370771" y="2292282"/>
              <a:ext cx="98170" cy="98170"/>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691607CF-9814-A949-A8A4-8C27093E7D3F}"/>
                </a:ext>
              </a:extLst>
            </p:cNvPr>
            <p:cNvSpPr/>
            <p:nvPr/>
          </p:nvSpPr>
          <p:spPr>
            <a:xfrm>
              <a:off x="4497730" y="2275392"/>
              <a:ext cx="98170" cy="98170"/>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6E4D63B0-7175-D74F-A577-2A9D47367D5A}"/>
                </a:ext>
              </a:extLst>
            </p:cNvPr>
            <p:cNvSpPr/>
            <p:nvPr/>
          </p:nvSpPr>
          <p:spPr>
            <a:xfrm>
              <a:off x="4196986" y="1822647"/>
              <a:ext cx="104794" cy="104794"/>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C59868E6-E853-1C48-8EA4-40ACA51E56EA}"/>
                </a:ext>
              </a:extLst>
            </p:cNvPr>
            <p:cNvSpPr/>
            <p:nvPr/>
          </p:nvSpPr>
          <p:spPr>
            <a:xfrm>
              <a:off x="5135386" y="1447967"/>
              <a:ext cx="64008" cy="64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C0999799-35E3-CE4B-8175-3292B78BC235}"/>
                </a:ext>
              </a:extLst>
            </p:cNvPr>
            <p:cNvSpPr/>
            <p:nvPr/>
          </p:nvSpPr>
          <p:spPr>
            <a:xfrm>
              <a:off x="5499439" y="1648413"/>
              <a:ext cx="64008" cy="64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46D83B06-111C-C347-BC42-47CC1F63AD8F}"/>
                </a:ext>
              </a:extLst>
            </p:cNvPr>
            <p:cNvSpPr/>
            <p:nvPr/>
          </p:nvSpPr>
          <p:spPr>
            <a:xfrm>
              <a:off x="4381773" y="2239456"/>
              <a:ext cx="64008" cy="64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385B5E9A-451D-1342-9027-200EF12FFD74}"/>
                </a:ext>
              </a:extLst>
            </p:cNvPr>
            <p:cNvSpPr/>
            <p:nvPr/>
          </p:nvSpPr>
          <p:spPr>
            <a:xfrm>
              <a:off x="3814538" y="2620811"/>
              <a:ext cx="64008" cy="64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86411B06-B85C-C94D-AE93-05765FE6F2E3}"/>
                </a:ext>
              </a:extLst>
            </p:cNvPr>
            <p:cNvSpPr/>
            <p:nvPr/>
          </p:nvSpPr>
          <p:spPr>
            <a:xfrm>
              <a:off x="4984871" y="2843085"/>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A0E46F8B-902F-B94B-8312-2DC14A8222F0}"/>
                </a:ext>
              </a:extLst>
            </p:cNvPr>
            <p:cNvSpPr/>
            <p:nvPr/>
          </p:nvSpPr>
          <p:spPr>
            <a:xfrm>
              <a:off x="4042173" y="1408338"/>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70AE23DF-86AA-1B4F-8587-29025C761C71}"/>
                </a:ext>
              </a:extLst>
            </p:cNvPr>
            <p:cNvSpPr/>
            <p:nvPr/>
          </p:nvSpPr>
          <p:spPr>
            <a:xfrm>
              <a:off x="5493344" y="1497359"/>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C017F338-E5AA-5E4F-B896-2E0E829F8317}"/>
                </a:ext>
              </a:extLst>
            </p:cNvPr>
            <p:cNvSpPr/>
            <p:nvPr/>
          </p:nvSpPr>
          <p:spPr>
            <a:xfrm>
              <a:off x="3657341" y="2395549"/>
              <a:ext cx="112495" cy="11249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C4282BDF-3589-D249-AD0F-A23CFFF94AC7}"/>
                </a:ext>
              </a:extLst>
            </p:cNvPr>
            <p:cNvSpPr/>
            <p:nvPr/>
          </p:nvSpPr>
          <p:spPr>
            <a:xfrm>
              <a:off x="3773923" y="2133912"/>
              <a:ext cx="162426" cy="162426"/>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05B8DC8E-58A6-B645-B1F4-0A4D162E4FEA}"/>
                </a:ext>
              </a:extLst>
            </p:cNvPr>
            <p:cNvSpPr/>
            <p:nvPr/>
          </p:nvSpPr>
          <p:spPr>
            <a:xfrm>
              <a:off x="4663088" y="2044241"/>
              <a:ext cx="132718" cy="132718"/>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8DB25A0F-6D14-8B46-8016-AA81059205FD}"/>
                </a:ext>
              </a:extLst>
            </p:cNvPr>
            <p:cNvSpPr/>
            <p:nvPr/>
          </p:nvSpPr>
          <p:spPr>
            <a:xfrm>
              <a:off x="4455703" y="2106003"/>
              <a:ext cx="71409" cy="71409"/>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F98A787D-16B7-9648-9EB4-3B13A675ECA2}"/>
                </a:ext>
              </a:extLst>
            </p:cNvPr>
            <p:cNvSpPr/>
            <p:nvPr/>
          </p:nvSpPr>
          <p:spPr>
            <a:xfrm>
              <a:off x="4932084" y="1453694"/>
              <a:ext cx="71409" cy="71409"/>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3B48154B-3306-A646-AEA0-D876FB0CC8D4}"/>
                </a:ext>
              </a:extLst>
            </p:cNvPr>
            <p:cNvSpPr/>
            <p:nvPr/>
          </p:nvSpPr>
          <p:spPr>
            <a:xfrm>
              <a:off x="4758589" y="1802070"/>
              <a:ext cx="135845" cy="135845"/>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FEB76D5B-6551-954E-9738-549282561EA6}"/>
                </a:ext>
              </a:extLst>
            </p:cNvPr>
            <p:cNvSpPr/>
            <p:nvPr/>
          </p:nvSpPr>
          <p:spPr>
            <a:xfrm>
              <a:off x="5332093" y="1672114"/>
              <a:ext cx="98170" cy="98170"/>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CA88103A-B29D-1D41-8D02-2AB753385A1F}"/>
                </a:ext>
              </a:extLst>
            </p:cNvPr>
            <p:cNvSpPr/>
            <p:nvPr/>
          </p:nvSpPr>
          <p:spPr>
            <a:xfrm>
              <a:off x="3783488" y="1306485"/>
              <a:ext cx="110526" cy="110526"/>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62BD01E8-2462-ED40-9DA1-1B9F36FA59DE}"/>
                </a:ext>
              </a:extLst>
            </p:cNvPr>
            <p:cNvSpPr/>
            <p:nvPr/>
          </p:nvSpPr>
          <p:spPr>
            <a:xfrm>
              <a:off x="3602376" y="1881776"/>
              <a:ext cx="95918" cy="95918"/>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E0F6D202-39FB-1240-9E79-8657E66E5F89}"/>
                </a:ext>
              </a:extLst>
            </p:cNvPr>
            <p:cNvSpPr/>
            <p:nvPr/>
          </p:nvSpPr>
          <p:spPr>
            <a:xfrm>
              <a:off x="3321556" y="2114453"/>
              <a:ext cx="106695" cy="106695"/>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DE461DB3-D94A-2D46-8A31-E738CB1E68AA}"/>
                </a:ext>
              </a:extLst>
            </p:cNvPr>
            <p:cNvSpPr/>
            <p:nvPr/>
          </p:nvSpPr>
          <p:spPr>
            <a:xfrm>
              <a:off x="3436314" y="2499712"/>
              <a:ext cx="106695" cy="106695"/>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3E9AEEED-20A0-BF40-A749-BCEA648D0CF9}"/>
                </a:ext>
              </a:extLst>
            </p:cNvPr>
            <p:cNvSpPr/>
            <p:nvPr/>
          </p:nvSpPr>
          <p:spPr>
            <a:xfrm>
              <a:off x="4076742" y="2631649"/>
              <a:ext cx="141705" cy="141705"/>
            </a:xfrm>
            <a:prstGeom prst="ellipse">
              <a:avLst/>
            </a:prstGeom>
            <a:solidFill>
              <a:srgbClr val="00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50C554CB-BC2E-B747-98E4-F27A667DE340}"/>
                </a:ext>
              </a:extLst>
            </p:cNvPr>
            <p:cNvSpPr/>
            <p:nvPr/>
          </p:nvSpPr>
          <p:spPr>
            <a:xfrm>
              <a:off x="4641455" y="1618912"/>
              <a:ext cx="108252" cy="108252"/>
            </a:xfrm>
            <a:prstGeom prst="ellipse">
              <a:avLst/>
            </a:prstGeom>
            <a:solidFill>
              <a:srgbClr val="00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1" name="Oval 510">
              <a:extLst>
                <a:ext uri="{FF2B5EF4-FFF2-40B4-BE49-F238E27FC236}">
                  <a16:creationId xmlns:a16="http://schemas.microsoft.com/office/drawing/2014/main" id="{7BBF07EE-3FAC-604D-9ADA-46F98978AEF1}"/>
                </a:ext>
              </a:extLst>
            </p:cNvPr>
            <p:cNvSpPr/>
            <p:nvPr/>
          </p:nvSpPr>
          <p:spPr>
            <a:xfrm>
              <a:off x="5933409" y="1968611"/>
              <a:ext cx="71409" cy="7140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94E19916-F50C-4044-ACDC-81EEF599E236}"/>
                </a:ext>
              </a:extLst>
            </p:cNvPr>
            <p:cNvSpPr/>
            <p:nvPr/>
          </p:nvSpPr>
          <p:spPr>
            <a:xfrm>
              <a:off x="5341904" y="2055637"/>
              <a:ext cx="98170" cy="98170"/>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3" name="Picture 512">
              <a:extLst>
                <a:ext uri="{FF2B5EF4-FFF2-40B4-BE49-F238E27FC236}">
                  <a16:creationId xmlns:a16="http://schemas.microsoft.com/office/drawing/2014/main" id="{FB6ACEC0-9930-7446-9573-11BF9918CED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13838" y="2554429"/>
              <a:ext cx="148742" cy="150566"/>
            </a:xfrm>
            <a:prstGeom prst="rect">
              <a:avLst/>
            </a:prstGeom>
          </p:spPr>
        </p:pic>
        <p:pic>
          <p:nvPicPr>
            <p:cNvPr id="514" name="Picture 513">
              <a:extLst>
                <a:ext uri="{FF2B5EF4-FFF2-40B4-BE49-F238E27FC236}">
                  <a16:creationId xmlns:a16="http://schemas.microsoft.com/office/drawing/2014/main" id="{B6C0A735-53E6-F24F-B35A-F5B9065242F6}"/>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84109" y="2407128"/>
              <a:ext cx="78004" cy="80375"/>
            </a:xfrm>
            <a:prstGeom prst="rect">
              <a:avLst/>
            </a:prstGeom>
          </p:spPr>
        </p:pic>
        <p:pic>
          <p:nvPicPr>
            <p:cNvPr id="515" name="Picture 514">
              <a:extLst>
                <a:ext uri="{FF2B5EF4-FFF2-40B4-BE49-F238E27FC236}">
                  <a16:creationId xmlns:a16="http://schemas.microsoft.com/office/drawing/2014/main" id="{6700FD01-2F0E-FC42-AB31-317F19B885FA}"/>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46240" y="2481248"/>
              <a:ext cx="79133" cy="79889"/>
            </a:xfrm>
            <a:prstGeom prst="rect">
              <a:avLst/>
            </a:prstGeom>
          </p:spPr>
        </p:pic>
        <p:pic>
          <p:nvPicPr>
            <p:cNvPr id="516" name="Picture 515">
              <a:extLst>
                <a:ext uri="{FF2B5EF4-FFF2-40B4-BE49-F238E27FC236}">
                  <a16:creationId xmlns:a16="http://schemas.microsoft.com/office/drawing/2014/main" id="{BB0FE807-4C76-9A4B-9B0D-F59D029AF70F}"/>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30415" y="2050817"/>
              <a:ext cx="209522" cy="216259"/>
            </a:xfrm>
            <a:prstGeom prst="rect">
              <a:avLst/>
            </a:prstGeom>
          </p:spPr>
        </p:pic>
        <p:pic>
          <p:nvPicPr>
            <p:cNvPr id="517" name="Picture 516">
              <a:extLst>
                <a:ext uri="{FF2B5EF4-FFF2-40B4-BE49-F238E27FC236}">
                  <a16:creationId xmlns:a16="http://schemas.microsoft.com/office/drawing/2014/main" id="{CA8D978E-998E-FC4A-A81D-838E3FF78D3B}"/>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49815" y="1754460"/>
              <a:ext cx="357789" cy="338949"/>
            </a:xfrm>
            <a:prstGeom prst="rect">
              <a:avLst/>
            </a:prstGeom>
          </p:spPr>
        </p:pic>
        <p:pic>
          <p:nvPicPr>
            <p:cNvPr id="518" name="Picture 517">
              <a:extLst>
                <a:ext uri="{FF2B5EF4-FFF2-40B4-BE49-F238E27FC236}">
                  <a16:creationId xmlns:a16="http://schemas.microsoft.com/office/drawing/2014/main" id="{BF2ABE9E-F2B9-A64B-B177-DE9B1E39D073}"/>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67012" y="2495795"/>
              <a:ext cx="78004" cy="80375"/>
            </a:xfrm>
            <a:prstGeom prst="rect">
              <a:avLst/>
            </a:prstGeom>
          </p:spPr>
        </p:pic>
        <p:pic>
          <p:nvPicPr>
            <p:cNvPr id="519" name="Picture 518">
              <a:extLst>
                <a:ext uri="{FF2B5EF4-FFF2-40B4-BE49-F238E27FC236}">
                  <a16:creationId xmlns:a16="http://schemas.microsoft.com/office/drawing/2014/main" id="{9A405382-A98E-2747-95DB-EC44B214618D}"/>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45792" y="2712646"/>
              <a:ext cx="78004" cy="80375"/>
            </a:xfrm>
            <a:prstGeom prst="rect">
              <a:avLst/>
            </a:prstGeom>
          </p:spPr>
        </p:pic>
        <p:pic>
          <p:nvPicPr>
            <p:cNvPr id="520" name="Picture 519">
              <a:extLst>
                <a:ext uri="{FF2B5EF4-FFF2-40B4-BE49-F238E27FC236}">
                  <a16:creationId xmlns:a16="http://schemas.microsoft.com/office/drawing/2014/main" id="{40D54738-2FC7-944E-BCCB-9C2F4DE8A815}"/>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27527" y="1660614"/>
              <a:ext cx="78004" cy="80375"/>
            </a:xfrm>
            <a:prstGeom prst="rect">
              <a:avLst/>
            </a:prstGeom>
          </p:spPr>
        </p:pic>
        <p:pic>
          <p:nvPicPr>
            <p:cNvPr id="521" name="Picture 520">
              <a:extLst>
                <a:ext uri="{FF2B5EF4-FFF2-40B4-BE49-F238E27FC236}">
                  <a16:creationId xmlns:a16="http://schemas.microsoft.com/office/drawing/2014/main" id="{D518F0A4-4C9D-5349-80C0-0931B2A29455}"/>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24257" y="1420007"/>
              <a:ext cx="78004" cy="80375"/>
            </a:xfrm>
            <a:prstGeom prst="rect">
              <a:avLst/>
            </a:prstGeom>
          </p:spPr>
        </p:pic>
        <p:pic>
          <p:nvPicPr>
            <p:cNvPr id="522" name="Picture 521">
              <a:extLst>
                <a:ext uri="{FF2B5EF4-FFF2-40B4-BE49-F238E27FC236}">
                  <a16:creationId xmlns:a16="http://schemas.microsoft.com/office/drawing/2014/main" id="{6D31A7E5-B93B-C44B-A4BC-C10697F9852C}"/>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03624" y="2074059"/>
              <a:ext cx="148742" cy="150566"/>
            </a:xfrm>
            <a:prstGeom prst="rect">
              <a:avLst/>
            </a:prstGeom>
          </p:spPr>
        </p:pic>
        <p:pic>
          <p:nvPicPr>
            <p:cNvPr id="523" name="Picture 522">
              <a:extLst>
                <a:ext uri="{FF2B5EF4-FFF2-40B4-BE49-F238E27FC236}">
                  <a16:creationId xmlns:a16="http://schemas.microsoft.com/office/drawing/2014/main" id="{49355330-1DC1-234C-8549-96471C396D85}"/>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96446" y="1842145"/>
              <a:ext cx="169153" cy="171227"/>
            </a:xfrm>
            <a:prstGeom prst="rect">
              <a:avLst/>
            </a:prstGeom>
          </p:spPr>
        </p:pic>
        <p:pic>
          <p:nvPicPr>
            <p:cNvPr id="524" name="Picture 523">
              <a:extLst>
                <a:ext uri="{FF2B5EF4-FFF2-40B4-BE49-F238E27FC236}">
                  <a16:creationId xmlns:a16="http://schemas.microsoft.com/office/drawing/2014/main" id="{7CDEFCDE-09ED-944B-8811-16E83FB7DF9D}"/>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18108" y="1782398"/>
              <a:ext cx="116605" cy="117719"/>
            </a:xfrm>
            <a:prstGeom prst="rect">
              <a:avLst/>
            </a:prstGeom>
          </p:spPr>
        </p:pic>
        <p:pic>
          <p:nvPicPr>
            <p:cNvPr id="525" name="Picture 524">
              <a:extLst>
                <a:ext uri="{FF2B5EF4-FFF2-40B4-BE49-F238E27FC236}">
                  <a16:creationId xmlns:a16="http://schemas.microsoft.com/office/drawing/2014/main" id="{AC75AA1C-B085-FE44-8BB6-9213B19565DD}"/>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56362" y="1602230"/>
              <a:ext cx="165230" cy="166809"/>
            </a:xfrm>
            <a:prstGeom prst="rect">
              <a:avLst/>
            </a:prstGeom>
          </p:spPr>
        </p:pic>
        <p:pic>
          <p:nvPicPr>
            <p:cNvPr id="526" name="Picture 525">
              <a:extLst>
                <a:ext uri="{FF2B5EF4-FFF2-40B4-BE49-F238E27FC236}">
                  <a16:creationId xmlns:a16="http://schemas.microsoft.com/office/drawing/2014/main" id="{65F5E9B6-EDB7-6640-A493-9F7E0CDF0B4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30968" y="2089884"/>
              <a:ext cx="78004" cy="80375"/>
            </a:xfrm>
            <a:prstGeom prst="rect">
              <a:avLst/>
            </a:prstGeom>
          </p:spPr>
        </p:pic>
        <p:pic>
          <p:nvPicPr>
            <p:cNvPr id="527" name="Picture 526">
              <a:extLst>
                <a:ext uri="{FF2B5EF4-FFF2-40B4-BE49-F238E27FC236}">
                  <a16:creationId xmlns:a16="http://schemas.microsoft.com/office/drawing/2014/main" id="{9E1C1FEF-493C-474A-9E27-164EB618FF53}"/>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8076" y="2305479"/>
              <a:ext cx="229919" cy="237312"/>
            </a:xfrm>
            <a:prstGeom prst="rect">
              <a:avLst/>
            </a:prstGeom>
          </p:spPr>
        </p:pic>
        <p:pic>
          <p:nvPicPr>
            <p:cNvPr id="528" name="Picture 527">
              <a:extLst>
                <a:ext uri="{FF2B5EF4-FFF2-40B4-BE49-F238E27FC236}">
                  <a16:creationId xmlns:a16="http://schemas.microsoft.com/office/drawing/2014/main" id="{5EDF8242-4F18-5F43-A271-C6C9F17F2CE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42146" y="1612780"/>
              <a:ext cx="114331" cy="115733"/>
            </a:xfrm>
            <a:prstGeom prst="rect">
              <a:avLst/>
            </a:prstGeom>
          </p:spPr>
        </p:pic>
        <p:pic>
          <p:nvPicPr>
            <p:cNvPr id="529" name="Picture 528">
              <a:extLst>
                <a:ext uri="{FF2B5EF4-FFF2-40B4-BE49-F238E27FC236}">
                  <a16:creationId xmlns:a16="http://schemas.microsoft.com/office/drawing/2014/main" id="{32C81BBA-689F-744C-B9E6-1216F69DAE85}"/>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49837" y="2252715"/>
              <a:ext cx="120037" cy="113716"/>
            </a:xfrm>
            <a:prstGeom prst="rect">
              <a:avLst/>
            </a:prstGeom>
          </p:spPr>
        </p:pic>
        <p:pic>
          <p:nvPicPr>
            <p:cNvPr id="530" name="Picture 529">
              <a:extLst>
                <a:ext uri="{FF2B5EF4-FFF2-40B4-BE49-F238E27FC236}">
                  <a16:creationId xmlns:a16="http://schemas.microsoft.com/office/drawing/2014/main" id="{B867CA11-912E-0C45-B876-9DF47809584F}"/>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19562" y="2159813"/>
              <a:ext cx="120037" cy="113716"/>
            </a:xfrm>
            <a:prstGeom prst="rect">
              <a:avLst/>
            </a:prstGeom>
          </p:spPr>
        </p:pic>
        <p:pic>
          <p:nvPicPr>
            <p:cNvPr id="531" name="Picture 530">
              <a:extLst>
                <a:ext uri="{FF2B5EF4-FFF2-40B4-BE49-F238E27FC236}">
                  <a16:creationId xmlns:a16="http://schemas.microsoft.com/office/drawing/2014/main" id="{DFCD7FFA-0638-3C44-8615-84663A27B27E}"/>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82046" y="1928153"/>
              <a:ext cx="120037" cy="113716"/>
            </a:xfrm>
            <a:prstGeom prst="rect">
              <a:avLst/>
            </a:prstGeom>
          </p:spPr>
        </p:pic>
        <p:pic>
          <p:nvPicPr>
            <p:cNvPr id="532" name="Picture 531">
              <a:extLst>
                <a:ext uri="{FF2B5EF4-FFF2-40B4-BE49-F238E27FC236}">
                  <a16:creationId xmlns:a16="http://schemas.microsoft.com/office/drawing/2014/main" id="{753482D9-2AC1-2F40-AE8B-93F766245D8D}"/>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58318" y="1258234"/>
              <a:ext cx="71701" cy="72386"/>
            </a:xfrm>
            <a:prstGeom prst="rect">
              <a:avLst/>
            </a:prstGeom>
          </p:spPr>
        </p:pic>
        <p:pic>
          <p:nvPicPr>
            <p:cNvPr id="533" name="Picture 532">
              <a:extLst>
                <a:ext uri="{FF2B5EF4-FFF2-40B4-BE49-F238E27FC236}">
                  <a16:creationId xmlns:a16="http://schemas.microsoft.com/office/drawing/2014/main" id="{AF93049D-B8CD-CA4A-A5D5-69257C632C49}"/>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73875" y="2199023"/>
              <a:ext cx="71701" cy="72386"/>
            </a:xfrm>
            <a:prstGeom prst="rect">
              <a:avLst/>
            </a:prstGeom>
          </p:spPr>
        </p:pic>
      </p:grpSp>
      <p:grpSp>
        <p:nvGrpSpPr>
          <p:cNvPr id="4" name="Group 3">
            <a:extLst>
              <a:ext uri="{FF2B5EF4-FFF2-40B4-BE49-F238E27FC236}">
                <a16:creationId xmlns:a16="http://schemas.microsoft.com/office/drawing/2014/main" id="{1CD99972-23C3-E54D-8FF0-449F68588978}"/>
              </a:ext>
            </a:extLst>
          </p:cNvPr>
          <p:cNvGrpSpPr/>
          <p:nvPr/>
        </p:nvGrpSpPr>
        <p:grpSpPr>
          <a:xfrm>
            <a:off x="11427462" y="5011771"/>
            <a:ext cx="2499690" cy="1811857"/>
            <a:chOff x="6408753" y="3086867"/>
            <a:chExt cx="2499690" cy="1811857"/>
          </a:xfrm>
        </p:grpSpPr>
        <p:cxnSp>
          <p:nvCxnSpPr>
            <p:cNvPr id="606" name="Straight Arrow Connector 605">
              <a:extLst>
                <a:ext uri="{FF2B5EF4-FFF2-40B4-BE49-F238E27FC236}">
                  <a16:creationId xmlns:a16="http://schemas.microsoft.com/office/drawing/2014/main" id="{AD177F40-C568-5F44-B116-5D13ACF760D1}"/>
                </a:ext>
              </a:extLst>
            </p:cNvPr>
            <p:cNvCxnSpPr/>
            <p:nvPr/>
          </p:nvCxnSpPr>
          <p:spPr>
            <a:xfrm>
              <a:off x="6649176" y="4397152"/>
              <a:ext cx="1533621" cy="0"/>
            </a:xfrm>
            <a:prstGeom prst="straightConnector1">
              <a:avLst/>
            </a:prstGeom>
            <a:noFill/>
            <a:ln w="25400" cap="flat" cmpd="sng" algn="ctr">
              <a:solidFill>
                <a:srgbClr val="A83C0F"/>
              </a:solidFill>
              <a:prstDash val="solid"/>
              <a:tailEnd type="arrow"/>
            </a:ln>
            <a:effectLst>
              <a:outerShdw blurRad="40000" dist="20000" dir="5400000" rotWithShape="0">
                <a:srgbClr val="000000">
                  <a:alpha val="38000"/>
                </a:srgbClr>
              </a:outerShdw>
            </a:effectLst>
          </p:spPr>
        </p:cxnSp>
        <p:cxnSp>
          <p:nvCxnSpPr>
            <p:cNvPr id="607" name="Straight Arrow Connector 606">
              <a:extLst>
                <a:ext uri="{FF2B5EF4-FFF2-40B4-BE49-F238E27FC236}">
                  <a16:creationId xmlns:a16="http://schemas.microsoft.com/office/drawing/2014/main" id="{94FF117D-BFBC-9141-9417-1F513A069426}"/>
                </a:ext>
              </a:extLst>
            </p:cNvPr>
            <p:cNvCxnSpPr/>
            <p:nvPr/>
          </p:nvCxnSpPr>
          <p:spPr>
            <a:xfrm flipV="1">
              <a:off x="6734165" y="3086867"/>
              <a:ext cx="0" cy="1395404"/>
            </a:xfrm>
            <a:prstGeom prst="straightConnector1">
              <a:avLst/>
            </a:prstGeom>
            <a:noFill/>
            <a:ln w="25400" cap="flat" cmpd="sng" algn="ctr">
              <a:solidFill>
                <a:srgbClr val="A83C0F"/>
              </a:solidFill>
              <a:prstDash val="solid"/>
              <a:tailEnd type="arrow"/>
            </a:ln>
            <a:effectLst>
              <a:outerShdw blurRad="40000" dist="20000" dir="5400000" rotWithShape="0">
                <a:srgbClr val="000000">
                  <a:alpha val="38000"/>
                </a:srgbClr>
              </a:outerShdw>
            </a:effectLst>
          </p:spPr>
        </p:cxnSp>
        <p:sp>
          <p:nvSpPr>
            <p:cNvPr id="608" name="TextBox 607">
              <a:extLst>
                <a:ext uri="{FF2B5EF4-FFF2-40B4-BE49-F238E27FC236}">
                  <a16:creationId xmlns:a16="http://schemas.microsoft.com/office/drawing/2014/main" id="{61C9C374-AE50-FB4F-AD82-58A5CD1692A0}"/>
                </a:ext>
              </a:extLst>
            </p:cNvPr>
            <p:cNvSpPr txBox="1"/>
            <p:nvPr/>
          </p:nvSpPr>
          <p:spPr>
            <a:xfrm>
              <a:off x="7006376" y="4621725"/>
              <a:ext cx="827683" cy="276999"/>
            </a:xfrm>
            <a:prstGeom prst="rect">
              <a:avLst/>
            </a:prstGeom>
            <a:noFill/>
          </p:spPr>
          <p:txBody>
            <a:bodyPr wrap="square" rtlCol="0">
              <a:spAutoFit/>
            </a:bodyPr>
            <a:lstStyle/>
            <a:p>
              <a:pPr defTabSz="914400"/>
              <a:r>
                <a:rPr lang="en-US" sz="1200" b="1" kern="0" dirty="0" err="1">
                  <a:solidFill>
                    <a:srgbClr val="0000FF"/>
                  </a:solidFill>
                  <a:latin typeface="Helvetica"/>
                  <a:cs typeface="Helvetica"/>
                </a:rPr>
                <a:t>f</a:t>
              </a:r>
              <a:r>
                <a:rPr lang="en-US" sz="1200" b="1" kern="0" baseline="-25000" dirty="0" err="1">
                  <a:solidFill>
                    <a:srgbClr val="0000FF"/>
                  </a:solidFill>
                  <a:latin typeface="Helvetica"/>
                  <a:cs typeface="Helvetica"/>
                </a:rPr>
                <a:t>BC</a:t>
              </a:r>
              <a:r>
                <a:rPr lang="en-US" sz="1200" b="1" kern="0" dirty="0">
                  <a:solidFill>
                    <a:srgbClr val="0000FF"/>
                  </a:solidFill>
                  <a:latin typeface="Helvetica"/>
                  <a:cs typeface="Helvetica"/>
                </a:rPr>
                <a:t>= 0.3</a:t>
              </a:r>
            </a:p>
          </p:txBody>
        </p:sp>
        <p:sp>
          <p:nvSpPr>
            <p:cNvPr id="609" name="TextBox 608">
              <a:extLst>
                <a:ext uri="{FF2B5EF4-FFF2-40B4-BE49-F238E27FC236}">
                  <a16:creationId xmlns:a16="http://schemas.microsoft.com/office/drawing/2014/main" id="{4D90F96D-499B-5744-B18C-2197EAB6C567}"/>
                </a:ext>
              </a:extLst>
            </p:cNvPr>
            <p:cNvSpPr txBox="1"/>
            <p:nvPr/>
          </p:nvSpPr>
          <p:spPr>
            <a:xfrm>
              <a:off x="7911601" y="3924603"/>
              <a:ext cx="996842" cy="307777"/>
            </a:xfrm>
            <a:prstGeom prst="rect">
              <a:avLst/>
            </a:prstGeom>
            <a:noFill/>
          </p:spPr>
          <p:txBody>
            <a:bodyPr wrap="square" rtlCol="0">
              <a:spAutoFit/>
            </a:bodyPr>
            <a:lstStyle/>
            <a:p>
              <a:pPr defTabSz="914400"/>
              <a:r>
                <a:rPr lang="en-US" sz="1200" dirty="0">
                  <a:solidFill>
                    <a:srgbClr val="008000"/>
                  </a:solidFill>
                  <a:latin typeface="Helvetica"/>
                  <a:cs typeface="Helvetica"/>
                </a:rPr>
                <a:t> </a:t>
              </a:r>
              <a:r>
                <a:rPr lang="en-US" sz="1400" b="1" dirty="0" err="1">
                  <a:solidFill>
                    <a:srgbClr val="008000"/>
                  </a:solidFill>
                  <a:latin typeface="Arial" pitchFamily="34" charset="0"/>
                  <a:cs typeface="Arial" pitchFamily="34" charset="0"/>
                </a:rPr>
                <a:t>κ</a:t>
              </a:r>
              <a:r>
                <a:rPr lang="en-US" sz="1400" b="1" dirty="0">
                  <a:solidFill>
                    <a:srgbClr val="008000"/>
                  </a:solidFill>
                  <a:latin typeface="Arial" pitchFamily="34" charset="0"/>
                  <a:cs typeface="Arial" pitchFamily="34" charset="0"/>
                </a:rPr>
                <a:t> </a:t>
              </a:r>
              <a:r>
                <a:rPr lang="en-US" sz="1200" b="1" dirty="0">
                  <a:solidFill>
                    <a:srgbClr val="008000"/>
                  </a:solidFill>
                  <a:latin typeface="Helvetica"/>
                  <a:cs typeface="Helvetica"/>
                </a:rPr>
                <a:t>= 0.1</a:t>
              </a:r>
              <a:endParaRPr lang="en-US" sz="1200" b="1" kern="0" dirty="0">
                <a:solidFill>
                  <a:srgbClr val="008000"/>
                </a:solidFill>
                <a:latin typeface="Helvetica"/>
                <a:cs typeface="Helvetica"/>
              </a:endParaRPr>
            </a:p>
          </p:txBody>
        </p:sp>
        <p:cxnSp>
          <p:nvCxnSpPr>
            <p:cNvPr id="610" name="Straight Connector 609">
              <a:extLst>
                <a:ext uri="{FF2B5EF4-FFF2-40B4-BE49-F238E27FC236}">
                  <a16:creationId xmlns:a16="http://schemas.microsoft.com/office/drawing/2014/main" id="{9DEEA4F2-A160-B746-AC28-52CD98508133}"/>
                </a:ext>
              </a:extLst>
            </p:cNvPr>
            <p:cNvCxnSpPr/>
            <p:nvPr/>
          </p:nvCxnSpPr>
          <p:spPr>
            <a:xfrm>
              <a:off x="6650697" y="4241308"/>
              <a:ext cx="1317315" cy="0"/>
            </a:xfrm>
            <a:prstGeom prst="line">
              <a:avLst/>
            </a:prstGeom>
            <a:noFill/>
            <a:ln w="9525" cap="flat" cmpd="sng" algn="ctr">
              <a:solidFill>
                <a:schemeClr val="tx1"/>
              </a:solidFill>
              <a:prstDash val="solid"/>
            </a:ln>
            <a:effectLst>
              <a:outerShdw blurRad="40000" dist="20000" dir="5400000" rotWithShape="0">
                <a:srgbClr val="000000">
                  <a:alpha val="38000"/>
                </a:srgbClr>
              </a:outerShdw>
            </a:effectLst>
          </p:spPr>
        </p:cxnSp>
        <p:cxnSp>
          <p:nvCxnSpPr>
            <p:cNvPr id="611" name="Straight Connector 610">
              <a:extLst>
                <a:ext uri="{FF2B5EF4-FFF2-40B4-BE49-F238E27FC236}">
                  <a16:creationId xmlns:a16="http://schemas.microsoft.com/office/drawing/2014/main" id="{84CB4186-A1AC-C048-87CB-898490F37759}"/>
                </a:ext>
              </a:extLst>
            </p:cNvPr>
            <p:cNvCxnSpPr/>
            <p:nvPr/>
          </p:nvCxnSpPr>
          <p:spPr>
            <a:xfrm flipV="1">
              <a:off x="6654175" y="3830519"/>
              <a:ext cx="1310359" cy="3995"/>
            </a:xfrm>
            <a:prstGeom prst="line">
              <a:avLst/>
            </a:prstGeom>
            <a:noFill/>
            <a:ln w="9525" cap="flat" cmpd="sng" algn="ctr">
              <a:solidFill>
                <a:schemeClr val="tx1"/>
              </a:solidFill>
              <a:prstDash val="solid"/>
            </a:ln>
            <a:effectLst>
              <a:outerShdw blurRad="40000" dist="20000" dir="5400000" rotWithShape="0">
                <a:srgbClr val="000000">
                  <a:alpha val="38000"/>
                </a:srgbClr>
              </a:outerShdw>
            </a:effectLst>
          </p:spPr>
        </p:cxnSp>
        <p:cxnSp>
          <p:nvCxnSpPr>
            <p:cNvPr id="612" name="Straight Connector 611">
              <a:extLst>
                <a:ext uri="{FF2B5EF4-FFF2-40B4-BE49-F238E27FC236}">
                  <a16:creationId xmlns:a16="http://schemas.microsoft.com/office/drawing/2014/main" id="{0AD986B6-FBF1-D24C-A7B4-84CBF015FE54}"/>
                </a:ext>
              </a:extLst>
            </p:cNvPr>
            <p:cNvCxnSpPr/>
            <p:nvPr/>
          </p:nvCxnSpPr>
          <p:spPr>
            <a:xfrm flipV="1">
              <a:off x="6657652" y="3971178"/>
              <a:ext cx="1310359" cy="3995"/>
            </a:xfrm>
            <a:prstGeom prst="line">
              <a:avLst/>
            </a:prstGeom>
            <a:noFill/>
            <a:ln w="9525" cap="flat" cmpd="sng" algn="ctr">
              <a:solidFill>
                <a:schemeClr val="tx1"/>
              </a:solidFill>
              <a:prstDash val="solid"/>
            </a:ln>
            <a:effectLst>
              <a:outerShdw blurRad="40000" dist="20000" dir="5400000" rotWithShape="0">
                <a:srgbClr val="000000">
                  <a:alpha val="38000"/>
                </a:srgbClr>
              </a:outerShdw>
            </a:effectLst>
          </p:spPr>
        </p:cxnSp>
        <p:cxnSp>
          <p:nvCxnSpPr>
            <p:cNvPr id="613" name="Straight Connector 612">
              <a:extLst>
                <a:ext uri="{FF2B5EF4-FFF2-40B4-BE49-F238E27FC236}">
                  <a16:creationId xmlns:a16="http://schemas.microsoft.com/office/drawing/2014/main" id="{81AEA83E-8CCA-C440-893C-4A420D1F4AB2}"/>
                </a:ext>
              </a:extLst>
            </p:cNvPr>
            <p:cNvCxnSpPr/>
            <p:nvPr/>
          </p:nvCxnSpPr>
          <p:spPr>
            <a:xfrm flipV="1">
              <a:off x="6654175" y="4107841"/>
              <a:ext cx="1310359" cy="3995"/>
            </a:xfrm>
            <a:prstGeom prst="line">
              <a:avLst/>
            </a:prstGeom>
            <a:noFill/>
            <a:ln w="25400" cap="flat" cmpd="sng" algn="ctr">
              <a:solidFill>
                <a:srgbClr val="008000"/>
              </a:solidFill>
              <a:prstDash val="solid"/>
            </a:ln>
            <a:effectLst>
              <a:outerShdw blurRad="40000" dist="20000" dir="5400000" rotWithShape="0">
                <a:srgbClr val="000000">
                  <a:alpha val="38000"/>
                </a:srgbClr>
              </a:outerShdw>
            </a:effectLst>
          </p:spPr>
        </p:cxnSp>
        <p:cxnSp>
          <p:nvCxnSpPr>
            <p:cNvPr id="614" name="Straight Connector 613">
              <a:extLst>
                <a:ext uri="{FF2B5EF4-FFF2-40B4-BE49-F238E27FC236}">
                  <a16:creationId xmlns:a16="http://schemas.microsoft.com/office/drawing/2014/main" id="{95ECFA0C-7A4C-D646-A9CB-181A94F271C1}"/>
                </a:ext>
              </a:extLst>
            </p:cNvPr>
            <p:cNvCxnSpPr/>
            <p:nvPr/>
          </p:nvCxnSpPr>
          <p:spPr>
            <a:xfrm flipV="1">
              <a:off x="6650697" y="3707449"/>
              <a:ext cx="1310359" cy="3995"/>
            </a:xfrm>
            <a:prstGeom prst="line">
              <a:avLst/>
            </a:prstGeom>
            <a:noFill/>
            <a:ln w="9525" cap="flat" cmpd="sng" algn="ctr">
              <a:solidFill>
                <a:schemeClr val="tx1"/>
              </a:solidFill>
              <a:prstDash val="solid"/>
            </a:ln>
            <a:effectLst>
              <a:outerShdw blurRad="40000" dist="20000" dir="5400000" rotWithShape="0">
                <a:srgbClr val="000000">
                  <a:alpha val="38000"/>
                </a:srgbClr>
              </a:outerShdw>
            </a:effectLst>
          </p:spPr>
        </p:cxnSp>
        <p:cxnSp>
          <p:nvCxnSpPr>
            <p:cNvPr id="615" name="Straight Connector 614">
              <a:extLst>
                <a:ext uri="{FF2B5EF4-FFF2-40B4-BE49-F238E27FC236}">
                  <a16:creationId xmlns:a16="http://schemas.microsoft.com/office/drawing/2014/main" id="{4292C265-9E49-224F-A462-5744DBBD841A}"/>
                </a:ext>
              </a:extLst>
            </p:cNvPr>
            <p:cNvCxnSpPr/>
            <p:nvPr/>
          </p:nvCxnSpPr>
          <p:spPr>
            <a:xfrm>
              <a:off x="6661130" y="3572384"/>
              <a:ext cx="1310359" cy="0"/>
            </a:xfrm>
            <a:prstGeom prst="line">
              <a:avLst/>
            </a:prstGeom>
            <a:noFill/>
            <a:ln w="9525" cap="flat" cmpd="sng" algn="ctr">
              <a:solidFill>
                <a:schemeClr val="tx1"/>
              </a:solidFill>
              <a:prstDash val="solid"/>
            </a:ln>
            <a:effectLst>
              <a:outerShdw blurRad="40000" dist="20000" dir="5400000" rotWithShape="0">
                <a:srgbClr val="000000">
                  <a:alpha val="38000"/>
                </a:srgbClr>
              </a:outerShdw>
            </a:effectLst>
          </p:spPr>
        </p:cxnSp>
        <p:cxnSp>
          <p:nvCxnSpPr>
            <p:cNvPr id="616" name="Straight Connector 615">
              <a:extLst>
                <a:ext uri="{FF2B5EF4-FFF2-40B4-BE49-F238E27FC236}">
                  <a16:creationId xmlns:a16="http://schemas.microsoft.com/office/drawing/2014/main" id="{F03B9270-452E-734B-9053-0EE74A3130A0}"/>
                </a:ext>
              </a:extLst>
            </p:cNvPr>
            <p:cNvCxnSpPr/>
            <p:nvPr/>
          </p:nvCxnSpPr>
          <p:spPr>
            <a:xfrm>
              <a:off x="6667388" y="3440515"/>
              <a:ext cx="1300623" cy="0"/>
            </a:xfrm>
            <a:prstGeom prst="line">
              <a:avLst/>
            </a:prstGeom>
            <a:noFill/>
            <a:ln w="9525" cap="flat" cmpd="sng" algn="ctr">
              <a:solidFill>
                <a:schemeClr val="tx1"/>
              </a:solidFill>
              <a:prstDash val="solid"/>
            </a:ln>
            <a:effectLst>
              <a:outerShdw blurRad="40000" dist="20000" dir="5400000" rotWithShape="0">
                <a:srgbClr val="000000">
                  <a:alpha val="38000"/>
                </a:srgbClr>
              </a:outerShdw>
            </a:effectLst>
          </p:spPr>
        </p:cxnSp>
        <p:cxnSp>
          <p:nvCxnSpPr>
            <p:cNvPr id="617" name="Straight Connector 616">
              <a:extLst>
                <a:ext uri="{FF2B5EF4-FFF2-40B4-BE49-F238E27FC236}">
                  <a16:creationId xmlns:a16="http://schemas.microsoft.com/office/drawing/2014/main" id="{D8E97AF1-D27A-BE43-AF00-FBE7D3A8B462}"/>
                </a:ext>
              </a:extLst>
            </p:cNvPr>
            <p:cNvCxnSpPr/>
            <p:nvPr/>
          </p:nvCxnSpPr>
          <p:spPr>
            <a:xfrm rot="16200000" flipV="1">
              <a:off x="6885190" y="3863338"/>
              <a:ext cx="1341459" cy="3477"/>
            </a:xfrm>
            <a:prstGeom prst="line">
              <a:avLst/>
            </a:prstGeom>
            <a:noFill/>
            <a:ln w="9525" cap="flat" cmpd="sng" algn="ctr">
              <a:solidFill>
                <a:srgbClr val="000000"/>
              </a:solidFill>
              <a:prstDash val="solid"/>
            </a:ln>
            <a:effectLst>
              <a:outerShdw blurRad="40000" dist="20000" dir="5400000" rotWithShape="0">
                <a:srgbClr val="000000">
                  <a:alpha val="38000"/>
                </a:srgbClr>
              </a:outerShdw>
            </a:effectLst>
          </p:spPr>
        </p:cxnSp>
        <p:cxnSp>
          <p:nvCxnSpPr>
            <p:cNvPr id="618" name="Straight Connector 617">
              <a:extLst>
                <a:ext uri="{FF2B5EF4-FFF2-40B4-BE49-F238E27FC236}">
                  <a16:creationId xmlns:a16="http://schemas.microsoft.com/office/drawing/2014/main" id="{5494B7C5-2866-3742-A620-183961477FA4}"/>
                </a:ext>
              </a:extLst>
            </p:cNvPr>
            <p:cNvCxnSpPr/>
            <p:nvPr/>
          </p:nvCxnSpPr>
          <p:spPr>
            <a:xfrm rot="16200000" flipV="1">
              <a:off x="6527693" y="3863338"/>
              <a:ext cx="1341459" cy="3477"/>
            </a:xfrm>
            <a:prstGeom prst="line">
              <a:avLst/>
            </a:prstGeom>
            <a:noFill/>
            <a:ln w="9525" cap="flat" cmpd="sng" algn="ctr">
              <a:solidFill>
                <a:srgbClr val="000000"/>
              </a:solidFill>
              <a:prstDash val="solid"/>
            </a:ln>
            <a:effectLst>
              <a:outerShdw blurRad="40000" dist="20000" dir="5400000" rotWithShape="0">
                <a:srgbClr val="000000">
                  <a:alpha val="38000"/>
                </a:srgbClr>
              </a:outerShdw>
            </a:effectLst>
          </p:spPr>
        </p:cxnSp>
        <p:cxnSp>
          <p:nvCxnSpPr>
            <p:cNvPr id="619" name="Straight Connector 618">
              <a:extLst>
                <a:ext uri="{FF2B5EF4-FFF2-40B4-BE49-F238E27FC236}">
                  <a16:creationId xmlns:a16="http://schemas.microsoft.com/office/drawing/2014/main" id="{ED8D1951-59F6-0F41-88F4-D308977D492C}"/>
                </a:ext>
              </a:extLst>
            </p:cNvPr>
            <p:cNvCxnSpPr/>
            <p:nvPr/>
          </p:nvCxnSpPr>
          <p:spPr>
            <a:xfrm rot="16200000" flipV="1">
              <a:off x="6650104" y="3863338"/>
              <a:ext cx="1341459" cy="3477"/>
            </a:xfrm>
            <a:prstGeom prst="line">
              <a:avLst/>
            </a:prstGeom>
            <a:noFill/>
            <a:ln w="25400" cap="flat" cmpd="sng" algn="ctr">
              <a:solidFill>
                <a:srgbClr val="0000FF"/>
              </a:solidFill>
              <a:prstDash val="solid"/>
            </a:ln>
            <a:effectLst>
              <a:outerShdw blurRad="40000" dist="20000" dir="5400000" rotWithShape="0">
                <a:srgbClr val="000000">
                  <a:alpha val="38000"/>
                </a:srgbClr>
              </a:outerShdw>
            </a:effectLst>
          </p:spPr>
        </p:cxnSp>
        <p:cxnSp>
          <p:nvCxnSpPr>
            <p:cNvPr id="620" name="Straight Connector 619">
              <a:extLst>
                <a:ext uri="{FF2B5EF4-FFF2-40B4-BE49-F238E27FC236}">
                  <a16:creationId xmlns:a16="http://schemas.microsoft.com/office/drawing/2014/main" id="{06EDAEB5-119A-5640-B0D9-EF65F652406A}"/>
                </a:ext>
              </a:extLst>
            </p:cNvPr>
            <p:cNvCxnSpPr/>
            <p:nvPr/>
          </p:nvCxnSpPr>
          <p:spPr>
            <a:xfrm rot="16200000" flipV="1">
              <a:off x="6769038" y="3863338"/>
              <a:ext cx="1341459" cy="3477"/>
            </a:xfrm>
            <a:prstGeom prst="line">
              <a:avLst/>
            </a:prstGeom>
            <a:noFill/>
            <a:ln w="9525" cap="flat" cmpd="sng" algn="ctr">
              <a:solidFill>
                <a:srgbClr val="000000"/>
              </a:solidFill>
              <a:prstDash val="solid"/>
            </a:ln>
            <a:effectLst>
              <a:outerShdw blurRad="40000" dist="20000" dir="5400000" rotWithShape="0">
                <a:srgbClr val="000000">
                  <a:alpha val="38000"/>
                </a:srgbClr>
              </a:outerShdw>
            </a:effectLst>
          </p:spPr>
        </p:cxnSp>
        <p:cxnSp>
          <p:nvCxnSpPr>
            <p:cNvPr id="621" name="Straight Connector 620">
              <a:extLst>
                <a:ext uri="{FF2B5EF4-FFF2-40B4-BE49-F238E27FC236}">
                  <a16:creationId xmlns:a16="http://schemas.microsoft.com/office/drawing/2014/main" id="{1A2E1F64-527A-4F44-97CA-978BE021C81D}"/>
                </a:ext>
              </a:extLst>
            </p:cNvPr>
            <p:cNvCxnSpPr/>
            <p:nvPr/>
          </p:nvCxnSpPr>
          <p:spPr>
            <a:xfrm rot="16200000" flipV="1">
              <a:off x="6419887" y="3863338"/>
              <a:ext cx="1341459" cy="3477"/>
            </a:xfrm>
            <a:prstGeom prst="line">
              <a:avLst/>
            </a:prstGeom>
            <a:noFill/>
            <a:ln w="9525" cap="flat" cmpd="sng" algn="ctr">
              <a:solidFill>
                <a:srgbClr val="000000"/>
              </a:solidFill>
              <a:prstDash val="solid"/>
            </a:ln>
            <a:effectLst>
              <a:outerShdw blurRad="40000" dist="20000" dir="5400000" rotWithShape="0">
                <a:srgbClr val="000000">
                  <a:alpha val="38000"/>
                </a:srgbClr>
              </a:outerShdw>
            </a:effectLst>
          </p:spPr>
        </p:cxnSp>
        <p:cxnSp>
          <p:nvCxnSpPr>
            <p:cNvPr id="622" name="Straight Connector 621">
              <a:extLst>
                <a:ext uri="{FF2B5EF4-FFF2-40B4-BE49-F238E27FC236}">
                  <a16:creationId xmlns:a16="http://schemas.microsoft.com/office/drawing/2014/main" id="{D22D2779-7B88-5441-A9A8-0D95E5CC1A99}"/>
                </a:ext>
              </a:extLst>
            </p:cNvPr>
            <p:cNvCxnSpPr/>
            <p:nvPr/>
          </p:nvCxnSpPr>
          <p:spPr>
            <a:xfrm rot="16200000" flipV="1">
              <a:off x="6302344" y="3863338"/>
              <a:ext cx="1341459" cy="3477"/>
            </a:xfrm>
            <a:prstGeom prst="line">
              <a:avLst/>
            </a:prstGeom>
            <a:noFill/>
            <a:ln w="9525" cap="flat" cmpd="sng" algn="ctr">
              <a:solidFill>
                <a:srgbClr val="000000"/>
              </a:solidFill>
              <a:prstDash val="solid"/>
            </a:ln>
            <a:effectLst>
              <a:outerShdw blurRad="40000" dist="20000" dir="5400000" rotWithShape="0">
                <a:srgbClr val="000000">
                  <a:alpha val="38000"/>
                </a:srgbClr>
              </a:outerShdw>
            </a:effectLst>
          </p:spPr>
        </p:cxnSp>
        <p:cxnSp>
          <p:nvCxnSpPr>
            <p:cNvPr id="623" name="Straight Connector 622">
              <a:extLst>
                <a:ext uri="{FF2B5EF4-FFF2-40B4-BE49-F238E27FC236}">
                  <a16:creationId xmlns:a16="http://schemas.microsoft.com/office/drawing/2014/main" id="{292B0462-8196-2846-A552-5AB96F1C181D}"/>
                </a:ext>
              </a:extLst>
            </p:cNvPr>
            <p:cNvCxnSpPr/>
            <p:nvPr/>
          </p:nvCxnSpPr>
          <p:spPr>
            <a:xfrm rot="16200000" flipV="1">
              <a:off x="6184106" y="3863338"/>
              <a:ext cx="1341459" cy="3477"/>
            </a:xfrm>
            <a:prstGeom prst="line">
              <a:avLst/>
            </a:prstGeom>
            <a:noFill/>
            <a:ln w="9525" cap="flat" cmpd="sng" algn="ctr">
              <a:solidFill>
                <a:srgbClr val="000000"/>
              </a:solidFill>
              <a:prstDash val="solid"/>
            </a:ln>
            <a:effectLst>
              <a:outerShdw blurRad="40000" dist="20000" dir="5400000" rotWithShape="0">
                <a:srgbClr val="000000">
                  <a:alpha val="38000"/>
                </a:srgbClr>
              </a:outerShdw>
            </a:effectLst>
          </p:spPr>
        </p:cxnSp>
        <p:cxnSp>
          <p:nvCxnSpPr>
            <p:cNvPr id="624" name="Straight Connector 623">
              <a:extLst>
                <a:ext uri="{FF2B5EF4-FFF2-40B4-BE49-F238E27FC236}">
                  <a16:creationId xmlns:a16="http://schemas.microsoft.com/office/drawing/2014/main" id="{B0C64F28-53E0-0943-8F35-C1FD446A9D75}"/>
                </a:ext>
              </a:extLst>
            </p:cNvPr>
            <p:cNvCxnSpPr/>
            <p:nvPr/>
          </p:nvCxnSpPr>
          <p:spPr>
            <a:xfrm flipH="1" flipV="1">
              <a:off x="7802135" y="3195153"/>
              <a:ext cx="16344" cy="1337471"/>
            </a:xfrm>
            <a:prstGeom prst="line">
              <a:avLst/>
            </a:prstGeom>
            <a:noFill/>
            <a:ln w="9525" cap="flat" cmpd="sng" algn="ctr">
              <a:solidFill>
                <a:srgbClr val="000000"/>
              </a:solidFill>
              <a:prstDash val="solid"/>
            </a:ln>
            <a:effectLst>
              <a:outerShdw blurRad="40000" dist="20000" dir="5400000" rotWithShape="0">
                <a:srgbClr val="000000">
                  <a:alpha val="38000"/>
                </a:srgbClr>
              </a:outerShdw>
            </a:effectLst>
          </p:spPr>
        </p:cxnSp>
        <p:cxnSp>
          <p:nvCxnSpPr>
            <p:cNvPr id="625" name="Straight Connector 624">
              <a:extLst>
                <a:ext uri="{FF2B5EF4-FFF2-40B4-BE49-F238E27FC236}">
                  <a16:creationId xmlns:a16="http://schemas.microsoft.com/office/drawing/2014/main" id="{E0CAF227-ADAE-2A4C-A18A-CF4F0EF4D193}"/>
                </a:ext>
              </a:extLst>
            </p:cNvPr>
            <p:cNvCxnSpPr/>
            <p:nvPr/>
          </p:nvCxnSpPr>
          <p:spPr>
            <a:xfrm flipH="1" flipV="1">
              <a:off x="7683896" y="3195153"/>
              <a:ext cx="3478" cy="1341460"/>
            </a:xfrm>
            <a:prstGeom prst="line">
              <a:avLst/>
            </a:prstGeom>
            <a:noFill/>
            <a:ln w="9525" cap="flat" cmpd="sng" algn="ctr">
              <a:solidFill>
                <a:srgbClr val="000000"/>
              </a:solidFill>
              <a:prstDash val="solid"/>
            </a:ln>
            <a:effectLst>
              <a:outerShdw blurRad="40000" dist="20000" dir="5400000" rotWithShape="0">
                <a:srgbClr val="000000">
                  <a:alpha val="38000"/>
                </a:srgbClr>
              </a:outerShdw>
            </a:effectLst>
          </p:spPr>
        </p:cxnSp>
        <p:sp>
          <p:nvSpPr>
            <p:cNvPr id="626" name="TextBox 625">
              <a:extLst>
                <a:ext uri="{FF2B5EF4-FFF2-40B4-BE49-F238E27FC236}">
                  <a16:creationId xmlns:a16="http://schemas.microsoft.com/office/drawing/2014/main" id="{6AC6325A-C5B1-2E45-9EBC-E14372A9BFDA}"/>
                </a:ext>
              </a:extLst>
            </p:cNvPr>
            <p:cNvSpPr txBox="1"/>
            <p:nvPr/>
          </p:nvSpPr>
          <p:spPr>
            <a:xfrm>
              <a:off x="7686485" y="4482272"/>
              <a:ext cx="723537" cy="273734"/>
            </a:xfrm>
            <a:prstGeom prst="rect">
              <a:avLst/>
            </a:prstGeom>
            <a:noFill/>
          </p:spPr>
          <p:txBody>
            <a:bodyPr wrap="square" rtlCol="0">
              <a:spAutoFit/>
            </a:bodyPr>
            <a:lstStyle/>
            <a:p>
              <a:pPr defTabSz="914400"/>
              <a:r>
                <a:rPr lang="en-US" sz="1100" kern="0" dirty="0">
                  <a:solidFill>
                    <a:sysClr val="windowText" lastClr="000000"/>
                  </a:solidFill>
                  <a:latin typeface="Calibri"/>
                </a:rPr>
                <a:t>0.7</a:t>
              </a:r>
            </a:p>
          </p:txBody>
        </p:sp>
        <p:sp>
          <p:nvSpPr>
            <p:cNvPr id="627" name="TextBox 626">
              <a:extLst>
                <a:ext uri="{FF2B5EF4-FFF2-40B4-BE49-F238E27FC236}">
                  <a16:creationId xmlns:a16="http://schemas.microsoft.com/office/drawing/2014/main" id="{2F04A200-D9F7-9A41-BF00-7DE2024C8F55}"/>
                </a:ext>
              </a:extLst>
            </p:cNvPr>
            <p:cNvSpPr txBox="1"/>
            <p:nvPr/>
          </p:nvSpPr>
          <p:spPr>
            <a:xfrm>
              <a:off x="6492084" y="4295085"/>
              <a:ext cx="723537" cy="273734"/>
            </a:xfrm>
            <a:prstGeom prst="rect">
              <a:avLst/>
            </a:prstGeom>
            <a:noFill/>
          </p:spPr>
          <p:txBody>
            <a:bodyPr wrap="square" rtlCol="0">
              <a:spAutoFit/>
            </a:bodyPr>
            <a:lstStyle/>
            <a:p>
              <a:pPr defTabSz="914400"/>
              <a:r>
                <a:rPr lang="en-US" sz="1100" kern="0" dirty="0">
                  <a:solidFill>
                    <a:sysClr val="windowText" lastClr="000000"/>
                  </a:solidFill>
                  <a:latin typeface="Calibri"/>
                </a:rPr>
                <a:t>0</a:t>
              </a:r>
            </a:p>
          </p:txBody>
        </p:sp>
        <p:sp>
          <p:nvSpPr>
            <p:cNvPr id="628" name="TextBox 627">
              <a:extLst>
                <a:ext uri="{FF2B5EF4-FFF2-40B4-BE49-F238E27FC236}">
                  <a16:creationId xmlns:a16="http://schemas.microsoft.com/office/drawing/2014/main" id="{EBD7FC7E-7073-CC49-98AA-E5DFC489C6BB}"/>
                </a:ext>
              </a:extLst>
            </p:cNvPr>
            <p:cNvSpPr txBox="1"/>
            <p:nvPr/>
          </p:nvSpPr>
          <p:spPr>
            <a:xfrm>
              <a:off x="6408753" y="3330268"/>
              <a:ext cx="723537" cy="273734"/>
            </a:xfrm>
            <a:prstGeom prst="rect">
              <a:avLst/>
            </a:prstGeom>
            <a:noFill/>
          </p:spPr>
          <p:txBody>
            <a:bodyPr wrap="square" rtlCol="0">
              <a:spAutoFit/>
            </a:bodyPr>
            <a:lstStyle/>
            <a:p>
              <a:pPr defTabSz="914400"/>
              <a:r>
                <a:rPr lang="en-US" sz="1100" kern="0" dirty="0">
                  <a:solidFill>
                    <a:sysClr val="windowText" lastClr="000000"/>
                  </a:solidFill>
                  <a:latin typeface="Calibri"/>
                </a:rPr>
                <a:t>1.0</a:t>
              </a:r>
            </a:p>
          </p:txBody>
        </p:sp>
        <p:sp>
          <p:nvSpPr>
            <p:cNvPr id="629" name="TextBox 628">
              <a:extLst>
                <a:ext uri="{FF2B5EF4-FFF2-40B4-BE49-F238E27FC236}">
                  <a16:creationId xmlns:a16="http://schemas.microsoft.com/office/drawing/2014/main" id="{04A3FE9F-CC5F-D64B-AAD8-207F650295FA}"/>
                </a:ext>
              </a:extLst>
            </p:cNvPr>
            <p:cNvSpPr txBox="1"/>
            <p:nvPr/>
          </p:nvSpPr>
          <p:spPr>
            <a:xfrm>
              <a:off x="6633772" y="4432699"/>
              <a:ext cx="723537" cy="273734"/>
            </a:xfrm>
            <a:prstGeom prst="rect">
              <a:avLst/>
            </a:prstGeom>
            <a:noFill/>
          </p:spPr>
          <p:txBody>
            <a:bodyPr wrap="square" rtlCol="0">
              <a:spAutoFit/>
            </a:bodyPr>
            <a:lstStyle/>
            <a:p>
              <a:pPr defTabSz="914400"/>
              <a:r>
                <a:rPr lang="en-US" sz="1100" kern="0" dirty="0">
                  <a:solidFill>
                    <a:sysClr val="windowText" lastClr="000000"/>
                  </a:solidFill>
                  <a:latin typeface="Calibri"/>
                </a:rPr>
                <a:t>0</a:t>
              </a:r>
            </a:p>
          </p:txBody>
        </p:sp>
      </p:grpSp>
      <p:sp>
        <p:nvSpPr>
          <p:cNvPr id="630" name="Text Box 10">
            <a:extLst>
              <a:ext uri="{FF2B5EF4-FFF2-40B4-BE49-F238E27FC236}">
                <a16:creationId xmlns:a16="http://schemas.microsoft.com/office/drawing/2014/main" id="{9EE14512-714F-384D-9866-942C26EBCEEF}"/>
              </a:ext>
            </a:extLst>
          </p:cNvPr>
          <p:cNvSpPr txBox="1">
            <a:spLocks noChangeArrowheads="1"/>
          </p:cNvSpPr>
          <p:nvPr/>
        </p:nvSpPr>
        <p:spPr bwMode="auto">
          <a:xfrm rot="16200000">
            <a:off x="8622566" y="5553017"/>
            <a:ext cx="1267820" cy="246221"/>
          </a:xfrm>
          <a:prstGeom prst="rect">
            <a:avLst/>
          </a:prstGeom>
          <a:noFill/>
          <a:ln w="9525">
            <a:noFill/>
            <a:miter lim="800000"/>
            <a:headEnd/>
            <a:tailEnd/>
          </a:ln>
        </p:spPr>
        <p:txBody>
          <a:bodyPr wrap="none">
            <a:spAutoFit/>
          </a:bodyPr>
          <a:lstStyle/>
          <a:p>
            <a:r>
              <a:rPr lang="en-US" sz="1000" b="1" dirty="0">
                <a:solidFill>
                  <a:srgbClr val="0000FF"/>
                </a:solidFill>
                <a:latin typeface="Arial"/>
                <a:cs typeface="Arial"/>
              </a:rPr>
              <a:t>BC Mass Fraction</a:t>
            </a:r>
          </a:p>
        </p:txBody>
      </p:sp>
      <p:sp>
        <p:nvSpPr>
          <p:cNvPr id="631" name="Line 7">
            <a:extLst>
              <a:ext uri="{FF2B5EF4-FFF2-40B4-BE49-F238E27FC236}">
                <a16:creationId xmlns:a16="http://schemas.microsoft.com/office/drawing/2014/main" id="{1914AD0F-30DB-8841-BF73-AB87A8411AB6}"/>
              </a:ext>
            </a:extLst>
          </p:cNvPr>
          <p:cNvSpPr>
            <a:spLocks noChangeShapeType="1"/>
          </p:cNvSpPr>
          <p:nvPr/>
        </p:nvSpPr>
        <p:spPr bwMode="auto">
          <a:xfrm>
            <a:off x="9392732" y="4979061"/>
            <a:ext cx="0" cy="1478024"/>
          </a:xfrm>
          <a:prstGeom prst="line">
            <a:avLst/>
          </a:prstGeom>
          <a:noFill/>
          <a:ln w="38100">
            <a:solidFill>
              <a:srgbClr val="0000FF"/>
            </a:solidFill>
            <a:round/>
            <a:headEnd type="triangle" w="med" len="med"/>
            <a:tailEnd/>
          </a:ln>
        </p:spPr>
        <p:txBody>
          <a:bodyPr/>
          <a:lstStyle/>
          <a:p>
            <a:endParaRPr lang="en-US" sz="1200"/>
          </a:p>
        </p:txBody>
      </p:sp>
      <p:sp>
        <p:nvSpPr>
          <p:cNvPr id="632" name="Line 8">
            <a:extLst>
              <a:ext uri="{FF2B5EF4-FFF2-40B4-BE49-F238E27FC236}">
                <a16:creationId xmlns:a16="http://schemas.microsoft.com/office/drawing/2014/main" id="{ACB73BBD-9D94-414B-84AF-254BCF2866C8}"/>
              </a:ext>
            </a:extLst>
          </p:cNvPr>
          <p:cNvSpPr>
            <a:spLocks noChangeShapeType="1"/>
          </p:cNvSpPr>
          <p:nvPr/>
        </p:nvSpPr>
        <p:spPr bwMode="auto">
          <a:xfrm flipV="1">
            <a:off x="9444932" y="5492694"/>
            <a:ext cx="1545619" cy="947649"/>
          </a:xfrm>
          <a:prstGeom prst="line">
            <a:avLst/>
          </a:prstGeom>
          <a:noFill/>
          <a:ln w="38100">
            <a:solidFill>
              <a:srgbClr val="008000"/>
            </a:solidFill>
            <a:round/>
            <a:headEnd/>
            <a:tailEnd type="triangle" w="med" len="med"/>
          </a:ln>
        </p:spPr>
        <p:txBody>
          <a:bodyPr/>
          <a:lstStyle/>
          <a:p>
            <a:endParaRPr lang="en-US" sz="1200"/>
          </a:p>
        </p:txBody>
      </p:sp>
      <p:sp>
        <p:nvSpPr>
          <p:cNvPr id="633" name="Text Box 9">
            <a:extLst>
              <a:ext uri="{FF2B5EF4-FFF2-40B4-BE49-F238E27FC236}">
                <a16:creationId xmlns:a16="http://schemas.microsoft.com/office/drawing/2014/main" id="{A6870B5B-E63E-CA4A-B474-F7A9B1114703}"/>
              </a:ext>
            </a:extLst>
          </p:cNvPr>
          <p:cNvSpPr txBox="1">
            <a:spLocks noChangeArrowheads="1"/>
          </p:cNvSpPr>
          <p:nvPr/>
        </p:nvSpPr>
        <p:spPr bwMode="auto">
          <a:xfrm>
            <a:off x="9569730" y="6457085"/>
            <a:ext cx="982974" cy="246221"/>
          </a:xfrm>
          <a:prstGeom prst="rect">
            <a:avLst/>
          </a:prstGeom>
          <a:noFill/>
          <a:ln w="9525">
            <a:noFill/>
            <a:miter lim="800000"/>
            <a:headEnd/>
            <a:tailEnd/>
          </a:ln>
        </p:spPr>
        <p:txBody>
          <a:bodyPr wrap="none">
            <a:spAutoFit/>
          </a:bodyPr>
          <a:lstStyle/>
          <a:p>
            <a:r>
              <a:rPr lang="en-US" sz="1000" b="1" dirty="0">
                <a:solidFill>
                  <a:srgbClr val="FF0000"/>
                </a:solidFill>
                <a:latin typeface="Arial"/>
                <a:cs typeface="Arial"/>
              </a:rPr>
              <a:t>Dry Diameter</a:t>
            </a:r>
          </a:p>
        </p:txBody>
      </p:sp>
      <p:sp>
        <p:nvSpPr>
          <p:cNvPr id="634" name="Text Box 11">
            <a:extLst>
              <a:ext uri="{FF2B5EF4-FFF2-40B4-BE49-F238E27FC236}">
                <a16:creationId xmlns:a16="http://schemas.microsoft.com/office/drawing/2014/main" id="{84AA52E8-30F4-594A-85B4-1A88548D63D0}"/>
              </a:ext>
            </a:extLst>
          </p:cNvPr>
          <p:cNvSpPr txBox="1">
            <a:spLocks noChangeArrowheads="1"/>
          </p:cNvSpPr>
          <p:nvPr/>
        </p:nvSpPr>
        <p:spPr bwMode="auto">
          <a:xfrm rot="19727860">
            <a:off x="9691931" y="5717551"/>
            <a:ext cx="1096812" cy="430887"/>
          </a:xfrm>
          <a:prstGeom prst="rect">
            <a:avLst/>
          </a:prstGeom>
          <a:noFill/>
          <a:ln w="9525">
            <a:noFill/>
            <a:miter lim="800000"/>
            <a:headEnd/>
            <a:tailEnd/>
          </a:ln>
        </p:spPr>
        <p:txBody>
          <a:bodyPr wrap="none">
            <a:spAutoFit/>
          </a:bodyPr>
          <a:lstStyle/>
          <a:p>
            <a:r>
              <a:rPr lang="en-US" sz="1000" b="1" dirty="0">
                <a:solidFill>
                  <a:srgbClr val="008000"/>
                </a:solidFill>
                <a:latin typeface="Arial"/>
                <a:cs typeface="Arial"/>
              </a:rPr>
              <a:t>kappa (</a:t>
            </a:r>
            <a:r>
              <a:rPr lang="en-US" sz="1200" b="1" dirty="0" err="1">
                <a:solidFill>
                  <a:srgbClr val="008000"/>
                </a:solidFill>
              </a:rPr>
              <a:t>κ</a:t>
            </a:r>
            <a:r>
              <a:rPr lang="en-US" sz="1000" b="1" dirty="0">
                <a:solidFill>
                  <a:srgbClr val="008000"/>
                </a:solidFill>
                <a:latin typeface="Arial"/>
                <a:cs typeface="Arial"/>
              </a:rPr>
              <a:t>) or </a:t>
            </a:r>
          </a:p>
          <a:p>
            <a:r>
              <a:rPr lang="en-US" sz="1000" b="1" dirty="0">
                <a:solidFill>
                  <a:srgbClr val="008000"/>
                </a:solidFill>
                <a:latin typeface="Arial"/>
                <a:cs typeface="Arial"/>
              </a:rPr>
              <a:t>hygroscopicity</a:t>
            </a:r>
          </a:p>
        </p:txBody>
      </p:sp>
      <p:sp>
        <p:nvSpPr>
          <p:cNvPr id="640" name="Line 6">
            <a:extLst>
              <a:ext uri="{FF2B5EF4-FFF2-40B4-BE49-F238E27FC236}">
                <a16:creationId xmlns:a16="http://schemas.microsoft.com/office/drawing/2014/main" id="{1B93E914-AFED-9F46-A89E-09203252AF9E}"/>
              </a:ext>
            </a:extLst>
          </p:cNvPr>
          <p:cNvSpPr>
            <a:spLocks noChangeShapeType="1"/>
          </p:cNvSpPr>
          <p:nvPr/>
        </p:nvSpPr>
        <p:spPr bwMode="auto">
          <a:xfrm flipV="1">
            <a:off x="9387603" y="6440344"/>
            <a:ext cx="1569354" cy="6108"/>
          </a:xfrm>
          <a:prstGeom prst="line">
            <a:avLst/>
          </a:prstGeom>
          <a:noFill/>
          <a:ln w="38100">
            <a:solidFill>
              <a:srgbClr val="FF0000"/>
            </a:solidFill>
            <a:round/>
            <a:headEnd/>
            <a:tailEnd type="triangle" w="med" len="med"/>
          </a:ln>
        </p:spPr>
        <p:txBody>
          <a:bodyPr/>
          <a:lstStyle/>
          <a:p>
            <a:endParaRPr lang="en-US" sz="1200"/>
          </a:p>
        </p:txBody>
      </p:sp>
      <p:sp>
        <p:nvSpPr>
          <p:cNvPr id="642" name="Right Arrow 641">
            <a:extLst>
              <a:ext uri="{FF2B5EF4-FFF2-40B4-BE49-F238E27FC236}">
                <a16:creationId xmlns:a16="http://schemas.microsoft.com/office/drawing/2014/main" id="{5CED4C9B-87DE-A647-A9EC-31400B65D42E}"/>
              </a:ext>
            </a:extLst>
          </p:cNvPr>
          <p:cNvSpPr/>
          <p:nvPr/>
        </p:nvSpPr>
        <p:spPr>
          <a:xfrm>
            <a:off x="5049090" y="5507068"/>
            <a:ext cx="3848900" cy="713232"/>
          </a:xfrm>
          <a:prstGeom prst="rightArrow">
            <a:avLst/>
          </a:prstGeom>
          <a:solidFill>
            <a:schemeClr val="bg1">
              <a:lumMod val="85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1" name="TextBox 640">
            <a:extLst>
              <a:ext uri="{FF2B5EF4-FFF2-40B4-BE49-F238E27FC236}">
                <a16:creationId xmlns:a16="http://schemas.microsoft.com/office/drawing/2014/main" id="{2F02CA76-24B8-6043-801A-22AFEB107BD2}"/>
              </a:ext>
            </a:extLst>
          </p:cNvPr>
          <p:cNvSpPr txBox="1"/>
          <p:nvPr/>
        </p:nvSpPr>
        <p:spPr>
          <a:xfrm>
            <a:off x="5077568" y="5180426"/>
            <a:ext cx="3459496" cy="1421928"/>
          </a:xfrm>
          <a:prstGeom prst="rect">
            <a:avLst/>
          </a:prstGeom>
          <a:noFill/>
        </p:spPr>
        <p:txBody>
          <a:bodyPr wrap="square" rtlCol="0">
            <a:spAutoFit/>
          </a:bodyPr>
          <a:lstStyle/>
          <a:p>
            <a:pPr algn="ctr"/>
            <a:r>
              <a:rPr lang="en-US" dirty="0"/>
              <a:t>divide aerosol population into discrete bins by BC mass fraction, </a:t>
            </a:r>
            <a:r>
              <a:rPr lang="en-US" dirty="0" err="1"/>
              <a:t>f</a:t>
            </a:r>
            <a:r>
              <a:rPr lang="en-US" baseline="-25000" dirty="0" err="1"/>
              <a:t>BC</a:t>
            </a:r>
            <a:r>
              <a:rPr lang="en-US" dirty="0"/>
              <a:t>, and/or hygroscopicity (</a:t>
            </a:r>
            <a:r>
              <a:rPr lang="en-US" dirty="0">
                <a:latin typeface="Symbol" pitchFamily="2" charset="2"/>
              </a:rPr>
              <a:t>k</a:t>
            </a:r>
            <a:r>
              <a:rPr lang="en-US" dirty="0"/>
              <a:t>)</a:t>
            </a:r>
          </a:p>
        </p:txBody>
      </p:sp>
      <p:sp>
        <p:nvSpPr>
          <p:cNvPr id="644" name="TextBox 643">
            <a:extLst>
              <a:ext uri="{FF2B5EF4-FFF2-40B4-BE49-F238E27FC236}">
                <a16:creationId xmlns:a16="http://schemas.microsoft.com/office/drawing/2014/main" id="{3FA067C2-EC90-A244-B511-049E81B4C49D}"/>
              </a:ext>
            </a:extLst>
          </p:cNvPr>
          <p:cNvSpPr txBox="1"/>
          <p:nvPr/>
        </p:nvSpPr>
        <p:spPr>
          <a:xfrm>
            <a:off x="5620677" y="7138071"/>
            <a:ext cx="7582519" cy="646331"/>
          </a:xfrm>
          <a:prstGeom prst="rect">
            <a:avLst/>
          </a:prstGeom>
          <a:noFill/>
        </p:spPr>
        <p:txBody>
          <a:bodyPr wrap="square" rtlCol="0">
            <a:spAutoFit/>
          </a:bodyPr>
          <a:lstStyle/>
          <a:p>
            <a:pPr algn="ctr"/>
            <a:r>
              <a:rPr lang="en-US" sz="1800" dirty="0"/>
              <a:t>Ching et al. (2016) found that 2 </a:t>
            </a:r>
            <a:r>
              <a:rPr lang="en-US" sz="1800" dirty="0" err="1"/>
              <a:t>f</a:t>
            </a:r>
            <a:r>
              <a:rPr lang="en-US" sz="1800" baseline="-25000" dirty="0" err="1"/>
              <a:t>BC</a:t>
            </a:r>
            <a:r>
              <a:rPr lang="en-US" sz="1800" dirty="0"/>
              <a:t> x 2 </a:t>
            </a:r>
            <a:r>
              <a:rPr lang="en-US" sz="1800" dirty="0">
                <a:latin typeface="Symbol" pitchFamily="2" charset="2"/>
              </a:rPr>
              <a:t>k</a:t>
            </a:r>
            <a:r>
              <a:rPr lang="en-US" sz="1800" dirty="0"/>
              <a:t> bins may be sufficient, but for 8 size bins that increases number of species needed by a factor of 4</a:t>
            </a:r>
          </a:p>
        </p:txBody>
      </p:sp>
      <p:sp>
        <p:nvSpPr>
          <p:cNvPr id="645" name="Curved Right Arrow 644">
            <a:extLst>
              <a:ext uri="{FF2B5EF4-FFF2-40B4-BE49-F238E27FC236}">
                <a16:creationId xmlns:a16="http://schemas.microsoft.com/office/drawing/2014/main" id="{5F137B02-BD8D-5847-9F4B-DA726FE04512}"/>
              </a:ext>
            </a:extLst>
          </p:cNvPr>
          <p:cNvSpPr/>
          <p:nvPr/>
        </p:nvSpPr>
        <p:spPr>
          <a:xfrm flipH="1" flipV="1">
            <a:off x="13131538" y="6631337"/>
            <a:ext cx="523690" cy="920455"/>
          </a:xfrm>
          <a:prstGeom prst="curvedRightArrow">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43927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13</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a:xfrm>
            <a:off x="3108960" y="-1"/>
            <a:ext cx="10972800" cy="1310979"/>
          </a:xfrm>
        </p:spPr>
        <p:txBody>
          <a:bodyPr/>
          <a:lstStyle/>
          <a:p>
            <a:r>
              <a:rPr lang="en-US" sz="4000" dirty="0"/>
              <a:t>Aerosol Code Complexity</a:t>
            </a:r>
          </a:p>
        </p:txBody>
      </p:sp>
      <p:sp>
        <p:nvSpPr>
          <p:cNvPr id="5" name="Rectangle 3">
            <a:extLst>
              <a:ext uri="{FF2B5EF4-FFF2-40B4-BE49-F238E27FC236}">
                <a16:creationId xmlns:a16="http://schemas.microsoft.com/office/drawing/2014/main" id="{93BDB61B-2D0C-9C4C-8899-32DF6DED2372}"/>
              </a:ext>
            </a:extLst>
          </p:cNvPr>
          <p:cNvSpPr txBox="1">
            <a:spLocks noChangeArrowheads="1"/>
          </p:cNvSpPr>
          <p:nvPr/>
        </p:nvSpPr>
        <p:spPr>
          <a:xfrm>
            <a:off x="1371600" y="1737360"/>
            <a:ext cx="12942916" cy="6370975"/>
          </a:xfrm>
          <a:prstGeom prst="rect">
            <a:avLst/>
          </a:prstGeom>
        </p:spPr>
        <p:txBody>
          <a:bodyPr vert="horz" wrap="square" lIns="0" tIns="0" rIns="0" bIns="0" rtlCol="0">
            <a:spAutoFit/>
          </a:bodyPr>
          <a:lstStyle/>
          <a:p>
            <a:pPr marL="457200" indent="-457200">
              <a:spcBef>
                <a:spcPts val="600"/>
              </a:spcBef>
              <a:buSzPct val="100000"/>
              <a:buBlip>
                <a:blip r:embed="rId2"/>
              </a:buBlip>
            </a:pPr>
            <a:r>
              <a:rPr lang="en-US" sz="2800" dirty="0">
                <a:solidFill>
                  <a:prstClr val="black"/>
                </a:solidFill>
                <a:latin typeface="Arial"/>
                <a:cs typeface="Arial"/>
              </a:rPr>
              <a:t>Many arrays are needed to account for a range of aerosol properties</a:t>
            </a:r>
          </a:p>
          <a:p>
            <a:pPr marL="457200" indent="-457200">
              <a:spcBef>
                <a:spcPts val="600"/>
              </a:spcBef>
              <a:buSzPct val="100000"/>
              <a:buBlip>
                <a:blip r:embed="rId2"/>
              </a:buBlip>
            </a:pPr>
            <a:r>
              <a:rPr lang="en-US" sz="2800" dirty="0">
                <a:solidFill>
                  <a:prstClr val="black"/>
                </a:solidFill>
                <a:latin typeface="Arial"/>
                <a:cs typeface="Arial"/>
              </a:rPr>
              <a:t>Can this be simplified?</a:t>
            </a:r>
          </a:p>
          <a:p>
            <a:pPr marL="457200" indent="-457200">
              <a:spcBef>
                <a:spcPts val="600"/>
              </a:spcBef>
              <a:buSzPct val="100000"/>
              <a:buBlip>
                <a:blip r:embed="rId2"/>
              </a:buBlip>
            </a:pPr>
            <a:endParaRPr lang="en-US" sz="2800" dirty="0">
              <a:solidFill>
                <a:prstClr val="black"/>
              </a:solidFill>
              <a:latin typeface="Arial"/>
              <a:cs typeface="Arial"/>
            </a:endParaRPr>
          </a:p>
          <a:p>
            <a:pPr>
              <a:spcBef>
                <a:spcPts val="600"/>
              </a:spcBef>
              <a:buSzPct val="100000"/>
            </a:pPr>
            <a:endParaRPr lang="en-US" sz="2800" dirty="0">
              <a:solidFill>
                <a:prstClr val="black"/>
              </a:solidFill>
              <a:latin typeface="Arial"/>
              <a:cs typeface="Arial"/>
            </a:endParaRPr>
          </a:p>
          <a:p>
            <a:pPr marL="457200" indent="-457200">
              <a:spcBef>
                <a:spcPts val="600"/>
              </a:spcBef>
              <a:buSzPct val="100000"/>
              <a:buBlip>
                <a:blip r:embed="rId2"/>
              </a:buBlip>
            </a:pPr>
            <a:endParaRPr lang="en-US" sz="2800" dirty="0">
              <a:solidFill>
                <a:prstClr val="black"/>
              </a:solidFill>
              <a:latin typeface="Arial"/>
              <a:cs typeface="Arial"/>
            </a:endParaRPr>
          </a:p>
          <a:p>
            <a:pPr marL="457200" indent="-457200">
              <a:spcBef>
                <a:spcPts val="600"/>
              </a:spcBef>
              <a:buSzPct val="100000"/>
              <a:buBlip>
                <a:blip r:embed="rId2"/>
              </a:buBlip>
            </a:pPr>
            <a:endParaRPr lang="en-US" sz="2800" dirty="0">
              <a:solidFill>
                <a:prstClr val="black"/>
              </a:solidFill>
              <a:latin typeface="Arial"/>
              <a:cs typeface="Arial"/>
            </a:endParaRPr>
          </a:p>
          <a:p>
            <a:pPr marL="457200" indent="-457200">
              <a:spcBef>
                <a:spcPts val="600"/>
              </a:spcBef>
              <a:buSzPct val="100000"/>
              <a:buBlip>
                <a:blip r:embed="rId2"/>
              </a:buBlip>
            </a:pPr>
            <a:endParaRPr lang="en-US" sz="2800" dirty="0">
              <a:solidFill>
                <a:prstClr val="black"/>
              </a:solidFill>
              <a:latin typeface="Arial"/>
              <a:cs typeface="Arial"/>
            </a:endParaRPr>
          </a:p>
          <a:p>
            <a:pPr marL="457200" indent="-457200">
              <a:spcBef>
                <a:spcPts val="600"/>
              </a:spcBef>
              <a:buSzPct val="100000"/>
              <a:buBlip>
                <a:blip r:embed="rId2"/>
              </a:buBlip>
            </a:pPr>
            <a:endParaRPr lang="en-US" sz="2800" dirty="0">
              <a:solidFill>
                <a:prstClr val="black"/>
              </a:solidFill>
              <a:latin typeface="Arial"/>
              <a:cs typeface="Arial"/>
            </a:endParaRPr>
          </a:p>
          <a:p>
            <a:pPr marL="457200" indent="-457200">
              <a:spcBef>
                <a:spcPts val="600"/>
              </a:spcBef>
              <a:buSzPct val="100000"/>
              <a:buBlip>
                <a:blip r:embed="rId2"/>
              </a:buBlip>
            </a:pPr>
            <a:endParaRPr lang="en-US" sz="2800" dirty="0">
              <a:solidFill>
                <a:prstClr val="black"/>
              </a:solidFill>
              <a:latin typeface="Arial"/>
              <a:cs typeface="Arial"/>
            </a:endParaRPr>
          </a:p>
          <a:p>
            <a:pPr marL="457200" indent="-457200">
              <a:spcBef>
                <a:spcPts val="600"/>
              </a:spcBef>
              <a:buSzPct val="100000"/>
              <a:buBlip>
                <a:blip r:embed="rId2"/>
              </a:buBlip>
            </a:pPr>
            <a:endParaRPr lang="en-US" sz="2800" dirty="0">
              <a:solidFill>
                <a:prstClr val="black"/>
              </a:solidFill>
              <a:latin typeface="Arial"/>
              <a:cs typeface="Arial"/>
            </a:endParaRPr>
          </a:p>
          <a:p>
            <a:pPr marL="457200" indent="-457200">
              <a:spcBef>
                <a:spcPts val="600"/>
              </a:spcBef>
              <a:buSzPct val="100000"/>
              <a:buBlip>
                <a:blip r:embed="rId2"/>
              </a:buBlip>
            </a:pPr>
            <a:r>
              <a:rPr lang="en-US" sz="2800" dirty="0">
                <a:solidFill>
                  <a:prstClr val="black"/>
                </a:solidFill>
                <a:latin typeface="Arial"/>
                <a:cs typeface="Arial"/>
              </a:rPr>
              <a:t>Let the user select complexity based on how many species to include, how to treat the size distribution, whether to include cloud-aerosol interactions, and whether to treat or ignore mixing state, etc.</a:t>
            </a:r>
          </a:p>
        </p:txBody>
      </p:sp>
      <p:sp>
        <p:nvSpPr>
          <p:cNvPr id="4" name="TextBox 3">
            <a:extLst>
              <a:ext uri="{FF2B5EF4-FFF2-40B4-BE49-F238E27FC236}">
                <a16:creationId xmlns:a16="http://schemas.microsoft.com/office/drawing/2014/main" id="{CE1926D3-132A-5B4A-AA49-C0F1DD3C7A52}"/>
              </a:ext>
            </a:extLst>
          </p:cNvPr>
          <p:cNvSpPr txBox="1"/>
          <p:nvPr/>
        </p:nvSpPr>
        <p:spPr>
          <a:xfrm>
            <a:off x="3264886" y="3591580"/>
            <a:ext cx="7563289" cy="523220"/>
          </a:xfrm>
          <a:prstGeom prst="rect">
            <a:avLst/>
          </a:prstGeom>
          <a:noFill/>
        </p:spPr>
        <p:txBody>
          <a:bodyPr wrap="none" rtlCol="0">
            <a:spAutoFit/>
          </a:bodyPr>
          <a:lstStyle/>
          <a:p>
            <a:r>
              <a:rPr lang="en-US" sz="2800" dirty="0">
                <a:solidFill>
                  <a:schemeClr val="accent2"/>
                </a:solidFill>
              </a:rPr>
              <a:t>aerosol(</a:t>
            </a:r>
            <a:r>
              <a:rPr lang="en-US" sz="2800" dirty="0" err="1">
                <a:solidFill>
                  <a:schemeClr val="accent2"/>
                </a:solidFill>
              </a:rPr>
              <a:t>i</a:t>
            </a:r>
            <a:r>
              <a:rPr lang="en-US" sz="2800" dirty="0">
                <a:solidFill>
                  <a:schemeClr val="accent2"/>
                </a:solidFill>
              </a:rPr>
              <a:t>, j, k, </a:t>
            </a:r>
            <a:r>
              <a:rPr lang="en-US" sz="2800" dirty="0" err="1">
                <a:solidFill>
                  <a:schemeClr val="accent2"/>
                </a:solidFill>
              </a:rPr>
              <a:t>n_comp</a:t>
            </a:r>
            <a:r>
              <a:rPr lang="en-US" sz="2800" dirty="0">
                <a:solidFill>
                  <a:schemeClr val="accent2"/>
                </a:solidFill>
              </a:rPr>
              <a:t>, </a:t>
            </a:r>
            <a:r>
              <a:rPr lang="en-US" sz="2800" dirty="0" err="1">
                <a:solidFill>
                  <a:schemeClr val="accent2"/>
                </a:solidFill>
              </a:rPr>
              <a:t>n_bin</a:t>
            </a:r>
            <a:r>
              <a:rPr lang="en-US" sz="2800" dirty="0">
                <a:solidFill>
                  <a:schemeClr val="accent2"/>
                </a:solidFill>
              </a:rPr>
              <a:t>, </a:t>
            </a:r>
            <a:r>
              <a:rPr lang="en-US" sz="2800" dirty="0" err="1">
                <a:solidFill>
                  <a:schemeClr val="accent2"/>
                </a:solidFill>
              </a:rPr>
              <a:t>n_phase</a:t>
            </a:r>
            <a:r>
              <a:rPr lang="en-US" sz="2800" dirty="0">
                <a:solidFill>
                  <a:schemeClr val="accent2"/>
                </a:solidFill>
              </a:rPr>
              <a:t>, </a:t>
            </a:r>
            <a:r>
              <a:rPr lang="en-US" sz="2800" dirty="0" err="1">
                <a:solidFill>
                  <a:schemeClr val="accent2"/>
                </a:solidFill>
              </a:rPr>
              <a:t>n_ms</a:t>
            </a:r>
            <a:r>
              <a:rPr lang="en-US" sz="2800" dirty="0">
                <a:solidFill>
                  <a:schemeClr val="accent2"/>
                </a:solidFill>
              </a:rPr>
              <a:t>)</a:t>
            </a:r>
          </a:p>
        </p:txBody>
      </p:sp>
      <p:pic>
        <p:nvPicPr>
          <p:cNvPr id="7" name="Picture 6">
            <a:extLst>
              <a:ext uri="{FF2B5EF4-FFF2-40B4-BE49-F238E27FC236}">
                <a16:creationId xmlns:a16="http://schemas.microsoft.com/office/drawing/2014/main" id="{07FC6EC2-41AF-F946-BA9D-728BB123B780}"/>
              </a:ext>
            </a:extLst>
          </p:cNvPr>
          <p:cNvPicPr>
            <a:picLocks noChangeAspect="1"/>
          </p:cNvPicPr>
          <p:nvPr/>
        </p:nvPicPr>
        <p:blipFill rotWithShape="1">
          <a:blip r:embed="rId3">
            <a:extLst>
              <a:ext uri="{28A0092B-C50C-407E-A947-70E740481C1C}">
                <a14:useLocalDpi xmlns:a14="http://schemas.microsoft.com/office/drawing/2010/main" val="0"/>
              </a:ext>
            </a:extLst>
          </a:blip>
          <a:srcRect l="24018" t="19423" r="69367" b="8398"/>
          <a:stretch/>
        </p:blipFill>
        <p:spPr>
          <a:xfrm>
            <a:off x="-10365" y="-8371"/>
            <a:ext cx="1007776" cy="8247888"/>
          </a:xfrm>
          <a:prstGeom prst="rect">
            <a:avLst/>
          </a:prstGeom>
        </p:spPr>
      </p:pic>
      <p:sp>
        <p:nvSpPr>
          <p:cNvPr id="6" name="TextBox 5">
            <a:extLst>
              <a:ext uri="{FF2B5EF4-FFF2-40B4-BE49-F238E27FC236}">
                <a16:creationId xmlns:a16="http://schemas.microsoft.com/office/drawing/2014/main" id="{C72E110F-997A-EC40-AB4B-A7F2282F89E0}"/>
              </a:ext>
            </a:extLst>
          </p:cNvPr>
          <p:cNvSpPr txBox="1"/>
          <p:nvPr/>
        </p:nvSpPr>
        <p:spPr>
          <a:xfrm>
            <a:off x="4509759" y="2847179"/>
            <a:ext cx="922047" cy="424732"/>
          </a:xfrm>
          <a:prstGeom prst="rect">
            <a:avLst/>
          </a:prstGeom>
          <a:noFill/>
        </p:spPr>
        <p:txBody>
          <a:bodyPr wrap="none" rtlCol="0">
            <a:spAutoFit/>
          </a:bodyPr>
          <a:lstStyle/>
          <a:p>
            <a:r>
              <a:rPr lang="en-US" i="1" dirty="0"/>
              <a:t>space</a:t>
            </a:r>
          </a:p>
        </p:txBody>
      </p:sp>
      <p:sp>
        <p:nvSpPr>
          <p:cNvPr id="9" name="TextBox 8">
            <a:extLst>
              <a:ext uri="{FF2B5EF4-FFF2-40B4-BE49-F238E27FC236}">
                <a16:creationId xmlns:a16="http://schemas.microsoft.com/office/drawing/2014/main" id="{6A28FC26-51AA-E245-AA56-57C5539ED996}"/>
              </a:ext>
            </a:extLst>
          </p:cNvPr>
          <p:cNvSpPr txBox="1"/>
          <p:nvPr/>
        </p:nvSpPr>
        <p:spPr>
          <a:xfrm>
            <a:off x="3338586" y="4541182"/>
            <a:ext cx="2643672" cy="424732"/>
          </a:xfrm>
          <a:prstGeom prst="rect">
            <a:avLst/>
          </a:prstGeom>
          <a:noFill/>
        </p:spPr>
        <p:txBody>
          <a:bodyPr wrap="none" rtlCol="0">
            <a:spAutoFit/>
          </a:bodyPr>
          <a:lstStyle/>
          <a:p>
            <a:r>
              <a:rPr lang="en-US" i="1" dirty="0"/>
              <a:t># of aerosol species</a:t>
            </a:r>
          </a:p>
        </p:txBody>
      </p:sp>
      <p:sp>
        <p:nvSpPr>
          <p:cNvPr id="10" name="TextBox 9">
            <a:extLst>
              <a:ext uri="{FF2B5EF4-FFF2-40B4-BE49-F238E27FC236}">
                <a16:creationId xmlns:a16="http://schemas.microsoft.com/office/drawing/2014/main" id="{8EB64E09-A1B9-4D47-B127-297AC18EE6FB}"/>
              </a:ext>
            </a:extLst>
          </p:cNvPr>
          <p:cNvSpPr txBox="1"/>
          <p:nvPr/>
        </p:nvSpPr>
        <p:spPr>
          <a:xfrm>
            <a:off x="5982258" y="2835385"/>
            <a:ext cx="3028393" cy="424732"/>
          </a:xfrm>
          <a:prstGeom prst="rect">
            <a:avLst/>
          </a:prstGeom>
          <a:noFill/>
        </p:spPr>
        <p:txBody>
          <a:bodyPr wrap="none" rtlCol="0">
            <a:spAutoFit/>
          </a:bodyPr>
          <a:lstStyle/>
          <a:p>
            <a:r>
              <a:rPr lang="en-US" i="1" dirty="0"/>
              <a:t># of modes or size bins</a:t>
            </a:r>
          </a:p>
        </p:txBody>
      </p:sp>
      <p:sp>
        <p:nvSpPr>
          <p:cNvPr id="11" name="TextBox 10">
            <a:extLst>
              <a:ext uri="{FF2B5EF4-FFF2-40B4-BE49-F238E27FC236}">
                <a16:creationId xmlns:a16="http://schemas.microsoft.com/office/drawing/2014/main" id="{13D08050-FF47-5B48-ACBC-DD7736916F81}"/>
              </a:ext>
            </a:extLst>
          </p:cNvPr>
          <p:cNvSpPr txBox="1"/>
          <p:nvPr/>
        </p:nvSpPr>
        <p:spPr>
          <a:xfrm>
            <a:off x="7046530" y="4541182"/>
            <a:ext cx="5357557" cy="424732"/>
          </a:xfrm>
          <a:prstGeom prst="rect">
            <a:avLst/>
          </a:prstGeom>
          <a:noFill/>
        </p:spPr>
        <p:txBody>
          <a:bodyPr wrap="none" rtlCol="0">
            <a:spAutoFit/>
          </a:bodyPr>
          <a:lstStyle/>
          <a:p>
            <a:r>
              <a:rPr lang="en-US" i="1" dirty="0"/>
              <a:t># phases: 1 = interstitial, 2 = cloud, 3 = ice</a:t>
            </a:r>
          </a:p>
        </p:txBody>
      </p:sp>
      <p:sp>
        <p:nvSpPr>
          <p:cNvPr id="12" name="TextBox 11">
            <a:extLst>
              <a:ext uri="{FF2B5EF4-FFF2-40B4-BE49-F238E27FC236}">
                <a16:creationId xmlns:a16="http://schemas.microsoft.com/office/drawing/2014/main" id="{2F5277F5-090A-7347-8DEF-892202F72D61}"/>
              </a:ext>
            </a:extLst>
          </p:cNvPr>
          <p:cNvSpPr txBox="1"/>
          <p:nvPr/>
        </p:nvSpPr>
        <p:spPr>
          <a:xfrm>
            <a:off x="9621847" y="2847179"/>
            <a:ext cx="2781531" cy="424732"/>
          </a:xfrm>
          <a:prstGeom prst="rect">
            <a:avLst/>
          </a:prstGeom>
          <a:noFill/>
        </p:spPr>
        <p:txBody>
          <a:bodyPr wrap="none" rtlCol="0">
            <a:spAutoFit/>
          </a:bodyPr>
          <a:lstStyle/>
          <a:p>
            <a:r>
              <a:rPr lang="en-US" i="1" dirty="0"/>
              <a:t># of mixing state bins</a:t>
            </a:r>
          </a:p>
        </p:txBody>
      </p:sp>
      <p:cxnSp>
        <p:nvCxnSpPr>
          <p:cNvPr id="13" name="Straight Connector 12">
            <a:extLst>
              <a:ext uri="{FF2B5EF4-FFF2-40B4-BE49-F238E27FC236}">
                <a16:creationId xmlns:a16="http://schemas.microsoft.com/office/drawing/2014/main" id="{6A1B174D-70BA-A04E-93C3-47E63B3D01F4}"/>
              </a:ext>
            </a:extLst>
          </p:cNvPr>
          <p:cNvCxnSpPr/>
          <p:nvPr/>
        </p:nvCxnSpPr>
        <p:spPr>
          <a:xfrm flipV="1">
            <a:off x="7138749" y="3260117"/>
            <a:ext cx="0" cy="369047"/>
          </a:xfrm>
          <a:prstGeom prst="line">
            <a:avLst/>
          </a:prstGeom>
          <a:ln w="25400">
            <a:solidFill>
              <a:schemeClr val="accent2"/>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3B9C3BB-382A-514B-AF31-9989738576E0}"/>
              </a:ext>
            </a:extLst>
          </p:cNvPr>
          <p:cNvCxnSpPr/>
          <p:nvPr/>
        </p:nvCxnSpPr>
        <p:spPr>
          <a:xfrm flipV="1">
            <a:off x="9784864" y="3258005"/>
            <a:ext cx="0" cy="369047"/>
          </a:xfrm>
          <a:prstGeom prst="line">
            <a:avLst/>
          </a:prstGeom>
          <a:ln w="25400">
            <a:solidFill>
              <a:schemeClr val="accent2"/>
            </a:solidFill>
            <a:headEnd type="triangle" w="lg" len="lg"/>
            <a:tailEnd w="lg" len="lg"/>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218EE1D-A892-3742-ABB0-D4D960228749}"/>
              </a:ext>
            </a:extLst>
          </p:cNvPr>
          <p:cNvCxnSpPr/>
          <p:nvPr/>
        </p:nvCxnSpPr>
        <p:spPr>
          <a:xfrm flipV="1">
            <a:off x="5708923" y="4172135"/>
            <a:ext cx="0" cy="369047"/>
          </a:xfrm>
          <a:prstGeom prst="line">
            <a:avLst/>
          </a:prstGeom>
          <a:ln w="2540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201C52F-1AA8-354B-9014-8F0AA6577015}"/>
              </a:ext>
            </a:extLst>
          </p:cNvPr>
          <p:cNvCxnSpPr/>
          <p:nvPr/>
        </p:nvCxnSpPr>
        <p:spPr>
          <a:xfrm flipV="1">
            <a:off x="8348472" y="4169664"/>
            <a:ext cx="0" cy="369047"/>
          </a:xfrm>
          <a:prstGeom prst="line">
            <a:avLst/>
          </a:prstGeom>
          <a:ln w="2540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Right Bracket 13">
            <a:extLst>
              <a:ext uri="{FF2B5EF4-FFF2-40B4-BE49-F238E27FC236}">
                <a16:creationId xmlns:a16="http://schemas.microsoft.com/office/drawing/2014/main" id="{CF7DE5EC-D47B-AB44-A74B-5543906B4852}"/>
              </a:ext>
            </a:extLst>
          </p:cNvPr>
          <p:cNvSpPr/>
          <p:nvPr/>
        </p:nvSpPr>
        <p:spPr>
          <a:xfrm rot="16200000">
            <a:off x="4873077" y="3130404"/>
            <a:ext cx="196654" cy="590889"/>
          </a:xfrm>
          <a:prstGeom prst="rightBracket">
            <a:avLst/>
          </a:prstGeom>
          <a:ln w="254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E412CC32-5D02-3A42-9976-BACBFAAF517C}"/>
              </a:ext>
            </a:extLst>
          </p:cNvPr>
          <p:cNvSpPr txBox="1"/>
          <p:nvPr/>
        </p:nvSpPr>
        <p:spPr>
          <a:xfrm>
            <a:off x="3314677" y="5093412"/>
            <a:ext cx="5192447" cy="424732"/>
          </a:xfrm>
          <a:prstGeom prst="rect">
            <a:avLst/>
          </a:prstGeom>
          <a:noFill/>
        </p:spPr>
        <p:txBody>
          <a:bodyPr wrap="none" rtlCol="0">
            <a:spAutoFit/>
          </a:bodyPr>
          <a:lstStyle/>
          <a:p>
            <a:r>
              <a:rPr lang="en-US" i="1" dirty="0">
                <a:solidFill>
                  <a:srgbClr val="00B050"/>
                </a:solidFill>
              </a:rPr>
              <a:t>for SOA, this might include volatility bins</a:t>
            </a:r>
          </a:p>
        </p:txBody>
      </p:sp>
      <p:sp>
        <p:nvSpPr>
          <p:cNvPr id="8" name="Curved Right Arrow 7">
            <a:extLst>
              <a:ext uri="{FF2B5EF4-FFF2-40B4-BE49-F238E27FC236}">
                <a16:creationId xmlns:a16="http://schemas.microsoft.com/office/drawing/2014/main" id="{BBA3EFAF-B14E-D146-981B-46914D02241E}"/>
              </a:ext>
            </a:extLst>
          </p:cNvPr>
          <p:cNvSpPr/>
          <p:nvPr/>
        </p:nvSpPr>
        <p:spPr>
          <a:xfrm flipV="1">
            <a:off x="2949783" y="4683760"/>
            <a:ext cx="355600" cy="658074"/>
          </a:xfrm>
          <a:prstGeom prst="curved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a:extLst>
              <a:ext uri="{FF2B5EF4-FFF2-40B4-BE49-F238E27FC236}">
                <a16:creationId xmlns:a16="http://schemas.microsoft.com/office/drawing/2014/main" id="{BB2B90EF-4705-1E43-815D-AA7E79346CE9}"/>
              </a:ext>
            </a:extLst>
          </p:cNvPr>
          <p:cNvSpPr txBox="1"/>
          <p:nvPr/>
        </p:nvSpPr>
        <p:spPr>
          <a:xfrm>
            <a:off x="2846101" y="5731356"/>
            <a:ext cx="9993914" cy="757130"/>
          </a:xfrm>
          <a:prstGeom prst="rect">
            <a:avLst/>
          </a:prstGeom>
          <a:noFill/>
        </p:spPr>
        <p:txBody>
          <a:bodyPr wrap="square" rtlCol="0">
            <a:spAutoFit/>
          </a:bodyPr>
          <a:lstStyle/>
          <a:p>
            <a:r>
              <a:rPr lang="en-US" dirty="0">
                <a:solidFill>
                  <a:srgbClr val="011893"/>
                </a:solidFill>
              </a:rPr>
              <a:t>some computational inefficiency since some arrays may be zero or frequently zero, e.g. modal models exclude dust in </a:t>
            </a:r>
            <a:r>
              <a:rPr lang="en-US" dirty="0" err="1">
                <a:solidFill>
                  <a:srgbClr val="011893"/>
                </a:solidFill>
              </a:rPr>
              <a:t>aiken</a:t>
            </a:r>
            <a:r>
              <a:rPr lang="en-US" dirty="0">
                <a:solidFill>
                  <a:srgbClr val="011893"/>
                </a:solidFill>
              </a:rPr>
              <a:t> mode, BC in coarse mode, etc.</a:t>
            </a:r>
          </a:p>
        </p:txBody>
      </p:sp>
    </p:spTree>
    <p:extLst>
      <p:ext uri="{BB962C8B-B14F-4D97-AF65-F5344CB8AC3E}">
        <p14:creationId xmlns:p14="http://schemas.microsoft.com/office/powerpoint/2010/main" val="2478912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14</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a:xfrm>
            <a:off x="3108960" y="-1"/>
            <a:ext cx="10972800" cy="1310979"/>
          </a:xfrm>
        </p:spPr>
        <p:txBody>
          <a:bodyPr/>
          <a:lstStyle/>
          <a:p>
            <a:r>
              <a:rPr lang="en-US" sz="4000" dirty="0"/>
              <a:t>Aerosol Code Expense</a:t>
            </a:r>
          </a:p>
        </p:txBody>
      </p:sp>
      <p:sp>
        <p:nvSpPr>
          <p:cNvPr id="5" name="Rounded Rectangle 4">
            <a:extLst>
              <a:ext uri="{FF2B5EF4-FFF2-40B4-BE49-F238E27FC236}">
                <a16:creationId xmlns:a16="http://schemas.microsoft.com/office/drawing/2014/main" id="{B652D37A-8249-CD4A-83A2-CEB64E2EC49B}"/>
              </a:ext>
            </a:extLst>
          </p:cNvPr>
          <p:cNvSpPr/>
          <p:nvPr/>
        </p:nvSpPr>
        <p:spPr>
          <a:xfrm>
            <a:off x="5911233" y="6801862"/>
            <a:ext cx="3493486" cy="723830"/>
          </a:xfrm>
          <a:prstGeom prst="roundRect">
            <a:avLst/>
          </a:prstGeom>
          <a:solidFill>
            <a:srgbClr val="011893">
              <a:alpha val="40000"/>
            </a:srgbClr>
          </a:solidFill>
          <a:ln w="12700">
            <a:solidFill>
              <a:srgbClr val="0118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1AEDC03-147F-C041-A6E1-3C540379DF0B}"/>
              </a:ext>
            </a:extLst>
          </p:cNvPr>
          <p:cNvSpPr txBox="1"/>
          <p:nvPr/>
        </p:nvSpPr>
        <p:spPr>
          <a:xfrm>
            <a:off x="2924771" y="5019302"/>
            <a:ext cx="1941557" cy="523220"/>
          </a:xfrm>
          <a:prstGeom prst="rect">
            <a:avLst/>
          </a:prstGeom>
          <a:noFill/>
        </p:spPr>
        <p:txBody>
          <a:bodyPr wrap="none" rtlCol="0">
            <a:spAutoFit/>
          </a:bodyPr>
          <a:lstStyle/>
          <a:p>
            <a:r>
              <a:rPr lang="en-US" sz="2800" b="1" dirty="0">
                <a:latin typeface="Arial" charset="0"/>
                <a:ea typeface="Arial" charset="0"/>
                <a:cs typeface="Arial" charset="0"/>
              </a:rPr>
              <a:t>Formation</a:t>
            </a:r>
          </a:p>
        </p:txBody>
      </p:sp>
      <p:sp>
        <p:nvSpPr>
          <p:cNvPr id="7" name="Rounded Rectangle 6">
            <a:extLst>
              <a:ext uri="{FF2B5EF4-FFF2-40B4-BE49-F238E27FC236}">
                <a16:creationId xmlns:a16="http://schemas.microsoft.com/office/drawing/2014/main" id="{4D8F61FC-A74F-9341-A1D1-1DD99C1A5DC4}"/>
              </a:ext>
            </a:extLst>
          </p:cNvPr>
          <p:cNvSpPr/>
          <p:nvPr/>
        </p:nvSpPr>
        <p:spPr>
          <a:xfrm>
            <a:off x="5920621" y="4820393"/>
            <a:ext cx="3493486" cy="915465"/>
          </a:xfrm>
          <a:prstGeom prst="roundRect">
            <a:avLst/>
          </a:prstGeom>
          <a:solidFill>
            <a:srgbClr val="011893">
              <a:alpha val="40000"/>
            </a:srgbClr>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BFD0B49-5604-224A-BD13-0118CB1346E3}"/>
              </a:ext>
            </a:extLst>
          </p:cNvPr>
          <p:cNvSpPr txBox="1"/>
          <p:nvPr/>
        </p:nvSpPr>
        <p:spPr>
          <a:xfrm>
            <a:off x="5911233" y="4868891"/>
            <a:ext cx="3493487" cy="830997"/>
          </a:xfrm>
          <a:prstGeom prst="rect">
            <a:avLst/>
          </a:prstGeom>
          <a:noFill/>
        </p:spPr>
        <p:txBody>
          <a:bodyPr wrap="square" rtlCol="0">
            <a:spAutoFit/>
          </a:bodyPr>
          <a:lstStyle/>
          <a:p>
            <a:pPr algn="ctr"/>
            <a:r>
              <a:rPr lang="en-US" sz="2400" dirty="0">
                <a:solidFill>
                  <a:schemeClr val="bg1"/>
                </a:solidFill>
                <a:latin typeface="Arial" charset="0"/>
                <a:ea typeface="Arial" charset="0"/>
                <a:cs typeface="Arial" charset="0"/>
              </a:rPr>
              <a:t>Aerosol Growth and Chemical Aging</a:t>
            </a:r>
          </a:p>
        </p:txBody>
      </p:sp>
      <p:sp>
        <p:nvSpPr>
          <p:cNvPr id="9" name="Rounded Rectangle 8">
            <a:extLst>
              <a:ext uri="{FF2B5EF4-FFF2-40B4-BE49-F238E27FC236}">
                <a16:creationId xmlns:a16="http://schemas.microsoft.com/office/drawing/2014/main" id="{6D50CC39-B6BC-024A-80BD-91BC96029BB1}"/>
              </a:ext>
            </a:extLst>
          </p:cNvPr>
          <p:cNvSpPr/>
          <p:nvPr/>
        </p:nvSpPr>
        <p:spPr>
          <a:xfrm>
            <a:off x="5911234" y="3025516"/>
            <a:ext cx="3493486" cy="723830"/>
          </a:xfrm>
          <a:prstGeom prst="roundRect">
            <a:avLst/>
          </a:prstGeom>
          <a:solidFill>
            <a:srgbClr val="011893">
              <a:alpha val="40000"/>
            </a:srgbClr>
          </a:solidFill>
          <a:ln w="12700">
            <a:solidFill>
              <a:srgbClr val="0118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58FC9B2-AA8E-C043-BE83-573A7924FDFD}"/>
              </a:ext>
            </a:extLst>
          </p:cNvPr>
          <p:cNvSpPr txBox="1"/>
          <p:nvPr/>
        </p:nvSpPr>
        <p:spPr>
          <a:xfrm>
            <a:off x="6073027" y="3140318"/>
            <a:ext cx="3081100" cy="461665"/>
          </a:xfrm>
          <a:prstGeom prst="rect">
            <a:avLst/>
          </a:prstGeom>
          <a:noFill/>
        </p:spPr>
        <p:txBody>
          <a:bodyPr wrap="none" rtlCol="0">
            <a:spAutoFit/>
          </a:bodyPr>
          <a:lstStyle/>
          <a:p>
            <a:r>
              <a:rPr lang="en-US" sz="2400" dirty="0">
                <a:solidFill>
                  <a:schemeClr val="bg1"/>
                </a:solidFill>
                <a:latin typeface="Arial" charset="0"/>
                <a:ea typeface="Arial" charset="0"/>
                <a:cs typeface="Arial" charset="0"/>
              </a:rPr>
              <a:t>Trace Gas Chemistry</a:t>
            </a:r>
          </a:p>
        </p:txBody>
      </p:sp>
      <p:sp>
        <p:nvSpPr>
          <p:cNvPr id="11" name="Rounded Rectangle 10">
            <a:extLst>
              <a:ext uri="{FF2B5EF4-FFF2-40B4-BE49-F238E27FC236}">
                <a16:creationId xmlns:a16="http://schemas.microsoft.com/office/drawing/2014/main" id="{C885BD88-1F75-694A-B1E5-F05FB7FB0A11}"/>
              </a:ext>
            </a:extLst>
          </p:cNvPr>
          <p:cNvSpPr/>
          <p:nvPr/>
        </p:nvSpPr>
        <p:spPr>
          <a:xfrm>
            <a:off x="2652668" y="4435870"/>
            <a:ext cx="2472641" cy="565048"/>
          </a:xfrm>
          <a:prstGeom prst="roundRect">
            <a:avLst/>
          </a:prstGeom>
          <a:solidFill>
            <a:srgbClr val="011893">
              <a:alpha val="40000"/>
            </a:srgbClr>
          </a:solidFill>
          <a:ln w="12700">
            <a:solidFill>
              <a:srgbClr val="0118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ounded Rectangle 11">
            <a:extLst>
              <a:ext uri="{FF2B5EF4-FFF2-40B4-BE49-F238E27FC236}">
                <a16:creationId xmlns:a16="http://schemas.microsoft.com/office/drawing/2014/main" id="{A2240975-46BD-3647-9395-B8B1646EAA35}"/>
              </a:ext>
            </a:extLst>
          </p:cNvPr>
          <p:cNvSpPr/>
          <p:nvPr/>
        </p:nvSpPr>
        <p:spPr>
          <a:xfrm>
            <a:off x="2654183" y="5563941"/>
            <a:ext cx="2472641" cy="565048"/>
          </a:xfrm>
          <a:prstGeom prst="roundRect">
            <a:avLst/>
          </a:prstGeom>
          <a:solidFill>
            <a:srgbClr val="011893">
              <a:alpha val="40000"/>
            </a:srgbClr>
          </a:solidFill>
          <a:ln w="12700">
            <a:solidFill>
              <a:srgbClr val="0118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E5530DD3-6CA5-174C-94C8-0519085ECA72}"/>
              </a:ext>
            </a:extLst>
          </p:cNvPr>
          <p:cNvSpPr txBox="1"/>
          <p:nvPr/>
        </p:nvSpPr>
        <p:spPr>
          <a:xfrm>
            <a:off x="3094539" y="5614756"/>
            <a:ext cx="1588897" cy="461665"/>
          </a:xfrm>
          <a:prstGeom prst="rect">
            <a:avLst/>
          </a:prstGeom>
          <a:noFill/>
        </p:spPr>
        <p:txBody>
          <a:bodyPr wrap="none" rtlCol="0">
            <a:spAutoFit/>
          </a:bodyPr>
          <a:lstStyle/>
          <a:p>
            <a:r>
              <a:rPr lang="en-US" sz="2400" dirty="0">
                <a:solidFill>
                  <a:schemeClr val="bg1"/>
                </a:solidFill>
                <a:latin typeface="Arial" charset="0"/>
                <a:ea typeface="Arial" charset="0"/>
                <a:cs typeface="Arial" charset="0"/>
              </a:rPr>
              <a:t>Emissions</a:t>
            </a:r>
          </a:p>
        </p:txBody>
      </p:sp>
      <p:sp>
        <p:nvSpPr>
          <p:cNvPr id="14" name="TextBox 13">
            <a:extLst>
              <a:ext uri="{FF2B5EF4-FFF2-40B4-BE49-F238E27FC236}">
                <a16:creationId xmlns:a16="http://schemas.microsoft.com/office/drawing/2014/main" id="{74CAFCEC-E806-5745-B61F-F525CEC7E3D6}"/>
              </a:ext>
            </a:extLst>
          </p:cNvPr>
          <p:cNvSpPr txBox="1"/>
          <p:nvPr/>
        </p:nvSpPr>
        <p:spPr>
          <a:xfrm>
            <a:off x="3039693" y="4487561"/>
            <a:ext cx="1641796" cy="461665"/>
          </a:xfrm>
          <a:prstGeom prst="rect">
            <a:avLst/>
          </a:prstGeom>
          <a:noFill/>
        </p:spPr>
        <p:txBody>
          <a:bodyPr wrap="none" rtlCol="0">
            <a:spAutoFit/>
          </a:bodyPr>
          <a:lstStyle/>
          <a:p>
            <a:r>
              <a:rPr lang="en-US" sz="2400" dirty="0">
                <a:solidFill>
                  <a:schemeClr val="bg1"/>
                </a:solidFill>
                <a:latin typeface="Arial" charset="0"/>
                <a:ea typeface="Arial" charset="0"/>
                <a:cs typeface="Arial" charset="0"/>
              </a:rPr>
              <a:t>Nucleation</a:t>
            </a:r>
          </a:p>
        </p:txBody>
      </p:sp>
      <p:sp>
        <p:nvSpPr>
          <p:cNvPr id="15" name="Rounded Rectangle 14">
            <a:extLst>
              <a:ext uri="{FF2B5EF4-FFF2-40B4-BE49-F238E27FC236}">
                <a16:creationId xmlns:a16="http://schemas.microsoft.com/office/drawing/2014/main" id="{C37B3C0A-E00F-0A40-9FC7-EA7810B5467F}"/>
              </a:ext>
            </a:extLst>
          </p:cNvPr>
          <p:cNvSpPr/>
          <p:nvPr/>
        </p:nvSpPr>
        <p:spPr>
          <a:xfrm>
            <a:off x="10236256" y="5567954"/>
            <a:ext cx="2473965" cy="565048"/>
          </a:xfrm>
          <a:prstGeom prst="roundRect">
            <a:avLst/>
          </a:prstGeom>
          <a:solidFill>
            <a:srgbClr val="011893">
              <a:alpha val="40000"/>
            </a:srgbClr>
          </a:solidFill>
          <a:ln w="12700">
            <a:solidFill>
              <a:srgbClr val="0118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ounded Rectangle 16">
            <a:extLst>
              <a:ext uri="{FF2B5EF4-FFF2-40B4-BE49-F238E27FC236}">
                <a16:creationId xmlns:a16="http://schemas.microsoft.com/office/drawing/2014/main" id="{FD8F3060-F74E-1340-A1B8-FE4DD7E80CD1}"/>
              </a:ext>
            </a:extLst>
          </p:cNvPr>
          <p:cNvSpPr/>
          <p:nvPr/>
        </p:nvSpPr>
        <p:spPr>
          <a:xfrm>
            <a:off x="10239074" y="4436197"/>
            <a:ext cx="2472641" cy="565048"/>
          </a:xfrm>
          <a:prstGeom prst="roundRect">
            <a:avLst/>
          </a:prstGeom>
          <a:solidFill>
            <a:srgbClr val="011893">
              <a:alpha val="40000"/>
            </a:srgbClr>
          </a:solidFill>
          <a:ln w="12700">
            <a:solidFill>
              <a:srgbClr val="0118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C7593812-C2CB-0F45-9456-1A0B65094484}"/>
              </a:ext>
            </a:extLst>
          </p:cNvPr>
          <p:cNvSpPr txBox="1"/>
          <p:nvPr/>
        </p:nvSpPr>
        <p:spPr>
          <a:xfrm>
            <a:off x="10254336" y="5604859"/>
            <a:ext cx="2421689" cy="461665"/>
          </a:xfrm>
          <a:prstGeom prst="rect">
            <a:avLst/>
          </a:prstGeom>
          <a:noFill/>
        </p:spPr>
        <p:txBody>
          <a:bodyPr wrap="none" rtlCol="0">
            <a:spAutoFit/>
          </a:bodyPr>
          <a:lstStyle/>
          <a:p>
            <a:r>
              <a:rPr lang="en-US" sz="2400" dirty="0">
                <a:solidFill>
                  <a:schemeClr val="bg1"/>
                </a:solidFill>
                <a:latin typeface="Arial" charset="0"/>
                <a:ea typeface="Arial" charset="0"/>
                <a:cs typeface="Arial" charset="0"/>
              </a:rPr>
              <a:t>Wet Scavenging</a:t>
            </a:r>
          </a:p>
        </p:txBody>
      </p:sp>
      <p:sp>
        <p:nvSpPr>
          <p:cNvPr id="19" name="TextBox 18">
            <a:extLst>
              <a:ext uri="{FF2B5EF4-FFF2-40B4-BE49-F238E27FC236}">
                <a16:creationId xmlns:a16="http://schemas.microsoft.com/office/drawing/2014/main" id="{1102975D-3826-E24D-A91F-25428E55A6EF}"/>
              </a:ext>
            </a:extLst>
          </p:cNvPr>
          <p:cNvSpPr txBox="1"/>
          <p:nvPr/>
        </p:nvSpPr>
        <p:spPr>
          <a:xfrm>
            <a:off x="10645137" y="5019302"/>
            <a:ext cx="1683474" cy="523220"/>
          </a:xfrm>
          <a:prstGeom prst="rect">
            <a:avLst/>
          </a:prstGeom>
          <a:noFill/>
        </p:spPr>
        <p:txBody>
          <a:bodyPr wrap="none" rtlCol="0">
            <a:spAutoFit/>
          </a:bodyPr>
          <a:lstStyle/>
          <a:p>
            <a:r>
              <a:rPr lang="en-US" sz="2800" b="1" dirty="0">
                <a:solidFill>
                  <a:schemeClr val="bg1">
                    <a:lumMod val="50000"/>
                  </a:schemeClr>
                </a:solidFill>
                <a:latin typeface="Arial" charset="0"/>
                <a:ea typeface="Arial" charset="0"/>
                <a:cs typeface="Arial" charset="0"/>
              </a:rPr>
              <a:t>Removal</a:t>
            </a:r>
          </a:p>
        </p:txBody>
      </p:sp>
      <p:sp>
        <p:nvSpPr>
          <p:cNvPr id="20" name="TextBox 19">
            <a:extLst>
              <a:ext uri="{FF2B5EF4-FFF2-40B4-BE49-F238E27FC236}">
                <a16:creationId xmlns:a16="http://schemas.microsoft.com/office/drawing/2014/main" id="{D763FD70-7584-444F-B012-0E4FF6C9E4D3}"/>
              </a:ext>
            </a:extLst>
          </p:cNvPr>
          <p:cNvSpPr txBox="1"/>
          <p:nvPr/>
        </p:nvSpPr>
        <p:spPr>
          <a:xfrm>
            <a:off x="10363674" y="4464270"/>
            <a:ext cx="2206053" cy="461665"/>
          </a:xfrm>
          <a:prstGeom prst="rect">
            <a:avLst/>
          </a:prstGeom>
          <a:noFill/>
        </p:spPr>
        <p:txBody>
          <a:bodyPr wrap="none" rtlCol="0">
            <a:spAutoFit/>
          </a:bodyPr>
          <a:lstStyle/>
          <a:p>
            <a:r>
              <a:rPr lang="en-US" sz="2400" dirty="0">
                <a:solidFill>
                  <a:schemeClr val="bg1"/>
                </a:solidFill>
                <a:latin typeface="Arial" charset="0"/>
                <a:ea typeface="Arial" charset="0"/>
                <a:cs typeface="Arial" charset="0"/>
              </a:rPr>
              <a:t>Dry Deposition</a:t>
            </a:r>
          </a:p>
        </p:txBody>
      </p:sp>
      <p:cxnSp>
        <p:nvCxnSpPr>
          <p:cNvPr id="21" name="Straight Arrow Connector 20">
            <a:extLst>
              <a:ext uri="{FF2B5EF4-FFF2-40B4-BE49-F238E27FC236}">
                <a16:creationId xmlns:a16="http://schemas.microsoft.com/office/drawing/2014/main" id="{93A736E4-5F11-8A4D-8D9D-EA9706BC473B}"/>
              </a:ext>
            </a:extLst>
          </p:cNvPr>
          <p:cNvCxnSpPr/>
          <p:nvPr/>
        </p:nvCxnSpPr>
        <p:spPr>
          <a:xfrm>
            <a:off x="5123994" y="4742263"/>
            <a:ext cx="790574" cy="353759"/>
          </a:xfrm>
          <a:prstGeom prst="straightConnector1">
            <a:avLst/>
          </a:prstGeom>
          <a:ln w="38100">
            <a:solidFill>
              <a:srgbClr val="011893"/>
            </a:solidFill>
            <a:headEnd type="non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340D850C-33DB-D648-AA65-6D168ADC1706}"/>
              </a:ext>
            </a:extLst>
          </p:cNvPr>
          <p:cNvCxnSpPr/>
          <p:nvPr/>
        </p:nvCxnSpPr>
        <p:spPr>
          <a:xfrm flipH="1" flipV="1">
            <a:off x="9417964" y="5528142"/>
            <a:ext cx="790574" cy="353759"/>
          </a:xfrm>
          <a:prstGeom prst="straightConnector1">
            <a:avLst/>
          </a:prstGeom>
          <a:ln w="38100">
            <a:solidFill>
              <a:srgbClr val="011893"/>
            </a:solidFill>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756E1A2E-449A-ED40-BC15-24DB8832B429}"/>
              </a:ext>
            </a:extLst>
          </p:cNvPr>
          <p:cNvCxnSpPr/>
          <p:nvPr/>
        </p:nvCxnSpPr>
        <p:spPr>
          <a:xfrm flipH="1">
            <a:off x="9417289" y="4746016"/>
            <a:ext cx="790574" cy="353759"/>
          </a:xfrm>
          <a:prstGeom prst="straightConnector1">
            <a:avLst/>
          </a:prstGeom>
          <a:ln w="38100">
            <a:solidFill>
              <a:srgbClr val="011893"/>
            </a:solidFill>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8B15D5B3-E5A3-A94A-B7F5-EDA0D04FD1F5}"/>
              </a:ext>
            </a:extLst>
          </p:cNvPr>
          <p:cNvCxnSpPr/>
          <p:nvPr/>
        </p:nvCxnSpPr>
        <p:spPr>
          <a:xfrm flipH="1" flipV="1">
            <a:off x="8434927" y="6341652"/>
            <a:ext cx="0" cy="457200"/>
          </a:xfrm>
          <a:prstGeom prst="straightConnector1">
            <a:avLst/>
          </a:prstGeom>
          <a:ln w="38100">
            <a:solidFill>
              <a:srgbClr val="011893"/>
            </a:solidFill>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8358EDBA-9E02-1240-8862-E274A34A381A}"/>
              </a:ext>
            </a:extLst>
          </p:cNvPr>
          <p:cNvCxnSpPr/>
          <p:nvPr/>
        </p:nvCxnSpPr>
        <p:spPr>
          <a:xfrm flipH="1">
            <a:off x="6934647" y="6341652"/>
            <a:ext cx="0" cy="457200"/>
          </a:xfrm>
          <a:prstGeom prst="straightConnector1">
            <a:avLst/>
          </a:prstGeom>
          <a:ln w="38100">
            <a:solidFill>
              <a:srgbClr val="011893"/>
            </a:solidFill>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A17AB6F9-550C-624A-AD6A-C08D0F89180C}"/>
              </a:ext>
            </a:extLst>
          </p:cNvPr>
          <p:cNvCxnSpPr/>
          <p:nvPr/>
        </p:nvCxnSpPr>
        <p:spPr>
          <a:xfrm flipH="1">
            <a:off x="8425670" y="3748584"/>
            <a:ext cx="0" cy="457200"/>
          </a:xfrm>
          <a:prstGeom prst="straightConnector1">
            <a:avLst/>
          </a:prstGeom>
          <a:ln w="38100">
            <a:solidFill>
              <a:srgbClr val="011893"/>
            </a:solidFill>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48392B0C-8598-0E42-8777-E4D82642B2D9}"/>
              </a:ext>
            </a:extLst>
          </p:cNvPr>
          <p:cNvCxnSpPr/>
          <p:nvPr/>
        </p:nvCxnSpPr>
        <p:spPr>
          <a:xfrm flipH="1" flipV="1">
            <a:off x="6934647" y="3773595"/>
            <a:ext cx="0" cy="457200"/>
          </a:xfrm>
          <a:prstGeom prst="straightConnector1">
            <a:avLst/>
          </a:prstGeom>
          <a:ln w="38100">
            <a:solidFill>
              <a:srgbClr val="011893"/>
            </a:solidFill>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514BFFA3-357C-494A-A9D2-9A312BA10C98}"/>
              </a:ext>
            </a:extLst>
          </p:cNvPr>
          <p:cNvSpPr txBox="1"/>
          <p:nvPr/>
        </p:nvSpPr>
        <p:spPr>
          <a:xfrm>
            <a:off x="6259188" y="6915340"/>
            <a:ext cx="2842510" cy="461665"/>
          </a:xfrm>
          <a:prstGeom prst="rect">
            <a:avLst/>
          </a:prstGeom>
          <a:noFill/>
        </p:spPr>
        <p:txBody>
          <a:bodyPr wrap="square" rtlCol="0">
            <a:spAutoFit/>
          </a:bodyPr>
          <a:lstStyle/>
          <a:p>
            <a:pPr algn="ctr"/>
            <a:r>
              <a:rPr lang="en-US" sz="2400" dirty="0">
                <a:solidFill>
                  <a:schemeClr val="bg1"/>
                </a:solidFill>
                <a:latin typeface="Arial" charset="0"/>
                <a:ea typeface="Arial" charset="0"/>
                <a:cs typeface="Arial" charset="0"/>
              </a:rPr>
              <a:t>Meteorology</a:t>
            </a:r>
          </a:p>
        </p:txBody>
      </p:sp>
      <p:cxnSp>
        <p:nvCxnSpPr>
          <p:cNvPr id="29" name="Straight Arrow Connector 28">
            <a:extLst>
              <a:ext uri="{FF2B5EF4-FFF2-40B4-BE49-F238E27FC236}">
                <a16:creationId xmlns:a16="http://schemas.microsoft.com/office/drawing/2014/main" id="{CAE8B69D-67B0-F047-82DD-4C8D20A5C883}"/>
              </a:ext>
            </a:extLst>
          </p:cNvPr>
          <p:cNvCxnSpPr/>
          <p:nvPr/>
        </p:nvCxnSpPr>
        <p:spPr>
          <a:xfrm flipH="1">
            <a:off x="5137238" y="5464171"/>
            <a:ext cx="790574" cy="353759"/>
          </a:xfrm>
          <a:prstGeom prst="straightConnector1">
            <a:avLst/>
          </a:prstGeom>
          <a:ln w="38100">
            <a:solidFill>
              <a:srgbClr val="011893"/>
            </a:solidFill>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sp>
        <p:nvSpPr>
          <p:cNvPr id="30" name="Rounded Rectangle 29">
            <a:extLst>
              <a:ext uri="{FF2B5EF4-FFF2-40B4-BE49-F238E27FC236}">
                <a16:creationId xmlns:a16="http://schemas.microsoft.com/office/drawing/2014/main" id="{F2F746E0-0274-484B-B6D3-E61C2522F2DE}"/>
              </a:ext>
            </a:extLst>
          </p:cNvPr>
          <p:cNvSpPr/>
          <p:nvPr/>
        </p:nvSpPr>
        <p:spPr>
          <a:xfrm>
            <a:off x="2430828" y="4205784"/>
            <a:ext cx="10531459" cy="2135868"/>
          </a:xfrm>
          <a:prstGeom prst="roundRect">
            <a:avLst>
              <a:gd name="adj" fmla="val 10933"/>
            </a:avLst>
          </a:prstGeom>
          <a:noFill/>
          <a:ln w="38100">
            <a:solidFill>
              <a:srgbClr val="0118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E86D4D8C-17A4-1949-BE61-5C52B92F34B1}"/>
              </a:ext>
            </a:extLst>
          </p:cNvPr>
          <p:cNvSpPr txBox="1"/>
          <p:nvPr/>
        </p:nvSpPr>
        <p:spPr>
          <a:xfrm>
            <a:off x="7014231" y="5990306"/>
            <a:ext cx="3007028" cy="246221"/>
          </a:xfrm>
          <a:prstGeom prst="rect">
            <a:avLst/>
          </a:prstGeom>
          <a:solidFill>
            <a:schemeClr val="bg1"/>
          </a:solidFill>
        </p:spPr>
        <p:txBody>
          <a:bodyPr wrap="square" tIns="0" bIns="0" rtlCol="0">
            <a:spAutoFit/>
          </a:bodyPr>
          <a:lstStyle/>
          <a:p>
            <a:pPr algn="ctr">
              <a:spcAft>
                <a:spcPts val="600"/>
              </a:spcAft>
            </a:pPr>
            <a:r>
              <a:rPr lang="en-US" sz="1600" i="1" dirty="0">
                <a:solidFill>
                  <a:srgbClr val="011893"/>
                </a:solidFill>
                <a:latin typeface="Arial" charset="0"/>
                <a:ea typeface="Arial" charset="0"/>
                <a:cs typeface="Arial" charset="0"/>
              </a:rPr>
              <a:t>optical, CCN, IN properties</a:t>
            </a:r>
          </a:p>
        </p:txBody>
      </p:sp>
      <p:cxnSp>
        <p:nvCxnSpPr>
          <p:cNvPr id="32" name="Straight Arrow Connector 31">
            <a:extLst>
              <a:ext uri="{FF2B5EF4-FFF2-40B4-BE49-F238E27FC236}">
                <a16:creationId xmlns:a16="http://schemas.microsoft.com/office/drawing/2014/main" id="{583FA2E9-A80A-7946-A5B3-4A4CDD06830A}"/>
              </a:ext>
            </a:extLst>
          </p:cNvPr>
          <p:cNvCxnSpPr>
            <a:cxnSpLocks/>
          </p:cNvCxnSpPr>
          <p:nvPr/>
        </p:nvCxnSpPr>
        <p:spPr>
          <a:xfrm flipH="1">
            <a:off x="12725972" y="4718393"/>
            <a:ext cx="645525" cy="0"/>
          </a:xfrm>
          <a:prstGeom prst="straightConnector1">
            <a:avLst/>
          </a:prstGeom>
          <a:ln w="38100">
            <a:solidFill>
              <a:srgbClr val="011893"/>
            </a:solidFill>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E6523ADF-E2D8-454D-970E-290A3D207441}"/>
              </a:ext>
            </a:extLst>
          </p:cNvPr>
          <p:cNvCxnSpPr>
            <a:cxnSpLocks/>
          </p:cNvCxnSpPr>
          <p:nvPr/>
        </p:nvCxnSpPr>
        <p:spPr>
          <a:xfrm flipH="1">
            <a:off x="12710221" y="5845588"/>
            <a:ext cx="645525" cy="0"/>
          </a:xfrm>
          <a:prstGeom prst="straightConnector1">
            <a:avLst/>
          </a:prstGeom>
          <a:ln w="38100">
            <a:solidFill>
              <a:srgbClr val="011893"/>
            </a:solidFill>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sp>
        <p:nvSpPr>
          <p:cNvPr id="34" name="Rectangle 3">
            <a:extLst>
              <a:ext uri="{FF2B5EF4-FFF2-40B4-BE49-F238E27FC236}">
                <a16:creationId xmlns:a16="http://schemas.microsoft.com/office/drawing/2014/main" id="{9ED75700-7FBE-904D-BCF2-FE60CB1BFF97}"/>
              </a:ext>
            </a:extLst>
          </p:cNvPr>
          <p:cNvSpPr txBox="1">
            <a:spLocks noChangeArrowheads="1"/>
          </p:cNvSpPr>
          <p:nvPr/>
        </p:nvSpPr>
        <p:spPr>
          <a:xfrm>
            <a:off x="1371600" y="1737360"/>
            <a:ext cx="12942916" cy="861774"/>
          </a:xfrm>
          <a:prstGeom prst="rect">
            <a:avLst/>
          </a:prstGeom>
        </p:spPr>
        <p:txBody>
          <a:bodyPr vert="horz" wrap="square" lIns="0" tIns="0" rIns="0" bIns="0" rtlCol="0">
            <a:spAutoFit/>
          </a:bodyPr>
          <a:lstStyle/>
          <a:p>
            <a:pPr marL="457200" indent="-457200">
              <a:spcBef>
                <a:spcPts val="600"/>
              </a:spcBef>
              <a:buSzPct val="100000"/>
              <a:buBlip>
                <a:blip r:embed="rId2"/>
              </a:buBlip>
            </a:pPr>
            <a:r>
              <a:rPr lang="en-US" sz="2800" dirty="0">
                <a:solidFill>
                  <a:prstClr val="black"/>
                </a:solidFill>
                <a:latin typeface="Arial"/>
                <a:cs typeface="Arial"/>
              </a:rPr>
              <a:t>Many treatments /options available for each process – but they may not all be compatible with different representations of the size distribution</a:t>
            </a:r>
          </a:p>
        </p:txBody>
      </p:sp>
      <p:sp>
        <p:nvSpPr>
          <p:cNvPr id="4" name="TextBox 3">
            <a:extLst>
              <a:ext uri="{FF2B5EF4-FFF2-40B4-BE49-F238E27FC236}">
                <a16:creationId xmlns:a16="http://schemas.microsoft.com/office/drawing/2014/main" id="{DA4E8014-5BE6-0F4C-AD45-7B9BD978E067}"/>
              </a:ext>
            </a:extLst>
          </p:cNvPr>
          <p:cNvSpPr txBox="1"/>
          <p:nvPr/>
        </p:nvSpPr>
        <p:spPr>
          <a:xfrm>
            <a:off x="1722520" y="2684232"/>
            <a:ext cx="3721105" cy="1089529"/>
          </a:xfrm>
          <a:prstGeom prst="rect">
            <a:avLst/>
          </a:prstGeom>
          <a:noFill/>
        </p:spPr>
        <p:txBody>
          <a:bodyPr wrap="square" rtlCol="0">
            <a:spAutoFit/>
          </a:bodyPr>
          <a:lstStyle/>
          <a:p>
            <a:r>
              <a:rPr lang="en-US" dirty="0">
                <a:solidFill>
                  <a:srgbClr val="FF0000"/>
                </a:solidFill>
              </a:rPr>
              <a:t>most computationally expensive part, excluding transport of aerosol arrays</a:t>
            </a:r>
          </a:p>
        </p:txBody>
      </p:sp>
      <p:cxnSp>
        <p:nvCxnSpPr>
          <p:cNvPr id="35" name="Straight Arrow Connector 34">
            <a:extLst>
              <a:ext uri="{FF2B5EF4-FFF2-40B4-BE49-F238E27FC236}">
                <a16:creationId xmlns:a16="http://schemas.microsoft.com/office/drawing/2014/main" id="{C17C2E73-2374-DB4D-8EB2-0915071610F3}"/>
              </a:ext>
            </a:extLst>
          </p:cNvPr>
          <p:cNvCxnSpPr>
            <a:cxnSpLocks/>
          </p:cNvCxnSpPr>
          <p:nvPr/>
        </p:nvCxnSpPr>
        <p:spPr>
          <a:xfrm>
            <a:off x="5120659" y="3784471"/>
            <a:ext cx="834939" cy="966378"/>
          </a:xfrm>
          <a:prstGeom prst="straightConnector1">
            <a:avLst/>
          </a:prstGeom>
          <a:ln w="38100">
            <a:solidFill>
              <a:srgbClr val="FF0000"/>
            </a:solidFill>
            <a:headEnd type="none" w="lg" len="lg"/>
            <a:tailEnd type="triangle" w="lg" len="lg"/>
          </a:ln>
          <a:effectLst/>
        </p:spPr>
        <p:style>
          <a:lnRef idx="2">
            <a:schemeClr val="accent1"/>
          </a:lnRef>
          <a:fillRef idx="0">
            <a:schemeClr val="accent1"/>
          </a:fillRef>
          <a:effectRef idx="1">
            <a:schemeClr val="accent1"/>
          </a:effectRef>
          <a:fontRef idx="minor">
            <a:schemeClr val="tx1"/>
          </a:fontRef>
        </p:style>
      </p:cxnSp>
      <p:pic>
        <p:nvPicPr>
          <p:cNvPr id="36" name="Picture 35">
            <a:extLst>
              <a:ext uri="{FF2B5EF4-FFF2-40B4-BE49-F238E27FC236}">
                <a16:creationId xmlns:a16="http://schemas.microsoft.com/office/drawing/2014/main" id="{76DD27A5-13D5-274B-AD4C-D2F37632EB8D}"/>
              </a:ext>
            </a:extLst>
          </p:cNvPr>
          <p:cNvPicPr>
            <a:picLocks noChangeAspect="1"/>
          </p:cNvPicPr>
          <p:nvPr/>
        </p:nvPicPr>
        <p:blipFill rotWithShape="1">
          <a:blip r:embed="rId3">
            <a:extLst>
              <a:ext uri="{28A0092B-C50C-407E-A947-70E740481C1C}">
                <a14:useLocalDpi xmlns:a14="http://schemas.microsoft.com/office/drawing/2010/main" val="0"/>
              </a:ext>
            </a:extLst>
          </a:blip>
          <a:srcRect l="24018" t="19423" r="69367" b="8398"/>
          <a:stretch/>
        </p:blipFill>
        <p:spPr>
          <a:xfrm>
            <a:off x="-10365" y="-8371"/>
            <a:ext cx="1007776" cy="8247888"/>
          </a:xfrm>
          <a:prstGeom prst="rect">
            <a:avLst/>
          </a:prstGeom>
        </p:spPr>
      </p:pic>
    </p:spTree>
    <p:extLst>
      <p:ext uri="{BB962C8B-B14F-4D97-AF65-F5344CB8AC3E}">
        <p14:creationId xmlns:p14="http://schemas.microsoft.com/office/powerpoint/2010/main" val="1165470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15</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a:xfrm>
            <a:off x="3108960" y="-1"/>
            <a:ext cx="10972800" cy="1310979"/>
          </a:xfrm>
        </p:spPr>
        <p:txBody>
          <a:bodyPr/>
          <a:lstStyle/>
          <a:p>
            <a:r>
              <a:rPr lang="en-US" sz="4000" dirty="0"/>
              <a:t>Aerosol Growth and Chemical Aging</a:t>
            </a:r>
          </a:p>
        </p:txBody>
      </p:sp>
      <p:sp>
        <p:nvSpPr>
          <p:cNvPr id="207" name="Rounded Rectangle 206">
            <a:extLst>
              <a:ext uri="{FF2B5EF4-FFF2-40B4-BE49-F238E27FC236}">
                <a16:creationId xmlns:a16="http://schemas.microsoft.com/office/drawing/2014/main" id="{61E88DEA-3E48-AC41-84CD-9C61AD26EA8D}"/>
              </a:ext>
            </a:extLst>
          </p:cNvPr>
          <p:cNvSpPr/>
          <p:nvPr/>
        </p:nvSpPr>
        <p:spPr>
          <a:xfrm>
            <a:off x="7049729" y="2478052"/>
            <a:ext cx="4921261" cy="2939069"/>
          </a:xfrm>
          <a:prstGeom prst="roundRect">
            <a:avLst>
              <a:gd name="adj" fmla="val 6824"/>
            </a:avLst>
          </a:prstGeom>
          <a:solidFill>
            <a:srgbClr val="011893">
              <a:alpha val="30000"/>
            </a:srgbClr>
          </a:solidFill>
          <a:ln w="19050">
            <a:solidFill>
              <a:srgbClr val="0118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TextBox 207">
            <a:extLst>
              <a:ext uri="{FF2B5EF4-FFF2-40B4-BE49-F238E27FC236}">
                <a16:creationId xmlns:a16="http://schemas.microsoft.com/office/drawing/2014/main" id="{FFEF9D75-DE4A-E842-BC22-DA7BFFAB3139}"/>
              </a:ext>
            </a:extLst>
          </p:cNvPr>
          <p:cNvSpPr txBox="1"/>
          <p:nvPr/>
        </p:nvSpPr>
        <p:spPr>
          <a:xfrm>
            <a:off x="7797754" y="2438621"/>
            <a:ext cx="3355068" cy="4247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Thermodynamic Module</a:t>
            </a:r>
          </a:p>
        </p:txBody>
      </p:sp>
      <p:sp>
        <p:nvSpPr>
          <p:cNvPr id="209" name="TextBox 208">
            <a:extLst>
              <a:ext uri="{FF2B5EF4-FFF2-40B4-BE49-F238E27FC236}">
                <a16:creationId xmlns:a16="http://schemas.microsoft.com/office/drawing/2014/main" id="{3261DF96-F94E-784F-B7E0-FD6FDA31F11C}"/>
              </a:ext>
            </a:extLst>
          </p:cNvPr>
          <p:cNvSpPr txBox="1"/>
          <p:nvPr/>
        </p:nvSpPr>
        <p:spPr>
          <a:xfrm>
            <a:off x="5604943" y="5062054"/>
            <a:ext cx="731290" cy="307777"/>
          </a:xfrm>
          <a:prstGeom prst="rect">
            <a:avLst/>
          </a:prstGeom>
          <a:noFill/>
        </p:spPr>
        <p:txBody>
          <a:bodyPr wrap="square" rtlCol="0">
            <a:spAutoFit/>
          </a:bodyPr>
          <a:lstStyle/>
          <a:p>
            <a:r>
              <a:rPr lang="en-US" sz="1400" b="1" i="1">
                <a:solidFill>
                  <a:srgbClr val="011893"/>
                </a:solidFill>
                <a:latin typeface="Arial" panose="020B0604020202020204" pitchFamily="34" charset="0"/>
                <a:cs typeface="Arial" panose="020B0604020202020204" pitchFamily="34" charset="0"/>
              </a:rPr>
              <a:t>before</a:t>
            </a:r>
          </a:p>
        </p:txBody>
      </p:sp>
      <p:sp>
        <p:nvSpPr>
          <p:cNvPr id="210" name="Oval 209">
            <a:extLst>
              <a:ext uri="{FF2B5EF4-FFF2-40B4-BE49-F238E27FC236}">
                <a16:creationId xmlns:a16="http://schemas.microsoft.com/office/drawing/2014/main" id="{9924605E-D2E0-4D4C-88ED-B97739CFEF6C}"/>
              </a:ext>
            </a:extLst>
          </p:cNvPr>
          <p:cNvSpPr/>
          <p:nvPr/>
        </p:nvSpPr>
        <p:spPr>
          <a:xfrm>
            <a:off x="7452502" y="3379357"/>
            <a:ext cx="1453896" cy="1450469"/>
          </a:xfrm>
          <a:prstGeom prst="ellipse">
            <a:avLst/>
          </a:prstGeom>
          <a:gradFill>
            <a:gsLst>
              <a:gs pos="0">
                <a:srgbClr val="008F00"/>
              </a:gs>
              <a:gs pos="100000">
                <a:srgbClr val="73FB79"/>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endParaRPr>
          </a:p>
        </p:txBody>
      </p:sp>
      <p:sp>
        <p:nvSpPr>
          <p:cNvPr id="211" name="Oval 210">
            <a:extLst>
              <a:ext uri="{FF2B5EF4-FFF2-40B4-BE49-F238E27FC236}">
                <a16:creationId xmlns:a16="http://schemas.microsoft.com/office/drawing/2014/main" id="{9EAA15F4-2FA9-F445-80FE-E84BA90C6FCF}"/>
              </a:ext>
            </a:extLst>
          </p:cNvPr>
          <p:cNvSpPr/>
          <p:nvPr/>
        </p:nvSpPr>
        <p:spPr>
          <a:xfrm>
            <a:off x="7858792" y="3804932"/>
            <a:ext cx="642383" cy="622057"/>
          </a:xfrm>
          <a:prstGeom prst="ellipse">
            <a:avLst/>
          </a:prstGeom>
          <a:gradFill>
            <a:gsLst>
              <a:gs pos="0">
                <a:schemeClr val="accent2">
                  <a:lumMod val="75000"/>
                </a:schemeClr>
              </a:gs>
              <a:gs pos="100000">
                <a:schemeClr val="accent2">
                  <a:lumMod val="40000"/>
                  <a:lumOff val="6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endParaRPr>
          </a:p>
        </p:txBody>
      </p:sp>
      <p:sp>
        <p:nvSpPr>
          <p:cNvPr id="212" name="Rounded Rectangle 211">
            <a:extLst>
              <a:ext uri="{FF2B5EF4-FFF2-40B4-BE49-F238E27FC236}">
                <a16:creationId xmlns:a16="http://schemas.microsoft.com/office/drawing/2014/main" id="{5254D9FB-37CF-6E4C-A974-43F744E52D83}"/>
              </a:ext>
            </a:extLst>
          </p:cNvPr>
          <p:cNvSpPr/>
          <p:nvPr/>
        </p:nvSpPr>
        <p:spPr>
          <a:xfrm>
            <a:off x="9190528" y="3670979"/>
            <a:ext cx="2624436" cy="251908"/>
          </a:xfrm>
          <a:prstGeom prst="roundRect">
            <a:avLst>
              <a:gd name="adj" fmla="val 6824"/>
            </a:avLst>
          </a:prstGeom>
          <a:solidFill>
            <a:srgbClr val="011893">
              <a:alpha val="30000"/>
            </a:srgbClr>
          </a:solidFill>
          <a:ln w="19050">
            <a:solidFill>
              <a:srgbClr val="0118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TextBox 212">
            <a:extLst>
              <a:ext uri="{FF2B5EF4-FFF2-40B4-BE49-F238E27FC236}">
                <a16:creationId xmlns:a16="http://schemas.microsoft.com/office/drawing/2014/main" id="{ABAA4458-85CF-DC4D-BE6F-017C6CA92DC8}"/>
              </a:ext>
            </a:extLst>
          </p:cNvPr>
          <p:cNvSpPr txBox="1"/>
          <p:nvPr/>
        </p:nvSpPr>
        <p:spPr>
          <a:xfrm>
            <a:off x="9241012" y="3659949"/>
            <a:ext cx="2624436" cy="261610"/>
          </a:xfrm>
          <a:prstGeom prst="rect">
            <a:avLst/>
          </a:prstGeom>
          <a:noFill/>
        </p:spPr>
        <p:txBody>
          <a:bodyPr wrap="square" rtlCol="0">
            <a:spAutoFit/>
          </a:bodyPr>
          <a:lstStyle/>
          <a:p>
            <a:r>
              <a:rPr lang="en-US" sz="1100" b="1">
                <a:solidFill>
                  <a:schemeClr val="bg1"/>
                </a:solidFill>
                <a:latin typeface="Arial" panose="020B0604020202020204" pitchFamily="34" charset="0"/>
                <a:cs typeface="Arial" panose="020B0604020202020204" pitchFamily="34" charset="0"/>
              </a:rPr>
              <a:t>multicomponent activity coefficients</a:t>
            </a:r>
          </a:p>
        </p:txBody>
      </p:sp>
      <p:sp>
        <p:nvSpPr>
          <p:cNvPr id="214" name="Rounded Rectangle 213">
            <a:extLst>
              <a:ext uri="{FF2B5EF4-FFF2-40B4-BE49-F238E27FC236}">
                <a16:creationId xmlns:a16="http://schemas.microsoft.com/office/drawing/2014/main" id="{13BD97DB-173E-CF4F-837F-E110226258DD}"/>
              </a:ext>
            </a:extLst>
          </p:cNvPr>
          <p:cNvSpPr/>
          <p:nvPr/>
        </p:nvSpPr>
        <p:spPr>
          <a:xfrm>
            <a:off x="9191429" y="4380727"/>
            <a:ext cx="2624436" cy="251908"/>
          </a:xfrm>
          <a:prstGeom prst="roundRect">
            <a:avLst>
              <a:gd name="adj" fmla="val 6824"/>
            </a:avLst>
          </a:prstGeom>
          <a:solidFill>
            <a:srgbClr val="011893">
              <a:alpha val="30000"/>
            </a:srgbClr>
          </a:solidFill>
          <a:ln w="19050">
            <a:solidFill>
              <a:srgbClr val="0118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 name="Rounded Rectangle 214">
            <a:extLst>
              <a:ext uri="{FF2B5EF4-FFF2-40B4-BE49-F238E27FC236}">
                <a16:creationId xmlns:a16="http://schemas.microsoft.com/office/drawing/2014/main" id="{9C2F1C52-00F9-5040-9E45-737FE25C394F}"/>
              </a:ext>
            </a:extLst>
          </p:cNvPr>
          <p:cNvSpPr/>
          <p:nvPr/>
        </p:nvSpPr>
        <p:spPr>
          <a:xfrm>
            <a:off x="9202148" y="4735351"/>
            <a:ext cx="2624436" cy="251908"/>
          </a:xfrm>
          <a:prstGeom prst="roundRect">
            <a:avLst>
              <a:gd name="adj" fmla="val 6824"/>
            </a:avLst>
          </a:prstGeom>
          <a:solidFill>
            <a:srgbClr val="011893">
              <a:alpha val="30000"/>
            </a:srgbClr>
          </a:solidFill>
          <a:ln w="19050">
            <a:solidFill>
              <a:srgbClr val="0118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 name="Rounded Rectangle 215">
            <a:extLst>
              <a:ext uri="{FF2B5EF4-FFF2-40B4-BE49-F238E27FC236}">
                <a16:creationId xmlns:a16="http://schemas.microsoft.com/office/drawing/2014/main" id="{D3098376-708A-F643-BC73-31B6297D55B1}"/>
              </a:ext>
            </a:extLst>
          </p:cNvPr>
          <p:cNvSpPr/>
          <p:nvPr/>
        </p:nvSpPr>
        <p:spPr>
          <a:xfrm>
            <a:off x="9191429" y="3314324"/>
            <a:ext cx="2624436" cy="251908"/>
          </a:xfrm>
          <a:prstGeom prst="roundRect">
            <a:avLst>
              <a:gd name="adj" fmla="val 6824"/>
            </a:avLst>
          </a:prstGeom>
          <a:solidFill>
            <a:srgbClr val="011893">
              <a:alpha val="30000"/>
            </a:srgbClr>
          </a:solidFill>
          <a:ln w="19050">
            <a:solidFill>
              <a:srgbClr val="0118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 name="Rounded Rectangle 216">
            <a:extLst>
              <a:ext uri="{FF2B5EF4-FFF2-40B4-BE49-F238E27FC236}">
                <a16:creationId xmlns:a16="http://schemas.microsoft.com/office/drawing/2014/main" id="{A8D4245A-C596-8141-9C09-2BB77906874B}"/>
              </a:ext>
            </a:extLst>
          </p:cNvPr>
          <p:cNvSpPr/>
          <p:nvPr/>
        </p:nvSpPr>
        <p:spPr>
          <a:xfrm>
            <a:off x="9194875" y="2957273"/>
            <a:ext cx="2624436" cy="251908"/>
          </a:xfrm>
          <a:prstGeom prst="roundRect">
            <a:avLst>
              <a:gd name="adj" fmla="val 6824"/>
            </a:avLst>
          </a:prstGeom>
          <a:solidFill>
            <a:srgbClr val="011893">
              <a:alpha val="30000"/>
            </a:srgbClr>
          </a:solidFill>
          <a:ln w="19050">
            <a:solidFill>
              <a:srgbClr val="0118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 name="TextBox 217">
            <a:extLst>
              <a:ext uri="{FF2B5EF4-FFF2-40B4-BE49-F238E27FC236}">
                <a16:creationId xmlns:a16="http://schemas.microsoft.com/office/drawing/2014/main" id="{C1F1E968-67E8-E247-BB3E-C1E329FE28F0}"/>
              </a:ext>
            </a:extLst>
          </p:cNvPr>
          <p:cNvSpPr txBox="1"/>
          <p:nvPr/>
        </p:nvSpPr>
        <p:spPr>
          <a:xfrm>
            <a:off x="9264210" y="5014373"/>
            <a:ext cx="2470548" cy="261610"/>
          </a:xfrm>
          <a:prstGeom prst="rect">
            <a:avLst/>
          </a:prstGeom>
          <a:noFill/>
        </p:spPr>
        <p:txBody>
          <a:bodyPr wrap="square" rtlCol="0">
            <a:spAutoFit/>
          </a:bodyPr>
          <a:lstStyle/>
          <a:p>
            <a:r>
              <a:rPr lang="en-US" sz="1100" b="1">
                <a:solidFill>
                  <a:schemeClr val="bg1"/>
                </a:solidFill>
                <a:latin typeface="Arial" panose="020B0604020202020204" pitchFamily="34" charset="0"/>
                <a:cs typeface="Arial" panose="020B0604020202020204" pitchFamily="34" charset="0"/>
              </a:rPr>
              <a:t>numerical methods to solve ODEs</a:t>
            </a:r>
          </a:p>
        </p:txBody>
      </p:sp>
      <p:sp>
        <p:nvSpPr>
          <p:cNvPr id="219" name="TextBox 218">
            <a:extLst>
              <a:ext uri="{FF2B5EF4-FFF2-40B4-BE49-F238E27FC236}">
                <a16:creationId xmlns:a16="http://schemas.microsoft.com/office/drawing/2014/main" id="{2D2F0E50-BC56-DF42-8049-4AEEC1AAFD8B}"/>
              </a:ext>
            </a:extLst>
          </p:cNvPr>
          <p:cNvSpPr txBox="1"/>
          <p:nvPr/>
        </p:nvSpPr>
        <p:spPr>
          <a:xfrm>
            <a:off x="9242577" y="3305618"/>
            <a:ext cx="2579552" cy="261610"/>
          </a:xfrm>
          <a:prstGeom prst="rect">
            <a:avLst/>
          </a:prstGeom>
          <a:noFill/>
        </p:spPr>
        <p:txBody>
          <a:bodyPr wrap="square" rtlCol="0">
            <a:spAutoFit/>
          </a:bodyPr>
          <a:lstStyle/>
          <a:p>
            <a:r>
              <a:rPr lang="en-US" sz="1100" b="1">
                <a:solidFill>
                  <a:schemeClr val="bg1"/>
                </a:solidFill>
                <a:latin typeface="Arial" panose="020B0604020202020204" pitchFamily="34" charset="0"/>
                <a:cs typeface="Arial" panose="020B0604020202020204" pitchFamily="34" charset="0"/>
              </a:rPr>
              <a:t>set of species and reactions treated</a:t>
            </a:r>
          </a:p>
        </p:txBody>
      </p:sp>
      <p:sp>
        <p:nvSpPr>
          <p:cNvPr id="220" name="TextBox 219">
            <a:extLst>
              <a:ext uri="{FF2B5EF4-FFF2-40B4-BE49-F238E27FC236}">
                <a16:creationId xmlns:a16="http://schemas.microsoft.com/office/drawing/2014/main" id="{2A18A0B1-F253-914E-A641-4A658754F5BF}"/>
              </a:ext>
            </a:extLst>
          </p:cNvPr>
          <p:cNvSpPr txBox="1"/>
          <p:nvPr/>
        </p:nvSpPr>
        <p:spPr>
          <a:xfrm>
            <a:off x="9936098" y="4372191"/>
            <a:ext cx="1074333" cy="261610"/>
          </a:xfrm>
          <a:prstGeom prst="rect">
            <a:avLst/>
          </a:prstGeom>
          <a:noFill/>
        </p:spPr>
        <p:txBody>
          <a:bodyPr wrap="square" rtlCol="0">
            <a:spAutoFit/>
          </a:bodyPr>
          <a:lstStyle/>
          <a:p>
            <a:r>
              <a:rPr lang="en-US" sz="1100" b="1">
                <a:solidFill>
                  <a:schemeClr val="bg1"/>
                </a:solidFill>
                <a:latin typeface="Arial" panose="020B0604020202020204" pitchFamily="34" charset="0"/>
                <a:cs typeface="Arial" panose="020B0604020202020204" pitchFamily="34" charset="0"/>
              </a:rPr>
              <a:t>water activity</a:t>
            </a:r>
          </a:p>
        </p:txBody>
      </p:sp>
      <p:sp>
        <p:nvSpPr>
          <p:cNvPr id="221" name="TextBox 220">
            <a:extLst>
              <a:ext uri="{FF2B5EF4-FFF2-40B4-BE49-F238E27FC236}">
                <a16:creationId xmlns:a16="http://schemas.microsoft.com/office/drawing/2014/main" id="{E713D075-035F-2D40-A632-F3593A4403DE}"/>
              </a:ext>
            </a:extLst>
          </p:cNvPr>
          <p:cNvSpPr txBox="1"/>
          <p:nvPr/>
        </p:nvSpPr>
        <p:spPr>
          <a:xfrm>
            <a:off x="9481872" y="2947824"/>
            <a:ext cx="2064989" cy="261610"/>
          </a:xfrm>
          <a:prstGeom prst="rect">
            <a:avLst/>
          </a:prstGeom>
          <a:noFill/>
        </p:spPr>
        <p:txBody>
          <a:bodyPr wrap="square" rtlCol="0">
            <a:spAutoFit/>
          </a:bodyPr>
          <a:lstStyle/>
          <a:p>
            <a:r>
              <a:rPr lang="en-US" sz="1100" b="1">
                <a:solidFill>
                  <a:schemeClr val="bg1"/>
                </a:solidFill>
                <a:latin typeface="Arial" panose="020B0604020202020204" pitchFamily="34" charset="0"/>
                <a:cs typeface="Arial" panose="020B0604020202020204" pitchFamily="34" charset="0"/>
              </a:rPr>
              <a:t>thermodynamic assumption</a:t>
            </a:r>
          </a:p>
        </p:txBody>
      </p:sp>
      <p:sp>
        <p:nvSpPr>
          <p:cNvPr id="222" name="TextBox 221">
            <a:extLst>
              <a:ext uri="{FF2B5EF4-FFF2-40B4-BE49-F238E27FC236}">
                <a16:creationId xmlns:a16="http://schemas.microsoft.com/office/drawing/2014/main" id="{B2D4D91A-EA5F-6044-B484-EF73051A321E}"/>
              </a:ext>
            </a:extLst>
          </p:cNvPr>
          <p:cNvSpPr txBox="1"/>
          <p:nvPr/>
        </p:nvSpPr>
        <p:spPr>
          <a:xfrm>
            <a:off x="9448864" y="4730182"/>
            <a:ext cx="2217274" cy="261610"/>
          </a:xfrm>
          <a:prstGeom prst="rect">
            <a:avLst/>
          </a:prstGeom>
          <a:noFill/>
        </p:spPr>
        <p:txBody>
          <a:bodyPr wrap="square" rtlCol="0">
            <a:spAutoFit/>
          </a:bodyPr>
          <a:lstStyle/>
          <a:p>
            <a:r>
              <a:rPr lang="en-US" sz="1100" b="1">
                <a:solidFill>
                  <a:schemeClr val="bg1"/>
                </a:solidFill>
                <a:latin typeface="Arial" panose="020B0604020202020204" pitchFamily="34" charset="0"/>
                <a:cs typeface="Arial" panose="020B0604020202020204" pitchFamily="34" charset="0"/>
              </a:rPr>
              <a:t> solid-liquid phase transitions </a:t>
            </a:r>
          </a:p>
        </p:txBody>
      </p:sp>
      <p:sp>
        <p:nvSpPr>
          <p:cNvPr id="223" name="Rounded Rectangle 222">
            <a:extLst>
              <a:ext uri="{FF2B5EF4-FFF2-40B4-BE49-F238E27FC236}">
                <a16:creationId xmlns:a16="http://schemas.microsoft.com/office/drawing/2014/main" id="{444F888E-C87F-784E-AF75-4A70F9236149}"/>
              </a:ext>
            </a:extLst>
          </p:cNvPr>
          <p:cNvSpPr/>
          <p:nvPr/>
        </p:nvSpPr>
        <p:spPr>
          <a:xfrm>
            <a:off x="9194972" y="4023242"/>
            <a:ext cx="2624436" cy="251908"/>
          </a:xfrm>
          <a:prstGeom prst="roundRect">
            <a:avLst>
              <a:gd name="adj" fmla="val 6824"/>
            </a:avLst>
          </a:prstGeom>
          <a:solidFill>
            <a:srgbClr val="011893">
              <a:alpha val="30000"/>
            </a:srgbClr>
          </a:solidFill>
          <a:ln w="19050">
            <a:solidFill>
              <a:srgbClr val="0118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4" name="TextBox 223">
            <a:extLst>
              <a:ext uri="{FF2B5EF4-FFF2-40B4-BE49-F238E27FC236}">
                <a16:creationId xmlns:a16="http://schemas.microsoft.com/office/drawing/2014/main" id="{12656090-1CEC-7B47-BEA5-B228E7FAE06D}"/>
              </a:ext>
            </a:extLst>
          </p:cNvPr>
          <p:cNvSpPr txBox="1"/>
          <p:nvPr/>
        </p:nvSpPr>
        <p:spPr>
          <a:xfrm>
            <a:off x="9418407" y="4014222"/>
            <a:ext cx="2247731" cy="261610"/>
          </a:xfrm>
          <a:prstGeom prst="rect">
            <a:avLst/>
          </a:prstGeom>
          <a:noFill/>
        </p:spPr>
        <p:txBody>
          <a:bodyPr wrap="square" rtlCol="0">
            <a:spAutoFit/>
          </a:bodyPr>
          <a:lstStyle/>
          <a:p>
            <a:r>
              <a:rPr lang="en-US" sz="1100" b="1">
                <a:solidFill>
                  <a:schemeClr val="bg1"/>
                </a:solidFill>
                <a:latin typeface="Arial" panose="020B0604020202020204" pitchFamily="34" charset="0"/>
                <a:cs typeface="Arial" panose="020B0604020202020204" pitchFamily="34" charset="0"/>
              </a:rPr>
              <a:t>temperature &amp; RH dependence</a:t>
            </a:r>
          </a:p>
        </p:txBody>
      </p:sp>
      <p:cxnSp>
        <p:nvCxnSpPr>
          <p:cNvPr id="225" name="Straight Connector 224">
            <a:extLst>
              <a:ext uri="{FF2B5EF4-FFF2-40B4-BE49-F238E27FC236}">
                <a16:creationId xmlns:a16="http://schemas.microsoft.com/office/drawing/2014/main" id="{3A85DDA1-E805-0A44-9063-DF8570AD442C}"/>
              </a:ext>
            </a:extLst>
          </p:cNvPr>
          <p:cNvCxnSpPr>
            <a:cxnSpLocks/>
          </p:cNvCxnSpPr>
          <p:nvPr/>
        </p:nvCxnSpPr>
        <p:spPr>
          <a:xfrm flipV="1">
            <a:off x="9099936" y="2871370"/>
            <a:ext cx="2795477" cy="2"/>
          </a:xfrm>
          <a:prstGeom prst="line">
            <a:avLst/>
          </a:prstGeom>
          <a:ln w="158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6" name="Straight Connector 225">
            <a:extLst>
              <a:ext uri="{FF2B5EF4-FFF2-40B4-BE49-F238E27FC236}">
                <a16:creationId xmlns:a16="http://schemas.microsoft.com/office/drawing/2014/main" id="{D11ABA68-D03E-EF47-98BC-484A4730C57D}"/>
              </a:ext>
            </a:extLst>
          </p:cNvPr>
          <p:cNvCxnSpPr>
            <a:cxnSpLocks/>
          </p:cNvCxnSpPr>
          <p:nvPr/>
        </p:nvCxnSpPr>
        <p:spPr>
          <a:xfrm>
            <a:off x="9103555" y="2871370"/>
            <a:ext cx="0" cy="2285701"/>
          </a:xfrm>
          <a:prstGeom prst="line">
            <a:avLst/>
          </a:prstGeom>
          <a:ln w="158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7" name="Straight Connector 226">
            <a:extLst>
              <a:ext uri="{FF2B5EF4-FFF2-40B4-BE49-F238E27FC236}">
                <a16:creationId xmlns:a16="http://schemas.microsoft.com/office/drawing/2014/main" id="{ABE70439-5B7E-914E-9053-234C8BFAA5F4}"/>
              </a:ext>
            </a:extLst>
          </p:cNvPr>
          <p:cNvCxnSpPr>
            <a:cxnSpLocks/>
          </p:cNvCxnSpPr>
          <p:nvPr/>
        </p:nvCxnSpPr>
        <p:spPr>
          <a:xfrm>
            <a:off x="9108237" y="5157071"/>
            <a:ext cx="200422" cy="0"/>
          </a:xfrm>
          <a:prstGeom prst="line">
            <a:avLst/>
          </a:prstGeom>
          <a:ln w="158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8" name="Straight Connector 227">
            <a:extLst>
              <a:ext uri="{FF2B5EF4-FFF2-40B4-BE49-F238E27FC236}">
                <a16:creationId xmlns:a16="http://schemas.microsoft.com/office/drawing/2014/main" id="{FF478B26-766D-C847-94B8-8C0AEBC8E7F0}"/>
              </a:ext>
            </a:extLst>
          </p:cNvPr>
          <p:cNvCxnSpPr>
            <a:cxnSpLocks/>
          </p:cNvCxnSpPr>
          <p:nvPr/>
        </p:nvCxnSpPr>
        <p:spPr>
          <a:xfrm>
            <a:off x="11694991" y="5174708"/>
            <a:ext cx="200422" cy="0"/>
          </a:xfrm>
          <a:prstGeom prst="line">
            <a:avLst/>
          </a:prstGeom>
          <a:ln w="158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9" name="Right Arrow 228">
            <a:extLst>
              <a:ext uri="{FF2B5EF4-FFF2-40B4-BE49-F238E27FC236}">
                <a16:creationId xmlns:a16="http://schemas.microsoft.com/office/drawing/2014/main" id="{CE90582D-5184-C14E-91C5-E1BB2F423BAB}"/>
              </a:ext>
            </a:extLst>
          </p:cNvPr>
          <p:cNvSpPr/>
          <p:nvPr/>
        </p:nvSpPr>
        <p:spPr>
          <a:xfrm>
            <a:off x="6621055" y="3670979"/>
            <a:ext cx="388950" cy="308214"/>
          </a:xfrm>
          <a:prstGeom prst="rightArrow">
            <a:avLst/>
          </a:prstGeom>
          <a:solidFill>
            <a:srgbClr val="0118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0" name="Group 229">
            <a:extLst>
              <a:ext uri="{FF2B5EF4-FFF2-40B4-BE49-F238E27FC236}">
                <a16:creationId xmlns:a16="http://schemas.microsoft.com/office/drawing/2014/main" id="{ECA52528-924D-BD41-91C1-A7D461E3D2BA}"/>
              </a:ext>
            </a:extLst>
          </p:cNvPr>
          <p:cNvGrpSpPr>
            <a:grpSpLocks noChangeAspect="1"/>
          </p:cNvGrpSpPr>
          <p:nvPr/>
        </p:nvGrpSpPr>
        <p:grpSpPr>
          <a:xfrm>
            <a:off x="5059522" y="2826624"/>
            <a:ext cx="1823149" cy="2112459"/>
            <a:chOff x="88302" y="1464048"/>
            <a:chExt cx="2104875" cy="2438891"/>
          </a:xfrm>
        </p:grpSpPr>
        <p:grpSp>
          <p:nvGrpSpPr>
            <p:cNvPr id="231" name="Group 230">
              <a:extLst>
                <a:ext uri="{FF2B5EF4-FFF2-40B4-BE49-F238E27FC236}">
                  <a16:creationId xmlns:a16="http://schemas.microsoft.com/office/drawing/2014/main" id="{06BC72FE-C861-5346-ADDF-2444BAAF95A5}"/>
                </a:ext>
              </a:extLst>
            </p:cNvPr>
            <p:cNvGrpSpPr/>
            <p:nvPr/>
          </p:nvGrpSpPr>
          <p:grpSpPr>
            <a:xfrm>
              <a:off x="723294" y="1987624"/>
              <a:ext cx="926167" cy="1284734"/>
              <a:chOff x="6182429" y="1018074"/>
              <a:chExt cx="926167" cy="1284734"/>
            </a:xfrm>
          </p:grpSpPr>
          <p:pic>
            <p:nvPicPr>
              <p:cNvPr id="258" name="Picture 9">
                <a:extLst>
                  <a:ext uri="{FF2B5EF4-FFF2-40B4-BE49-F238E27FC236}">
                    <a16:creationId xmlns:a16="http://schemas.microsoft.com/office/drawing/2014/main" id="{243081C4-5BB5-154C-9600-EAEDA7F6EE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043" t="26878" r="37359" b="41401"/>
              <a:stretch/>
            </p:blipFill>
            <p:spPr bwMode="auto">
              <a:xfrm>
                <a:off x="6182429" y="1073891"/>
                <a:ext cx="833717" cy="1163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59" name="Oval 258">
                <a:extLst>
                  <a:ext uri="{FF2B5EF4-FFF2-40B4-BE49-F238E27FC236}">
                    <a16:creationId xmlns:a16="http://schemas.microsoft.com/office/drawing/2014/main" id="{899FA286-4E65-1A41-9B60-89679644A67B}"/>
                  </a:ext>
                </a:extLst>
              </p:cNvPr>
              <p:cNvSpPr/>
              <p:nvPr/>
            </p:nvSpPr>
            <p:spPr>
              <a:xfrm>
                <a:off x="6641026" y="2121981"/>
                <a:ext cx="141194" cy="18082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E1108AC0-659C-014A-A9A3-EB94B94A53D4}"/>
                  </a:ext>
                </a:extLst>
              </p:cNvPr>
              <p:cNvSpPr/>
              <p:nvPr/>
            </p:nvSpPr>
            <p:spPr>
              <a:xfrm>
                <a:off x="6511884" y="1018074"/>
                <a:ext cx="141194" cy="18082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32366FAA-A377-924F-AB87-BB88190B0448}"/>
                  </a:ext>
                </a:extLst>
              </p:cNvPr>
              <p:cNvSpPr/>
              <p:nvPr/>
            </p:nvSpPr>
            <p:spPr>
              <a:xfrm>
                <a:off x="6967402" y="1542508"/>
                <a:ext cx="141194" cy="18082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2" name="Group 231">
              <a:extLst>
                <a:ext uri="{FF2B5EF4-FFF2-40B4-BE49-F238E27FC236}">
                  <a16:creationId xmlns:a16="http://schemas.microsoft.com/office/drawing/2014/main" id="{F94AB692-3C6D-1B4B-8A00-F39A1FABAF49}"/>
                </a:ext>
              </a:extLst>
            </p:cNvPr>
            <p:cNvGrpSpPr/>
            <p:nvPr/>
          </p:nvGrpSpPr>
          <p:grpSpPr>
            <a:xfrm>
              <a:off x="88302" y="1464048"/>
              <a:ext cx="2104875" cy="2438891"/>
              <a:chOff x="88302" y="1464048"/>
              <a:chExt cx="2104875" cy="2438891"/>
            </a:xfrm>
          </p:grpSpPr>
          <p:pic>
            <p:nvPicPr>
              <p:cNvPr id="233" name="Picture 232">
                <a:extLst>
                  <a:ext uri="{FF2B5EF4-FFF2-40B4-BE49-F238E27FC236}">
                    <a16:creationId xmlns:a16="http://schemas.microsoft.com/office/drawing/2014/main" id="{57F01471-1A38-1045-844F-8D26EE6CD151}"/>
                  </a:ext>
                </a:extLst>
              </p:cNvPr>
              <p:cNvPicPr>
                <a:picLocks noChangeAspect="1"/>
              </p:cNvPicPr>
              <p:nvPr/>
            </p:nvPicPr>
            <p:blipFill>
              <a:blip r:embed="rId3"/>
              <a:stretch>
                <a:fillRect/>
              </a:stretch>
            </p:blipFill>
            <p:spPr>
              <a:xfrm>
                <a:off x="1055953" y="3381323"/>
                <a:ext cx="475265" cy="300835"/>
              </a:xfrm>
              <a:prstGeom prst="rect">
                <a:avLst/>
              </a:prstGeom>
            </p:spPr>
          </p:pic>
          <p:pic>
            <p:nvPicPr>
              <p:cNvPr id="234" name="Picture 233">
                <a:extLst>
                  <a:ext uri="{FF2B5EF4-FFF2-40B4-BE49-F238E27FC236}">
                    <a16:creationId xmlns:a16="http://schemas.microsoft.com/office/drawing/2014/main" id="{CC6BBEB3-133A-334B-A763-A8D42DF30170}"/>
                  </a:ext>
                </a:extLst>
              </p:cNvPr>
              <p:cNvPicPr>
                <a:picLocks noChangeAspect="1"/>
              </p:cNvPicPr>
              <p:nvPr/>
            </p:nvPicPr>
            <p:blipFill>
              <a:blip r:embed="rId4">
                <a:clrChange>
                  <a:clrFrom>
                    <a:srgbClr val="FFFFFF">
                      <a:alpha val="0"/>
                    </a:srgbClr>
                  </a:clrFrom>
                  <a:clrTo>
                    <a:srgbClr val="FFFFFF">
                      <a:alpha val="0"/>
                    </a:srgbClr>
                  </a:clrTo>
                </a:clrChange>
              </a:blip>
              <a:stretch>
                <a:fillRect/>
              </a:stretch>
            </p:blipFill>
            <p:spPr>
              <a:xfrm rot="4800000">
                <a:off x="300813" y="2814646"/>
                <a:ext cx="436263" cy="225221"/>
              </a:xfrm>
              <a:prstGeom prst="rect">
                <a:avLst/>
              </a:prstGeom>
            </p:spPr>
          </p:pic>
          <p:pic>
            <p:nvPicPr>
              <p:cNvPr id="235" name="Picture 234">
                <a:extLst>
                  <a:ext uri="{FF2B5EF4-FFF2-40B4-BE49-F238E27FC236}">
                    <a16:creationId xmlns:a16="http://schemas.microsoft.com/office/drawing/2014/main" id="{BA2418E1-60A4-DD4F-96C8-E27C7AAF284A}"/>
                  </a:ext>
                </a:extLst>
              </p:cNvPr>
              <p:cNvPicPr>
                <a:picLocks noChangeAspect="1"/>
              </p:cNvPicPr>
              <p:nvPr/>
            </p:nvPicPr>
            <p:blipFill rotWithShape="1">
              <a:blip r:embed="rId5">
                <a:clrChange>
                  <a:clrFrom>
                    <a:srgbClr val="FFFFFF">
                      <a:alpha val="0"/>
                    </a:srgbClr>
                  </a:clrFrom>
                  <a:clrTo>
                    <a:srgbClr val="FFFFFF">
                      <a:alpha val="0"/>
                    </a:srgbClr>
                  </a:clrTo>
                </a:clrChange>
              </a:blip>
              <a:srcRect l="8308" r="19694"/>
              <a:stretch/>
            </p:blipFill>
            <p:spPr>
              <a:xfrm rot="19800000">
                <a:off x="1526202" y="2878480"/>
                <a:ext cx="296926" cy="191427"/>
              </a:xfrm>
              <a:prstGeom prst="rect">
                <a:avLst/>
              </a:prstGeom>
            </p:spPr>
          </p:pic>
          <p:pic>
            <p:nvPicPr>
              <p:cNvPr id="236" name="Picture 235">
                <a:extLst>
                  <a:ext uri="{FF2B5EF4-FFF2-40B4-BE49-F238E27FC236}">
                    <a16:creationId xmlns:a16="http://schemas.microsoft.com/office/drawing/2014/main" id="{71427385-4803-2844-A54F-4DF4AC2CF8E5}"/>
                  </a:ext>
                </a:extLst>
              </p:cNvPr>
              <p:cNvPicPr>
                <a:picLocks noChangeAspect="1"/>
              </p:cNvPicPr>
              <p:nvPr/>
            </p:nvPicPr>
            <p:blipFill>
              <a:blip r:embed="rId6">
                <a:clrChange>
                  <a:clrFrom>
                    <a:srgbClr val="FFFFFF">
                      <a:alpha val="0"/>
                    </a:srgbClr>
                  </a:clrFrom>
                  <a:clrTo>
                    <a:srgbClr val="FFFFFF">
                      <a:alpha val="0"/>
                    </a:srgbClr>
                  </a:clrTo>
                </a:clrChange>
              </a:blip>
              <a:stretch>
                <a:fillRect/>
              </a:stretch>
            </p:blipFill>
            <p:spPr>
              <a:xfrm>
                <a:off x="281255" y="3288198"/>
                <a:ext cx="525114" cy="273756"/>
              </a:xfrm>
              <a:prstGeom prst="rect">
                <a:avLst/>
              </a:prstGeom>
            </p:spPr>
          </p:pic>
          <p:pic>
            <p:nvPicPr>
              <p:cNvPr id="237" name="Picture 236">
                <a:extLst>
                  <a:ext uri="{FF2B5EF4-FFF2-40B4-BE49-F238E27FC236}">
                    <a16:creationId xmlns:a16="http://schemas.microsoft.com/office/drawing/2014/main" id="{F0CDF838-EFAE-D449-AF16-14D7A2F06767}"/>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3600000">
                <a:off x="1644878" y="2107493"/>
                <a:ext cx="459435" cy="459435"/>
              </a:xfrm>
              <a:prstGeom prst="rect">
                <a:avLst/>
              </a:prstGeom>
            </p:spPr>
          </p:pic>
          <p:pic>
            <p:nvPicPr>
              <p:cNvPr id="238" name="Picture 237">
                <a:extLst>
                  <a:ext uri="{FF2B5EF4-FFF2-40B4-BE49-F238E27FC236}">
                    <a16:creationId xmlns:a16="http://schemas.microsoft.com/office/drawing/2014/main" id="{D0B240F2-FC8E-DA44-94FD-561C289F295C}"/>
                  </a:ext>
                </a:extLst>
              </p:cNvPr>
              <p:cNvPicPr>
                <a:picLocks noChangeAspect="1"/>
              </p:cNvPicPr>
              <p:nvPr/>
            </p:nvPicPr>
            <p:blipFill>
              <a:blip r:embed="rId8">
                <a:clrChange>
                  <a:clrFrom>
                    <a:srgbClr val="FFFFFF"/>
                  </a:clrFrom>
                  <a:clrTo>
                    <a:srgbClr val="FFFFFF">
                      <a:alpha val="0"/>
                    </a:srgbClr>
                  </a:clrTo>
                </a:clrChange>
              </a:blip>
              <a:stretch>
                <a:fillRect/>
              </a:stretch>
            </p:blipFill>
            <p:spPr>
              <a:xfrm rot="19800000" flipH="1">
                <a:off x="331007" y="2444921"/>
                <a:ext cx="431559" cy="278426"/>
              </a:xfrm>
              <a:prstGeom prst="rect">
                <a:avLst/>
              </a:prstGeom>
            </p:spPr>
          </p:pic>
          <p:pic>
            <p:nvPicPr>
              <p:cNvPr id="239" name="Picture 238">
                <a:extLst>
                  <a:ext uri="{FF2B5EF4-FFF2-40B4-BE49-F238E27FC236}">
                    <a16:creationId xmlns:a16="http://schemas.microsoft.com/office/drawing/2014/main" id="{02C9020F-2270-3A48-B6DE-B005E1C64E24}"/>
                  </a:ext>
                </a:extLst>
              </p:cNvPr>
              <p:cNvPicPr>
                <a:picLocks noChangeAspect="1"/>
              </p:cNvPicPr>
              <p:nvPr/>
            </p:nvPicPr>
            <p:blipFill rotWithShape="1">
              <a:blip r:embed="rId9"/>
              <a:srcRect l="64706" t="39464" r="3235" b="38199"/>
              <a:stretch/>
            </p:blipFill>
            <p:spPr>
              <a:xfrm rot="21000000">
                <a:off x="638729" y="2173934"/>
                <a:ext cx="222393" cy="103303"/>
              </a:xfrm>
              <a:prstGeom prst="rect">
                <a:avLst/>
              </a:prstGeom>
            </p:spPr>
          </p:pic>
          <p:pic>
            <p:nvPicPr>
              <p:cNvPr id="240" name="Picture 239">
                <a:extLst>
                  <a:ext uri="{FF2B5EF4-FFF2-40B4-BE49-F238E27FC236}">
                    <a16:creationId xmlns:a16="http://schemas.microsoft.com/office/drawing/2014/main" id="{CC0FA794-1FFC-7E4F-A08E-E6621E7CFC3B}"/>
                  </a:ext>
                </a:extLst>
              </p:cNvPr>
              <p:cNvPicPr>
                <a:picLocks noChangeAspect="1"/>
              </p:cNvPicPr>
              <p:nvPr/>
            </p:nvPicPr>
            <p:blipFill rotWithShape="1">
              <a:blip r:embed="rId10">
                <a:clrChange>
                  <a:clrFrom>
                    <a:srgbClr val="FFFFFF"/>
                  </a:clrFrom>
                  <a:clrTo>
                    <a:srgbClr val="FFFFFF">
                      <a:alpha val="0"/>
                    </a:srgbClr>
                  </a:clrTo>
                </a:clrChange>
              </a:blip>
              <a:srcRect l="7787" t="6876" r="5710" b="5138"/>
              <a:stretch/>
            </p:blipFill>
            <p:spPr>
              <a:xfrm rot="1200000">
                <a:off x="1626862" y="1577433"/>
                <a:ext cx="566315" cy="356812"/>
              </a:xfrm>
              <a:prstGeom prst="rect">
                <a:avLst/>
              </a:prstGeom>
            </p:spPr>
          </p:pic>
          <p:pic>
            <p:nvPicPr>
              <p:cNvPr id="241" name="Picture 240">
                <a:extLst>
                  <a:ext uri="{FF2B5EF4-FFF2-40B4-BE49-F238E27FC236}">
                    <a16:creationId xmlns:a16="http://schemas.microsoft.com/office/drawing/2014/main" id="{BC0446D1-EF93-574A-B135-69F7DDF0A193}"/>
                  </a:ext>
                </a:extLst>
              </p:cNvPr>
              <p:cNvPicPr>
                <a:picLocks noChangeAspect="1"/>
              </p:cNvPicPr>
              <p:nvPr/>
            </p:nvPicPr>
            <p:blipFill>
              <a:blip r:embed="rId11">
                <a:clrChange>
                  <a:clrFrom>
                    <a:srgbClr val="FFFFFF"/>
                  </a:clrFrom>
                  <a:clrTo>
                    <a:srgbClr val="FFFFFF">
                      <a:alpha val="0"/>
                    </a:srgbClr>
                  </a:clrTo>
                </a:clrChange>
              </a:blip>
              <a:stretch>
                <a:fillRect/>
              </a:stretch>
            </p:blipFill>
            <p:spPr>
              <a:xfrm rot="2400000">
                <a:off x="459985" y="1594013"/>
                <a:ext cx="357249" cy="333547"/>
              </a:xfrm>
              <a:prstGeom prst="rect">
                <a:avLst/>
              </a:prstGeom>
            </p:spPr>
          </p:pic>
          <p:pic>
            <p:nvPicPr>
              <p:cNvPr id="242" name="Picture 241">
                <a:extLst>
                  <a:ext uri="{FF2B5EF4-FFF2-40B4-BE49-F238E27FC236}">
                    <a16:creationId xmlns:a16="http://schemas.microsoft.com/office/drawing/2014/main" id="{00847CEA-083C-0B48-9AEF-278596C63348}"/>
                  </a:ext>
                </a:extLst>
              </p:cNvPr>
              <p:cNvPicPr>
                <a:picLocks noChangeAspect="1"/>
              </p:cNvPicPr>
              <p:nvPr/>
            </p:nvPicPr>
            <p:blipFill rotWithShape="1">
              <a:blip r:embed="rId12">
                <a:clrChange>
                  <a:clrFrom>
                    <a:srgbClr val="FFFFFF"/>
                  </a:clrFrom>
                  <a:clrTo>
                    <a:srgbClr val="FFFFFF">
                      <a:alpha val="0"/>
                    </a:srgbClr>
                  </a:clrTo>
                </a:clrChange>
              </a:blip>
              <a:srcRect l="58067" t="23183" b="25882"/>
              <a:stretch/>
            </p:blipFill>
            <p:spPr>
              <a:xfrm>
                <a:off x="919870" y="1774808"/>
                <a:ext cx="359685" cy="383156"/>
              </a:xfrm>
              <a:prstGeom prst="rect">
                <a:avLst/>
              </a:prstGeom>
            </p:spPr>
          </p:pic>
          <p:pic>
            <p:nvPicPr>
              <p:cNvPr id="243" name="Picture 242">
                <a:extLst>
                  <a:ext uri="{FF2B5EF4-FFF2-40B4-BE49-F238E27FC236}">
                    <a16:creationId xmlns:a16="http://schemas.microsoft.com/office/drawing/2014/main" id="{3785E336-454A-2246-9563-9D44595FFBA3}"/>
                  </a:ext>
                </a:extLst>
              </p:cNvPr>
              <p:cNvPicPr>
                <a:picLocks noChangeAspect="1"/>
              </p:cNvPicPr>
              <p:nvPr/>
            </p:nvPicPr>
            <p:blipFill rotWithShape="1">
              <a:blip r:embed="rId9"/>
              <a:srcRect l="64706" t="39464" r="3235" b="38199"/>
              <a:stretch/>
            </p:blipFill>
            <p:spPr>
              <a:xfrm>
                <a:off x="1338117" y="1586388"/>
                <a:ext cx="222393" cy="103303"/>
              </a:xfrm>
              <a:prstGeom prst="rect">
                <a:avLst/>
              </a:prstGeom>
            </p:spPr>
          </p:pic>
          <p:pic>
            <p:nvPicPr>
              <p:cNvPr id="244" name="Picture 243">
                <a:extLst>
                  <a:ext uri="{FF2B5EF4-FFF2-40B4-BE49-F238E27FC236}">
                    <a16:creationId xmlns:a16="http://schemas.microsoft.com/office/drawing/2014/main" id="{42164AD1-5C2F-6D45-9BA6-87EA0CAC8382}"/>
                  </a:ext>
                </a:extLst>
              </p:cNvPr>
              <p:cNvPicPr>
                <a:picLocks noChangeAspect="1"/>
              </p:cNvPicPr>
              <p:nvPr/>
            </p:nvPicPr>
            <p:blipFill rotWithShape="1">
              <a:blip r:embed="rId9"/>
              <a:srcRect l="64706" t="39464" r="3235" b="38199"/>
              <a:stretch/>
            </p:blipFill>
            <p:spPr>
              <a:xfrm rot="1800000">
                <a:off x="1387536" y="3138102"/>
                <a:ext cx="222393" cy="103303"/>
              </a:xfrm>
              <a:prstGeom prst="rect">
                <a:avLst/>
              </a:prstGeom>
            </p:spPr>
          </p:pic>
          <p:pic>
            <p:nvPicPr>
              <p:cNvPr id="245" name="Picture 244">
                <a:extLst>
                  <a:ext uri="{FF2B5EF4-FFF2-40B4-BE49-F238E27FC236}">
                    <a16:creationId xmlns:a16="http://schemas.microsoft.com/office/drawing/2014/main" id="{150E90AB-F589-0043-AA4E-A564425E6523}"/>
                  </a:ext>
                </a:extLst>
              </p:cNvPr>
              <p:cNvPicPr>
                <a:picLocks noChangeAspect="1"/>
              </p:cNvPicPr>
              <p:nvPr/>
            </p:nvPicPr>
            <p:blipFill rotWithShape="1">
              <a:blip r:embed="rId9"/>
              <a:srcRect l="64706" t="39464" r="3235" b="38199"/>
              <a:stretch/>
            </p:blipFill>
            <p:spPr>
              <a:xfrm rot="1800000">
                <a:off x="395676" y="2005407"/>
                <a:ext cx="222393" cy="103303"/>
              </a:xfrm>
              <a:prstGeom prst="rect">
                <a:avLst/>
              </a:prstGeom>
            </p:spPr>
          </p:pic>
          <p:pic>
            <p:nvPicPr>
              <p:cNvPr id="246" name="Picture 245">
                <a:extLst>
                  <a:ext uri="{FF2B5EF4-FFF2-40B4-BE49-F238E27FC236}">
                    <a16:creationId xmlns:a16="http://schemas.microsoft.com/office/drawing/2014/main" id="{CE006870-BCE3-6C42-BCF6-76E86F7E0EEC}"/>
                  </a:ext>
                </a:extLst>
              </p:cNvPr>
              <p:cNvPicPr>
                <a:picLocks noChangeAspect="1"/>
              </p:cNvPicPr>
              <p:nvPr/>
            </p:nvPicPr>
            <p:blipFill>
              <a:blip r:embed="rId6">
                <a:clrChange>
                  <a:clrFrom>
                    <a:srgbClr val="FFFFFF">
                      <a:alpha val="0"/>
                    </a:srgbClr>
                  </a:clrFrom>
                  <a:clrTo>
                    <a:srgbClr val="FFFFFF">
                      <a:alpha val="0"/>
                    </a:srgbClr>
                  </a:clrTo>
                </a:clrChange>
              </a:blip>
              <a:stretch>
                <a:fillRect/>
              </a:stretch>
            </p:blipFill>
            <p:spPr>
              <a:xfrm rot="20400000">
                <a:off x="1528246" y="1990453"/>
                <a:ext cx="475951" cy="248126"/>
              </a:xfrm>
              <a:prstGeom prst="rect">
                <a:avLst/>
              </a:prstGeom>
            </p:spPr>
          </p:pic>
          <p:pic>
            <p:nvPicPr>
              <p:cNvPr id="247" name="Picture 246">
                <a:extLst>
                  <a:ext uri="{FF2B5EF4-FFF2-40B4-BE49-F238E27FC236}">
                    <a16:creationId xmlns:a16="http://schemas.microsoft.com/office/drawing/2014/main" id="{EBC69FD6-B0FE-4644-8371-ABA8337D63D6}"/>
                  </a:ext>
                </a:extLst>
              </p:cNvPr>
              <p:cNvPicPr>
                <a:picLocks noChangeAspect="1"/>
              </p:cNvPicPr>
              <p:nvPr/>
            </p:nvPicPr>
            <p:blipFill>
              <a:blip r:embed="rId4">
                <a:clrChange>
                  <a:clrFrom>
                    <a:srgbClr val="FFFFFF">
                      <a:alpha val="0"/>
                    </a:srgbClr>
                  </a:clrFrom>
                  <a:clrTo>
                    <a:srgbClr val="FFFFFF">
                      <a:alpha val="0"/>
                    </a:srgbClr>
                  </a:clrTo>
                </a:clrChange>
              </a:blip>
              <a:stretch>
                <a:fillRect/>
              </a:stretch>
            </p:blipFill>
            <p:spPr>
              <a:xfrm rot="1800000">
                <a:off x="878551" y="1464048"/>
                <a:ext cx="436263" cy="225221"/>
              </a:xfrm>
              <a:prstGeom prst="rect">
                <a:avLst/>
              </a:prstGeom>
            </p:spPr>
          </p:pic>
          <p:pic>
            <p:nvPicPr>
              <p:cNvPr id="248" name="Picture 247">
                <a:extLst>
                  <a:ext uri="{FF2B5EF4-FFF2-40B4-BE49-F238E27FC236}">
                    <a16:creationId xmlns:a16="http://schemas.microsoft.com/office/drawing/2014/main" id="{15A393EE-8919-344E-A307-A1E1A204AF05}"/>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18000000" flipH="1">
                <a:off x="88302" y="2010818"/>
                <a:ext cx="466143" cy="466143"/>
              </a:xfrm>
              <a:prstGeom prst="rect">
                <a:avLst/>
              </a:prstGeom>
            </p:spPr>
          </p:pic>
          <p:pic>
            <p:nvPicPr>
              <p:cNvPr id="249" name="Picture 248">
                <a:extLst>
                  <a:ext uri="{FF2B5EF4-FFF2-40B4-BE49-F238E27FC236}">
                    <a16:creationId xmlns:a16="http://schemas.microsoft.com/office/drawing/2014/main" id="{9313E681-3D36-3C48-9CEF-FEC8D06A0B6C}"/>
                  </a:ext>
                </a:extLst>
              </p:cNvPr>
              <p:cNvPicPr>
                <a:picLocks noChangeAspect="1"/>
              </p:cNvPicPr>
              <p:nvPr/>
            </p:nvPicPr>
            <p:blipFill>
              <a:blip r:embed="rId4">
                <a:clrChange>
                  <a:clrFrom>
                    <a:srgbClr val="FFFFFF">
                      <a:alpha val="0"/>
                    </a:srgbClr>
                  </a:clrFrom>
                  <a:clrTo>
                    <a:srgbClr val="FFFFFF">
                      <a:alpha val="0"/>
                    </a:srgbClr>
                  </a:clrTo>
                </a:clrChange>
              </a:blip>
              <a:stretch>
                <a:fillRect/>
              </a:stretch>
            </p:blipFill>
            <p:spPr>
              <a:xfrm rot="14400000">
                <a:off x="1460830" y="2543770"/>
                <a:ext cx="436263" cy="225221"/>
              </a:xfrm>
              <a:prstGeom prst="rect">
                <a:avLst/>
              </a:prstGeom>
            </p:spPr>
          </p:pic>
          <p:pic>
            <p:nvPicPr>
              <p:cNvPr id="250" name="Picture 249">
                <a:extLst>
                  <a:ext uri="{FF2B5EF4-FFF2-40B4-BE49-F238E27FC236}">
                    <a16:creationId xmlns:a16="http://schemas.microsoft.com/office/drawing/2014/main" id="{AB260B5D-411D-1F43-BA87-CC877F1D7C95}"/>
                  </a:ext>
                </a:extLst>
              </p:cNvPr>
              <p:cNvPicPr>
                <a:picLocks noChangeAspect="1"/>
              </p:cNvPicPr>
              <p:nvPr/>
            </p:nvPicPr>
            <p:blipFill rotWithShape="1">
              <a:blip r:embed="rId12">
                <a:clrChange>
                  <a:clrFrom>
                    <a:srgbClr val="FFFFFF"/>
                  </a:clrFrom>
                  <a:clrTo>
                    <a:srgbClr val="FFFFFF">
                      <a:alpha val="0"/>
                    </a:srgbClr>
                  </a:clrTo>
                </a:clrChange>
              </a:blip>
              <a:srcRect l="58067" t="23183" b="25882"/>
              <a:stretch/>
            </p:blipFill>
            <p:spPr>
              <a:xfrm>
                <a:off x="1638911" y="3115920"/>
                <a:ext cx="359685" cy="383156"/>
              </a:xfrm>
              <a:prstGeom prst="rect">
                <a:avLst/>
              </a:prstGeom>
            </p:spPr>
          </p:pic>
          <p:pic>
            <p:nvPicPr>
              <p:cNvPr id="251" name="Picture 250">
                <a:extLst>
                  <a:ext uri="{FF2B5EF4-FFF2-40B4-BE49-F238E27FC236}">
                    <a16:creationId xmlns:a16="http://schemas.microsoft.com/office/drawing/2014/main" id="{C8FB2ACB-9CA6-9F46-9656-2C97E59E2AD6}"/>
                  </a:ext>
                </a:extLst>
              </p:cNvPr>
              <p:cNvPicPr>
                <a:picLocks noChangeAspect="1"/>
              </p:cNvPicPr>
              <p:nvPr/>
            </p:nvPicPr>
            <p:blipFill>
              <a:blip r:embed="rId6">
                <a:clrChange>
                  <a:clrFrom>
                    <a:srgbClr val="FFFFFF">
                      <a:alpha val="0"/>
                    </a:srgbClr>
                  </a:clrFrom>
                  <a:clrTo>
                    <a:srgbClr val="FFFFFF">
                      <a:alpha val="0"/>
                    </a:srgbClr>
                  </a:clrTo>
                </a:clrChange>
              </a:blip>
              <a:stretch>
                <a:fillRect/>
              </a:stretch>
            </p:blipFill>
            <p:spPr>
              <a:xfrm rot="11400000">
                <a:off x="599870" y="3173789"/>
                <a:ext cx="475951" cy="248126"/>
              </a:xfrm>
              <a:prstGeom prst="rect">
                <a:avLst/>
              </a:prstGeom>
            </p:spPr>
          </p:pic>
          <p:pic>
            <p:nvPicPr>
              <p:cNvPr id="252" name="Picture 251">
                <a:extLst>
                  <a:ext uri="{FF2B5EF4-FFF2-40B4-BE49-F238E27FC236}">
                    <a16:creationId xmlns:a16="http://schemas.microsoft.com/office/drawing/2014/main" id="{A434F5F1-DE9E-9F4B-AFCE-28B13D4C0BD8}"/>
                  </a:ext>
                </a:extLst>
              </p:cNvPr>
              <p:cNvPicPr>
                <a:picLocks noChangeAspect="1"/>
              </p:cNvPicPr>
              <p:nvPr/>
            </p:nvPicPr>
            <p:blipFill rotWithShape="1">
              <a:blip r:embed="rId9"/>
              <a:srcRect l="64706" t="39464" r="3235" b="38199"/>
              <a:stretch/>
            </p:blipFill>
            <p:spPr>
              <a:xfrm rot="19800000">
                <a:off x="118807" y="2855360"/>
                <a:ext cx="222393" cy="103303"/>
              </a:xfrm>
              <a:prstGeom prst="rect">
                <a:avLst/>
              </a:prstGeom>
            </p:spPr>
          </p:pic>
          <p:pic>
            <p:nvPicPr>
              <p:cNvPr id="253" name="Picture 252">
                <a:extLst>
                  <a:ext uri="{FF2B5EF4-FFF2-40B4-BE49-F238E27FC236}">
                    <a16:creationId xmlns:a16="http://schemas.microsoft.com/office/drawing/2014/main" id="{B0D5A43C-6CD8-7345-A887-4F43939F1E72}"/>
                  </a:ext>
                </a:extLst>
              </p:cNvPr>
              <p:cNvPicPr>
                <a:picLocks noChangeAspect="1"/>
              </p:cNvPicPr>
              <p:nvPr/>
            </p:nvPicPr>
            <p:blipFill rotWithShape="1">
              <a:blip r:embed="rId9"/>
              <a:srcRect l="64706" t="39464" r="3235" b="38199"/>
              <a:stretch/>
            </p:blipFill>
            <p:spPr>
              <a:xfrm rot="16200000">
                <a:off x="1145350" y="3221174"/>
                <a:ext cx="222393" cy="103303"/>
              </a:xfrm>
              <a:prstGeom prst="rect">
                <a:avLst/>
              </a:prstGeom>
            </p:spPr>
          </p:pic>
          <p:pic>
            <p:nvPicPr>
              <p:cNvPr id="254" name="Picture 253">
                <a:extLst>
                  <a:ext uri="{FF2B5EF4-FFF2-40B4-BE49-F238E27FC236}">
                    <a16:creationId xmlns:a16="http://schemas.microsoft.com/office/drawing/2014/main" id="{AC7E81A5-52A4-E348-BA0A-AB90AD57AF17}"/>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1800000">
                <a:off x="588700" y="3436796"/>
                <a:ext cx="466143" cy="466143"/>
              </a:xfrm>
              <a:prstGeom prst="rect">
                <a:avLst/>
              </a:prstGeom>
            </p:spPr>
          </p:pic>
          <p:pic>
            <p:nvPicPr>
              <p:cNvPr id="255" name="Picture 254">
                <a:extLst>
                  <a:ext uri="{FF2B5EF4-FFF2-40B4-BE49-F238E27FC236}">
                    <a16:creationId xmlns:a16="http://schemas.microsoft.com/office/drawing/2014/main" id="{04F78AB6-41C6-F04C-9D46-F2170BEC083A}"/>
                  </a:ext>
                </a:extLst>
              </p:cNvPr>
              <p:cNvPicPr>
                <a:picLocks noChangeAspect="1"/>
              </p:cNvPicPr>
              <p:nvPr/>
            </p:nvPicPr>
            <p:blipFill>
              <a:blip r:embed="rId13">
                <a:clrChange>
                  <a:clrFrom>
                    <a:srgbClr val="FFFFFF"/>
                  </a:clrFrom>
                  <a:clrTo>
                    <a:srgbClr val="FFFFFF">
                      <a:alpha val="0"/>
                    </a:srgbClr>
                  </a:clrTo>
                </a:clrChange>
              </a:blip>
              <a:stretch>
                <a:fillRect/>
              </a:stretch>
            </p:blipFill>
            <p:spPr>
              <a:xfrm rot="19800000">
                <a:off x="1479433" y="3488222"/>
                <a:ext cx="337238" cy="296645"/>
              </a:xfrm>
              <a:prstGeom prst="rect">
                <a:avLst/>
              </a:prstGeom>
            </p:spPr>
          </p:pic>
          <p:pic>
            <p:nvPicPr>
              <p:cNvPr id="256" name="Picture 255">
                <a:extLst>
                  <a:ext uri="{FF2B5EF4-FFF2-40B4-BE49-F238E27FC236}">
                    <a16:creationId xmlns:a16="http://schemas.microsoft.com/office/drawing/2014/main" id="{99D6BB17-D31E-5740-8D27-5E045D493325}"/>
                  </a:ext>
                </a:extLst>
              </p:cNvPr>
              <p:cNvPicPr>
                <a:picLocks noChangeAspect="1"/>
              </p:cNvPicPr>
              <p:nvPr/>
            </p:nvPicPr>
            <p:blipFill>
              <a:blip r:embed="rId13">
                <a:clrChange>
                  <a:clrFrom>
                    <a:srgbClr val="FFFFFF"/>
                  </a:clrFrom>
                  <a:clrTo>
                    <a:srgbClr val="FFFFFF">
                      <a:alpha val="0"/>
                    </a:srgbClr>
                  </a:clrTo>
                </a:clrChange>
              </a:blip>
              <a:stretch>
                <a:fillRect/>
              </a:stretch>
            </p:blipFill>
            <p:spPr>
              <a:xfrm rot="1800000" flipH="1">
                <a:off x="1296661" y="1704770"/>
                <a:ext cx="337238" cy="296645"/>
              </a:xfrm>
              <a:prstGeom prst="rect">
                <a:avLst/>
              </a:prstGeom>
            </p:spPr>
          </p:pic>
          <p:pic>
            <p:nvPicPr>
              <p:cNvPr id="257" name="Picture 256">
                <a:extLst>
                  <a:ext uri="{FF2B5EF4-FFF2-40B4-BE49-F238E27FC236}">
                    <a16:creationId xmlns:a16="http://schemas.microsoft.com/office/drawing/2014/main" id="{52193101-0E0B-1E4D-AB91-B63066B97E4D}"/>
                  </a:ext>
                </a:extLst>
              </p:cNvPr>
              <p:cNvPicPr>
                <a:picLocks noChangeAspect="1"/>
              </p:cNvPicPr>
              <p:nvPr/>
            </p:nvPicPr>
            <p:blipFill>
              <a:blip r:embed="rId13">
                <a:clrChange>
                  <a:clrFrom>
                    <a:srgbClr val="FFFFFF"/>
                  </a:clrFrom>
                  <a:clrTo>
                    <a:srgbClr val="FFFFFF">
                      <a:alpha val="0"/>
                    </a:srgbClr>
                  </a:clrTo>
                </a:clrChange>
              </a:blip>
              <a:stretch>
                <a:fillRect/>
              </a:stretch>
            </p:blipFill>
            <p:spPr>
              <a:xfrm rot="2400000">
                <a:off x="134432" y="3049956"/>
                <a:ext cx="337238" cy="296645"/>
              </a:xfrm>
              <a:prstGeom prst="rect">
                <a:avLst/>
              </a:prstGeom>
            </p:spPr>
          </p:pic>
        </p:grpSp>
      </p:grpSp>
      <p:sp>
        <p:nvSpPr>
          <p:cNvPr id="262" name="TextBox 261">
            <a:extLst>
              <a:ext uri="{FF2B5EF4-FFF2-40B4-BE49-F238E27FC236}">
                <a16:creationId xmlns:a16="http://schemas.microsoft.com/office/drawing/2014/main" id="{D7710611-73B9-7843-9B97-15421AE3F150}"/>
              </a:ext>
            </a:extLst>
          </p:cNvPr>
          <p:cNvSpPr txBox="1"/>
          <p:nvPr/>
        </p:nvSpPr>
        <p:spPr>
          <a:xfrm>
            <a:off x="12681519" y="5062054"/>
            <a:ext cx="572593" cy="307777"/>
          </a:xfrm>
          <a:prstGeom prst="rect">
            <a:avLst/>
          </a:prstGeom>
          <a:noFill/>
        </p:spPr>
        <p:txBody>
          <a:bodyPr wrap="square" rtlCol="0">
            <a:spAutoFit/>
          </a:bodyPr>
          <a:lstStyle/>
          <a:p>
            <a:r>
              <a:rPr lang="en-US" sz="1400" b="1" i="1">
                <a:solidFill>
                  <a:srgbClr val="011893"/>
                </a:solidFill>
                <a:latin typeface="Arial" panose="020B0604020202020204" pitchFamily="34" charset="0"/>
                <a:cs typeface="Arial" panose="020B0604020202020204" pitchFamily="34" charset="0"/>
              </a:rPr>
              <a:t>after</a:t>
            </a:r>
          </a:p>
        </p:txBody>
      </p:sp>
      <p:pic>
        <p:nvPicPr>
          <p:cNvPr id="263" name="Picture 9">
            <a:extLst>
              <a:ext uri="{FF2B5EF4-FFF2-40B4-BE49-F238E27FC236}">
                <a16:creationId xmlns:a16="http://schemas.microsoft.com/office/drawing/2014/main" id="{3289B325-522A-F94C-A328-78F469FF26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809" t="24356" r="23735" b="40607"/>
          <a:stretch/>
        </p:blipFill>
        <p:spPr bwMode="auto">
          <a:xfrm>
            <a:off x="12591394" y="3220763"/>
            <a:ext cx="894073" cy="11543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cxnSp>
        <p:nvCxnSpPr>
          <p:cNvPr id="264" name="Straight Connector 263">
            <a:extLst>
              <a:ext uri="{FF2B5EF4-FFF2-40B4-BE49-F238E27FC236}">
                <a16:creationId xmlns:a16="http://schemas.microsoft.com/office/drawing/2014/main" id="{3AF20403-4675-594C-9D6C-174C3E4780A8}"/>
              </a:ext>
            </a:extLst>
          </p:cNvPr>
          <p:cNvCxnSpPr>
            <a:cxnSpLocks/>
          </p:cNvCxnSpPr>
          <p:nvPr/>
        </p:nvCxnSpPr>
        <p:spPr>
          <a:xfrm>
            <a:off x="11890623" y="2902784"/>
            <a:ext cx="0" cy="2282018"/>
          </a:xfrm>
          <a:prstGeom prst="line">
            <a:avLst/>
          </a:prstGeom>
          <a:ln w="15875">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65" name="Picture 264">
            <a:extLst>
              <a:ext uri="{FF2B5EF4-FFF2-40B4-BE49-F238E27FC236}">
                <a16:creationId xmlns:a16="http://schemas.microsoft.com/office/drawing/2014/main" id="{DEEC2C8A-2EA5-DD4A-8596-BC4AF3152250}"/>
              </a:ext>
            </a:extLst>
          </p:cNvPr>
          <p:cNvPicPr>
            <a:picLocks noChangeAspect="1"/>
          </p:cNvPicPr>
          <p:nvPr/>
        </p:nvPicPr>
        <p:blipFill>
          <a:blip r:embed="rId3"/>
          <a:stretch>
            <a:fillRect/>
          </a:stretch>
        </p:blipFill>
        <p:spPr>
          <a:xfrm>
            <a:off x="13016325" y="4475242"/>
            <a:ext cx="427022" cy="270298"/>
          </a:xfrm>
          <a:prstGeom prst="rect">
            <a:avLst/>
          </a:prstGeom>
        </p:spPr>
      </p:pic>
      <p:pic>
        <p:nvPicPr>
          <p:cNvPr id="266" name="Picture 265">
            <a:extLst>
              <a:ext uri="{FF2B5EF4-FFF2-40B4-BE49-F238E27FC236}">
                <a16:creationId xmlns:a16="http://schemas.microsoft.com/office/drawing/2014/main" id="{BBB1455B-ABE5-9349-8DC6-44F3340DFD51}"/>
              </a:ext>
            </a:extLst>
          </p:cNvPr>
          <p:cNvPicPr>
            <a:picLocks noChangeAspect="1"/>
          </p:cNvPicPr>
          <p:nvPr/>
        </p:nvPicPr>
        <p:blipFill>
          <a:blip r:embed="rId4">
            <a:clrChange>
              <a:clrFrom>
                <a:srgbClr val="FFFFFF">
                  <a:alpha val="0"/>
                </a:srgbClr>
              </a:clrFrom>
              <a:clrTo>
                <a:srgbClr val="FFFFFF">
                  <a:alpha val="0"/>
                </a:srgbClr>
              </a:clrTo>
            </a:clrChange>
          </a:blip>
          <a:stretch>
            <a:fillRect/>
          </a:stretch>
        </p:blipFill>
        <p:spPr>
          <a:xfrm rot="4800000">
            <a:off x="12337838" y="3966087"/>
            <a:ext cx="391979" cy="202359"/>
          </a:xfrm>
          <a:prstGeom prst="rect">
            <a:avLst/>
          </a:prstGeom>
        </p:spPr>
      </p:pic>
      <p:pic>
        <p:nvPicPr>
          <p:cNvPr id="267" name="Picture 266">
            <a:extLst>
              <a:ext uri="{FF2B5EF4-FFF2-40B4-BE49-F238E27FC236}">
                <a16:creationId xmlns:a16="http://schemas.microsoft.com/office/drawing/2014/main" id="{3F0014F3-B301-834E-A1AE-3361ADD66A50}"/>
              </a:ext>
            </a:extLst>
          </p:cNvPr>
          <p:cNvPicPr>
            <a:picLocks noChangeAspect="1"/>
          </p:cNvPicPr>
          <p:nvPr/>
        </p:nvPicPr>
        <p:blipFill>
          <a:blip r:embed="rId6">
            <a:clrChange>
              <a:clrFrom>
                <a:srgbClr val="FFFFFF">
                  <a:alpha val="0"/>
                </a:srgbClr>
              </a:clrFrom>
              <a:clrTo>
                <a:srgbClr val="FFFFFF">
                  <a:alpha val="0"/>
                </a:srgbClr>
              </a:clrTo>
            </a:clrChange>
          </a:blip>
          <a:stretch>
            <a:fillRect/>
          </a:stretch>
        </p:blipFill>
        <p:spPr>
          <a:xfrm>
            <a:off x="12320266" y="4391570"/>
            <a:ext cx="471810" cy="245967"/>
          </a:xfrm>
          <a:prstGeom prst="rect">
            <a:avLst/>
          </a:prstGeom>
        </p:spPr>
      </p:pic>
      <p:pic>
        <p:nvPicPr>
          <p:cNvPr id="268" name="Picture 267">
            <a:extLst>
              <a:ext uri="{FF2B5EF4-FFF2-40B4-BE49-F238E27FC236}">
                <a16:creationId xmlns:a16="http://schemas.microsoft.com/office/drawing/2014/main" id="{ECD182EA-42FE-974E-A510-4227C28D689A}"/>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3600000">
            <a:off x="13545469" y="3330716"/>
            <a:ext cx="412799" cy="412798"/>
          </a:xfrm>
          <a:prstGeom prst="rect">
            <a:avLst/>
          </a:prstGeom>
        </p:spPr>
      </p:pic>
      <p:pic>
        <p:nvPicPr>
          <p:cNvPr id="269" name="Picture 268">
            <a:extLst>
              <a:ext uri="{FF2B5EF4-FFF2-40B4-BE49-F238E27FC236}">
                <a16:creationId xmlns:a16="http://schemas.microsoft.com/office/drawing/2014/main" id="{2CCFFB6C-BC1B-5D41-B01F-FA853774D6B6}"/>
              </a:ext>
            </a:extLst>
          </p:cNvPr>
          <p:cNvPicPr>
            <a:picLocks noChangeAspect="1"/>
          </p:cNvPicPr>
          <p:nvPr/>
        </p:nvPicPr>
        <p:blipFill rotWithShape="1">
          <a:blip r:embed="rId10">
            <a:clrChange>
              <a:clrFrom>
                <a:srgbClr val="FFFFFF"/>
              </a:clrFrom>
              <a:clrTo>
                <a:srgbClr val="FFFFFF">
                  <a:alpha val="0"/>
                </a:srgbClr>
              </a:clrTo>
            </a:clrChange>
          </a:blip>
          <a:srcRect l="7787" t="6876" r="5710" b="5138"/>
          <a:stretch/>
        </p:blipFill>
        <p:spPr>
          <a:xfrm rot="1200000">
            <a:off x="13529282" y="2854461"/>
            <a:ext cx="508829" cy="320593"/>
          </a:xfrm>
          <a:prstGeom prst="rect">
            <a:avLst/>
          </a:prstGeom>
        </p:spPr>
      </p:pic>
      <p:pic>
        <p:nvPicPr>
          <p:cNvPr id="270" name="Picture 269">
            <a:extLst>
              <a:ext uri="{FF2B5EF4-FFF2-40B4-BE49-F238E27FC236}">
                <a16:creationId xmlns:a16="http://schemas.microsoft.com/office/drawing/2014/main" id="{7ECA6B1F-1181-074B-AD9E-60D86F6940BB}"/>
              </a:ext>
            </a:extLst>
          </p:cNvPr>
          <p:cNvPicPr>
            <a:picLocks noChangeAspect="1"/>
          </p:cNvPicPr>
          <p:nvPr/>
        </p:nvPicPr>
        <p:blipFill rotWithShape="1">
          <a:blip r:embed="rId9"/>
          <a:srcRect l="64706" t="39464" r="3235" b="38199"/>
          <a:stretch/>
        </p:blipFill>
        <p:spPr>
          <a:xfrm>
            <a:off x="13269847" y="2862507"/>
            <a:ext cx="199818" cy="92817"/>
          </a:xfrm>
          <a:prstGeom prst="rect">
            <a:avLst/>
          </a:prstGeom>
        </p:spPr>
      </p:pic>
      <p:pic>
        <p:nvPicPr>
          <p:cNvPr id="271" name="Picture 270">
            <a:extLst>
              <a:ext uri="{FF2B5EF4-FFF2-40B4-BE49-F238E27FC236}">
                <a16:creationId xmlns:a16="http://schemas.microsoft.com/office/drawing/2014/main" id="{109A6681-29D3-9444-B74A-F3F5A4D4396B}"/>
              </a:ext>
            </a:extLst>
          </p:cNvPr>
          <p:cNvPicPr>
            <a:picLocks noChangeAspect="1"/>
          </p:cNvPicPr>
          <p:nvPr/>
        </p:nvPicPr>
        <p:blipFill rotWithShape="1">
          <a:blip r:embed="rId9"/>
          <a:srcRect l="64706" t="39464" r="3235" b="38199"/>
          <a:stretch/>
        </p:blipFill>
        <p:spPr>
          <a:xfrm rot="1800000">
            <a:off x="12423072" y="3238993"/>
            <a:ext cx="199818" cy="92817"/>
          </a:xfrm>
          <a:prstGeom prst="rect">
            <a:avLst/>
          </a:prstGeom>
        </p:spPr>
      </p:pic>
      <p:pic>
        <p:nvPicPr>
          <p:cNvPr id="272" name="Picture 271">
            <a:extLst>
              <a:ext uri="{FF2B5EF4-FFF2-40B4-BE49-F238E27FC236}">
                <a16:creationId xmlns:a16="http://schemas.microsoft.com/office/drawing/2014/main" id="{800706DB-B635-AD4D-80AA-9C731A7368D1}"/>
              </a:ext>
            </a:extLst>
          </p:cNvPr>
          <p:cNvPicPr>
            <a:picLocks noChangeAspect="1"/>
          </p:cNvPicPr>
          <p:nvPr/>
        </p:nvPicPr>
        <p:blipFill>
          <a:blip r:embed="rId6">
            <a:clrChange>
              <a:clrFrom>
                <a:srgbClr val="FFFFFF">
                  <a:alpha val="0"/>
                </a:srgbClr>
              </a:clrFrom>
              <a:clrTo>
                <a:srgbClr val="FFFFFF">
                  <a:alpha val="0"/>
                </a:srgbClr>
              </a:clrTo>
            </a:clrChange>
          </a:blip>
          <a:stretch>
            <a:fillRect/>
          </a:stretch>
        </p:blipFill>
        <p:spPr>
          <a:xfrm rot="20400000">
            <a:off x="13440676" y="3225557"/>
            <a:ext cx="427638" cy="222939"/>
          </a:xfrm>
          <a:prstGeom prst="rect">
            <a:avLst/>
          </a:prstGeom>
        </p:spPr>
      </p:pic>
      <p:pic>
        <p:nvPicPr>
          <p:cNvPr id="273" name="Picture 272">
            <a:extLst>
              <a:ext uri="{FF2B5EF4-FFF2-40B4-BE49-F238E27FC236}">
                <a16:creationId xmlns:a16="http://schemas.microsoft.com/office/drawing/2014/main" id="{047B50F2-F10D-D745-90B7-7A77FE3076FD}"/>
              </a:ext>
            </a:extLst>
          </p:cNvPr>
          <p:cNvPicPr>
            <a:picLocks noChangeAspect="1"/>
          </p:cNvPicPr>
          <p:nvPr/>
        </p:nvPicPr>
        <p:blipFill>
          <a:blip r:embed="rId4">
            <a:clrChange>
              <a:clrFrom>
                <a:srgbClr val="FFFFFF">
                  <a:alpha val="0"/>
                </a:srgbClr>
              </a:clrFrom>
              <a:clrTo>
                <a:srgbClr val="FFFFFF">
                  <a:alpha val="0"/>
                </a:srgbClr>
              </a:clrTo>
            </a:clrChange>
          </a:blip>
          <a:stretch>
            <a:fillRect/>
          </a:stretch>
        </p:blipFill>
        <p:spPr>
          <a:xfrm rot="1800000">
            <a:off x="12856931" y="2752586"/>
            <a:ext cx="391979" cy="202359"/>
          </a:xfrm>
          <a:prstGeom prst="rect">
            <a:avLst/>
          </a:prstGeom>
        </p:spPr>
      </p:pic>
      <p:pic>
        <p:nvPicPr>
          <p:cNvPr id="274" name="Picture 273">
            <a:extLst>
              <a:ext uri="{FF2B5EF4-FFF2-40B4-BE49-F238E27FC236}">
                <a16:creationId xmlns:a16="http://schemas.microsoft.com/office/drawing/2014/main" id="{01D39D54-788A-8044-BEE8-45C463C10E8D}"/>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18000000" flipH="1">
            <a:off x="12146899" y="3243854"/>
            <a:ext cx="418826" cy="418825"/>
          </a:xfrm>
          <a:prstGeom prst="rect">
            <a:avLst/>
          </a:prstGeom>
        </p:spPr>
      </p:pic>
      <p:pic>
        <p:nvPicPr>
          <p:cNvPr id="275" name="Picture 274">
            <a:extLst>
              <a:ext uri="{FF2B5EF4-FFF2-40B4-BE49-F238E27FC236}">
                <a16:creationId xmlns:a16="http://schemas.microsoft.com/office/drawing/2014/main" id="{EF97D443-1205-394A-A20F-75316FDD0BBE}"/>
              </a:ext>
            </a:extLst>
          </p:cNvPr>
          <p:cNvPicPr>
            <a:picLocks noChangeAspect="1"/>
          </p:cNvPicPr>
          <p:nvPr/>
        </p:nvPicPr>
        <p:blipFill>
          <a:blip r:embed="rId4">
            <a:clrChange>
              <a:clrFrom>
                <a:srgbClr val="FFFFFF">
                  <a:alpha val="0"/>
                </a:srgbClr>
              </a:clrFrom>
              <a:clrTo>
                <a:srgbClr val="FFFFFF">
                  <a:alpha val="0"/>
                </a:srgbClr>
              </a:clrTo>
            </a:clrChange>
          </a:blip>
          <a:stretch>
            <a:fillRect/>
          </a:stretch>
        </p:blipFill>
        <p:spPr>
          <a:xfrm rot="14400000">
            <a:off x="13380103" y="3722707"/>
            <a:ext cx="391979" cy="202359"/>
          </a:xfrm>
          <a:prstGeom prst="rect">
            <a:avLst/>
          </a:prstGeom>
        </p:spPr>
      </p:pic>
      <p:pic>
        <p:nvPicPr>
          <p:cNvPr id="276" name="Picture 275">
            <a:extLst>
              <a:ext uri="{FF2B5EF4-FFF2-40B4-BE49-F238E27FC236}">
                <a16:creationId xmlns:a16="http://schemas.microsoft.com/office/drawing/2014/main" id="{E030C750-1724-4644-9DB2-E04D7823FC82}"/>
              </a:ext>
            </a:extLst>
          </p:cNvPr>
          <p:cNvPicPr>
            <a:picLocks noChangeAspect="1"/>
          </p:cNvPicPr>
          <p:nvPr/>
        </p:nvPicPr>
        <p:blipFill rotWithShape="1">
          <a:blip r:embed="rId12">
            <a:clrChange>
              <a:clrFrom>
                <a:srgbClr val="FFFFFF"/>
              </a:clrFrom>
              <a:clrTo>
                <a:srgbClr val="FFFFFF">
                  <a:alpha val="0"/>
                </a:srgbClr>
              </a:clrTo>
            </a:clrChange>
          </a:blip>
          <a:srcRect l="58067" t="23183" b="25882"/>
          <a:stretch/>
        </p:blipFill>
        <p:spPr>
          <a:xfrm>
            <a:off x="13540108" y="4236779"/>
            <a:ext cx="323174" cy="344262"/>
          </a:xfrm>
          <a:prstGeom prst="rect">
            <a:avLst/>
          </a:prstGeom>
        </p:spPr>
      </p:pic>
      <p:pic>
        <p:nvPicPr>
          <p:cNvPr id="277" name="Picture 276">
            <a:extLst>
              <a:ext uri="{FF2B5EF4-FFF2-40B4-BE49-F238E27FC236}">
                <a16:creationId xmlns:a16="http://schemas.microsoft.com/office/drawing/2014/main" id="{3F2FC176-B642-6E46-9818-A84FD30A7ACB}"/>
              </a:ext>
            </a:extLst>
          </p:cNvPr>
          <p:cNvPicPr>
            <a:picLocks noChangeAspect="1"/>
          </p:cNvPicPr>
          <p:nvPr/>
        </p:nvPicPr>
        <p:blipFill>
          <a:blip r:embed="rId13">
            <a:clrChange>
              <a:clrFrom>
                <a:srgbClr val="FFFFFF"/>
              </a:clrFrom>
              <a:clrTo>
                <a:srgbClr val="FFFFFF">
                  <a:alpha val="0"/>
                </a:srgbClr>
              </a:clrTo>
            </a:clrChange>
          </a:blip>
          <a:stretch>
            <a:fillRect/>
          </a:stretch>
        </p:blipFill>
        <p:spPr>
          <a:xfrm rot="2400000">
            <a:off x="12188346" y="4177511"/>
            <a:ext cx="303005" cy="266533"/>
          </a:xfrm>
          <a:prstGeom prst="rect">
            <a:avLst/>
          </a:prstGeom>
        </p:spPr>
      </p:pic>
      <p:sp>
        <p:nvSpPr>
          <p:cNvPr id="278" name="Freeform 277">
            <a:extLst>
              <a:ext uri="{FF2B5EF4-FFF2-40B4-BE49-F238E27FC236}">
                <a16:creationId xmlns:a16="http://schemas.microsoft.com/office/drawing/2014/main" id="{4457AFA1-B4C9-C549-A9A6-8B1456528E2E}"/>
              </a:ext>
            </a:extLst>
          </p:cNvPr>
          <p:cNvSpPr/>
          <p:nvPr/>
        </p:nvSpPr>
        <p:spPr>
          <a:xfrm>
            <a:off x="12589978" y="3220865"/>
            <a:ext cx="889684" cy="1154220"/>
          </a:xfrm>
          <a:custGeom>
            <a:avLst/>
            <a:gdLst>
              <a:gd name="connsiteX0" fmla="*/ 261221 w 1095280"/>
              <a:gd name="connsiteY0" fmla="*/ 310627 h 1461094"/>
              <a:gd name="connsiteX1" fmla="*/ 247774 w 1095280"/>
              <a:gd name="connsiteY1" fmla="*/ 135815 h 1461094"/>
              <a:gd name="connsiteX2" fmla="*/ 362074 w 1095280"/>
              <a:gd name="connsiteY2" fmla="*/ 41686 h 1461094"/>
              <a:gd name="connsiteX3" fmla="*/ 536886 w 1095280"/>
              <a:gd name="connsiteY3" fmla="*/ 108921 h 1461094"/>
              <a:gd name="connsiteX4" fmla="*/ 704974 w 1095280"/>
              <a:gd name="connsiteY4" fmla="*/ 48409 h 1461094"/>
              <a:gd name="connsiteX5" fmla="*/ 879786 w 1095280"/>
              <a:gd name="connsiteY5" fmla="*/ 1345 h 1461094"/>
              <a:gd name="connsiteX6" fmla="*/ 994086 w 1095280"/>
              <a:gd name="connsiteY6" fmla="*/ 102198 h 1461094"/>
              <a:gd name="connsiteX7" fmla="*/ 1000809 w 1095280"/>
              <a:gd name="connsiteY7" fmla="*/ 229945 h 1461094"/>
              <a:gd name="connsiteX8" fmla="*/ 1041150 w 1095280"/>
              <a:gd name="connsiteY8" fmla="*/ 317350 h 1461094"/>
              <a:gd name="connsiteX9" fmla="*/ 1074768 w 1095280"/>
              <a:gd name="connsiteY9" fmla="*/ 411480 h 1461094"/>
              <a:gd name="connsiteX10" fmla="*/ 967191 w 1095280"/>
              <a:gd name="connsiteY10" fmla="*/ 519056 h 1461094"/>
              <a:gd name="connsiteX11" fmla="*/ 987362 w 1095280"/>
              <a:gd name="connsiteY11" fmla="*/ 626633 h 1461094"/>
              <a:gd name="connsiteX12" fmla="*/ 1094939 w 1095280"/>
              <a:gd name="connsiteY12" fmla="*/ 740933 h 1461094"/>
              <a:gd name="connsiteX13" fmla="*/ 1020980 w 1095280"/>
              <a:gd name="connsiteY13" fmla="*/ 888850 h 1461094"/>
              <a:gd name="connsiteX14" fmla="*/ 1007533 w 1095280"/>
              <a:gd name="connsiteY14" fmla="*/ 1016598 h 1461094"/>
              <a:gd name="connsiteX15" fmla="*/ 1027703 w 1095280"/>
              <a:gd name="connsiteY15" fmla="*/ 1164515 h 1461094"/>
              <a:gd name="connsiteX16" fmla="*/ 906680 w 1095280"/>
              <a:gd name="connsiteY16" fmla="*/ 1265368 h 1461094"/>
              <a:gd name="connsiteX17" fmla="*/ 778933 w 1095280"/>
              <a:gd name="connsiteY17" fmla="*/ 1245198 h 1461094"/>
              <a:gd name="connsiteX18" fmla="*/ 704974 w 1095280"/>
              <a:gd name="connsiteY18" fmla="*/ 1359498 h 1461094"/>
              <a:gd name="connsiteX19" fmla="*/ 610844 w 1095280"/>
              <a:gd name="connsiteY19" fmla="*/ 1460350 h 1461094"/>
              <a:gd name="connsiteX20" fmla="*/ 436033 w 1095280"/>
              <a:gd name="connsiteY20" fmla="*/ 1399839 h 1461094"/>
              <a:gd name="connsiteX21" fmla="*/ 388968 w 1095280"/>
              <a:gd name="connsiteY21" fmla="*/ 1298986 h 1461094"/>
              <a:gd name="connsiteX22" fmla="*/ 200709 w 1095280"/>
              <a:gd name="connsiteY22" fmla="*/ 1238474 h 1461094"/>
              <a:gd name="connsiteX23" fmla="*/ 113303 w 1095280"/>
              <a:gd name="connsiteY23" fmla="*/ 1083833 h 1461094"/>
              <a:gd name="connsiteX24" fmla="*/ 86409 w 1095280"/>
              <a:gd name="connsiteY24" fmla="*/ 929192 h 1461094"/>
              <a:gd name="connsiteX25" fmla="*/ 5727 w 1095280"/>
              <a:gd name="connsiteY25" fmla="*/ 767827 h 1461094"/>
              <a:gd name="connsiteX26" fmla="*/ 12450 w 1095280"/>
              <a:gd name="connsiteY26" fmla="*/ 626633 h 1461094"/>
              <a:gd name="connsiteX27" fmla="*/ 59515 w 1095280"/>
              <a:gd name="connsiteY27" fmla="*/ 485439 h 1461094"/>
              <a:gd name="connsiteX28" fmla="*/ 173815 w 1095280"/>
              <a:gd name="connsiteY28" fmla="*/ 458545 h 1461094"/>
              <a:gd name="connsiteX29" fmla="*/ 261221 w 1095280"/>
              <a:gd name="connsiteY29" fmla="*/ 310627 h 146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95280" h="1461094">
                <a:moveTo>
                  <a:pt x="261221" y="310627"/>
                </a:moveTo>
                <a:cubicBezTo>
                  <a:pt x="273547" y="256839"/>
                  <a:pt x="230965" y="180639"/>
                  <a:pt x="247774" y="135815"/>
                </a:cubicBezTo>
                <a:cubicBezTo>
                  <a:pt x="264583" y="90991"/>
                  <a:pt x="313889" y="46168"/>
                  <a:pt x="362074" y="41686"/>
                </a:cubicBezTo>
                <a:cubicBezTo>
                  <a:pt x="410259" y="37204"/>
                  <a:pt x="479736" y="107800"/>
                  <a:pt x="536886" y="108921"/>
                </a:cubicBezTo>
                <a:cubicBezTo>
                  <a:pt x="594036" y="110041"/>
                  <a:pt x="647824" y="66338"/>
                  <a:pt x="704974" y="48409"/>
                </a:cubicBezTo>
                <a:cubicBezTo>
                  <a:pt x="762124" y="30480"/>
                  <a:pt x="831601" y="-7620"/>
                  <a:pt x="879786" y="1345"/>
                </a:cubicBezTo>
                <a:cubicBezTo>
                  <a:pt x="927971" y="10310"/>
                  <a:pt x="973916" y="64098"/>
                  <a:pt x="994086" y="102198"/>
                </a:cubicBezTo>
                <a:cubicBezTo>
                  <a:pt x="1014257" y="140298"/>
                  <a:pt x="992965" y="194086"/>
                  <a:pt x="1000809" y="229945"/>
                </a:cubicBezTo>
                <a:cubicBezTo>
                  <a:pt x="1008653" y="265804"/>
                  <a:pt x="1028824" y="287094"/>
                  <a:pt x="1041150" y="317350"/>
                </a:cubicBezTo>
                <a:cubicBezTo>
                  <a:pt x="1053477" y="347606"/>
                  <a:pt x="1087094" y="377862"/>
                  <a:pt x="1074768" y="411480"/>
                </a:cubicBezTo>
                <a:cubicBezTo>
                  <a:pt x="1062442" y="445098"/>
                  <a:pt x="981759" y="483197"/>
                  <a:pt x="967191" y="519056"/>
                </a:cubicBezTo>
                <a:cubicBezTo>
                  <a:pt x="952623" y="554915"/>
                  <a:pt x="966071" y="589654"/>
                  <a:pt x="987362" y="626633"/>
                </a:cubicBezTo>
                <a:cubicBezTo>
                  <a:pt x="1008653" y="663612"/>
                  <a:pt x="1089336" y="697230"/>
                  <a:pt x="1094939" y="740933"/>
                </a:cubicBezTo>
                <a:cubicBezTo>
                  <a:pt x="1100542" y="784636"/>
                  <a:pt x="1035548" y="842906"/>
                  <a:pt x="1020980" y="888850"/>
                </a:cubicBezTo>
                <a:cubicBezTo>
                  <a:pt x="1006412" y="934794"/>
                  <a:pt x="1006413" y="970654"/>
                  <a:pt x="1007533" y="1016598"/>
                </a:cubicBezTo>
                <a:cubicBezTo>
                  <a:pt x="1008653" y="1062542"/>
                  <a:pt x="1044512" y="1123053"/>
                  <a:pt x="1027703" y="1164515"/>
                </a:cubicBezTo>
                <a:cubicBezTo>
                  <a:pt x="1010894" y="1205977"/>
                  <a:pt x="948142" y="1251921"/>
                  <a:pt x="906680" y="1265368"/>
                </a:cubicBezTo>
                <a:cubicBezTo>
                  <a:pt x="865218" y="1278815"/>
                  <a:pt x="812551" y="1229510"/>
                  <a:pt x="778933" y="1245198"/>
                </a:cubicBezTo>
                <a:cubicBezTo>
                  <a:pt x="745315" y="1260886"/>
                  <a:pt x="732989" y="1323639"/>
                  <a:pt x="704974" y="1359498"/>
                </a:cubicBezTo>
                <a:cubicBezTo>
                  <a:pt x="676959" y="1395357"/>
                  <a:pt x="655667" y="1453627"/>
                  <a:pt x="610844" y="1460350"/>
                </a:cubicBezTo>
                <a:cubicBezTo>
                  <a:pt x="566021" y="1467073"/>
                  <a:pt x="473012" y="1426733"/>
                  <a:pt x="436033" y="1399839"/>
                </a:cubicBezTo>
                <a:cubicBezTo>
                  <a:pt x="399054" y="1372945"/>
                  <a:pt x="428189" y="1325880"/>
                  <a:pt x="388968" y="1298986"/>
                </a:cubicBezTo>
                <a:cubicBezTo>
                  <a:pt x="349747" y="1272092"/>
                  <a:pt x="246653" y="1274333"/>
                  <a:pt x="200709" y="1238474"/>
                </a:cubicBezTo>
                <a:cubicBezTo>
                  <a:pt x="154765" y="1202615"/>
                  <a:pt x="132353" y="1135380"/>
                  <a:pt x="113303" y="1083833"/>
                </a:cubicBezTo>
                <a:cubicBezTo>
                  <a:pt x="94253" y="1032286"/>
                  <a:pt x="104338" y="981860"/>
                  <a:pt x="86409" y="929192"/>
                </a:cubicBezTo>
                <a:cubicBezTo>
                  <a:pt x="68480" y="876524"/>
                  <a:pt x="18053" y="818253"/>
                  <a:pt x="5727" y="767827"/>
                </a:cubicBezTo>
                <a:cubicBezTo>
                  <a:pt x="-6599" y="717401"/>
                  <a:pt x="3485" y="673698"/>
                  <a:pt x="12450" y="626633"/>
                </a:cubicBezTo>
                <a:cubicBezTo>
                  <a:pt x="21415" y="579568"/>
                  <a:pt x="32621" y="513454"/>
                  <a:pt x="59515" y="485439"/>
                </a:cubicBezTo>
                <a:cubicBezTo>
                  <a:pt x="86409" y="457424"/>
                  <a:pt x="140197" y="483198"/>
                  <a:pt x="173815" y="458545"/>
                </a:cubicBezTo>
                <a:cubicBezTo>
                  <a:pt x="207433" y="433892"/>
                  <a:pt x="248895" y="364415"/>
                  <a:pt x="261221" y="310627"/>
                </a:cubicBezTo>
                <a:close/>
              </a:path>
            </a:pathLst>
          </a:custGeom>
          <a:solidFill>
            <a:srgbClr val="0096FF">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9" name="Group 278">
            <a:extLst>
              <a:ext uri="{FF2B5EF4-FFF2-40B4-BE49-F238E27FC236}">
                <a16:creationId xmlns:a16="http://schemas.microsoft.com/office/drawing/2014/main" id="{3A9C00A0-FDAE-E74E-939D-B1333FB0EC40}"/>
              </a:ext>
            </a:extLst>
          </p:cNvPr>
          <p:cNvGrpSpPr/>
          <p:nvPr/>
        </p:nvGrpSpPr>
        <p:grpSpPr>
          <a:xfrm>
            <a:off x="5207913" y="5562122"/>
            <a:ext cx="9328623" cy="2370791"/>
            <a:chOff x="274320" y="4388364"/>
            <a:chExt cx="9328623" cy="2370791"/>
          </a:xfrm>
        </p:grpSpPr>
        <p:sp>
          <p:nvSpPr>
            <p:cNvPr id="280" name="Rectangle 3">
              <a:extLst>
                <a:ext uri="{FF2B5EF4-FFF2-40B4-BE49-F238E27FC236}">
                  <a16:creationId xmlns:a16="http://schemas.microsoft.com/office/drawing/2014/main" id="{12C74CF0-D813-0742-AFEB-00F771E75C01}"/>
                </a:ext>
              </a:extLst>
            </p:cNvPr>
            <p:cNvSpPr txBox="1">
              <a:spLocks noChangeArrowheads="1"/>
            </p:cNvSpPr>
            <p:nvPr/>
          </p:nvSpPr>
          <p:spPr>
            <a:xfrm>
              <a:off x="274320" y="4750455"/>
              <a:ext cx="4510120" cy="1954381"/>
            </a:xfrm>
            <a:prstGeom prst="rect">
              <a:avLst/>
            </a:prstGeom>
          </p:spPr>
          <p:txBody>
            <a:bodyPr vert="horz" wrap="square" lIns="0" tIns="0" rIns="0" bIns="0" rtlCol="0">
              <a:spAutoFit/>
            </a:bodyPr>
            <a:lstStyle/>
            <a:p>
              <a:pPr marL="233363" indent="-233363">
                <a:spcBef>
                  <a:spcPts val="900"/>
                </a:spcBef>
                <a:buSzPct val="100000"/>
                <a:buBlip>
                  <a:blip r:embed="rId14"/>
                </a:buBlip>
              </a:pPr>
              <a:r>
                <a:rPr lang="en-US" sz="1600" b="1">
                  <a:solidFill>
                    <a:srgbClr val="011893"/>
                  </a:solidFill>
                  <a:latin typeface="Arial"/>
                  <a:cs typeface="Arial"/>
                </a:rPr>
                <a:t>Equilibrium: </a:t>
              </a:r>
              <a:r>
                <a:rPr lang="en-US" sz="1600">
                  <a:solidFill>
                    <a:prstClr val="black"/>
                  </a:solidFill>
                  <a:latin typeface="Arial"/>
                  <a:cs typeface="Arial"/>
                </a:rPr>
                <a:t>Assumes that volatile species in the gas and particle phase are in equilibrium.</a:t>
              </a:r>
            </a:p>
            <a:p>
              <a:pPr marL="233363" indent="-233363">
                <a:spcBef>
                  <a:spcPts val="900"/>
                </a:spcBef>
                <a:buSzPct val="100000"/>
                <a:buBlip>
                  <a:blip r:embed="rId14"/>
                </a:buBlip>
              </a:pPr>
              <a:r>
                <a:rPr lang="en-US" sz="1600" b="1">
                  <a:solidFill>
                    <a:srgbClr val="011893"/>
                  </a:solidFill>
                  <a:latin typeface="Arial"/>
                  <a:cs typeface="Arial"/>
                </a:rPr>
                <a:t>Dynamic: </a:t>
              </a:r>
              <a:r>
                <a:rPr lang="en-US" sz="1600">
                  <a:solidFill>
                    <a:prstClr val="black"/>
                  </a:solidFill>
                  <a:latin typeface="Arial"/>
                  <a:cs typeface="Arial"/>
                </a:rPr>
                <a:t>Observational and theoretical studies demonstrate that equilibrium assumption is not always valid for typical atmospheric conditions.</a:t>
              </a:r>
            </a:p>
            <a:p>
              <a:pPr marL="233363" indent="-233363">
                <a:spcBef>
                  <a:spcPts val="900"/>
                </a:spcBef>
                <a:buSzPct val="100000"/>
                <a:buBlip>
                  <a:blip r:embed="rId14"/>
                </a:buBlip>
              </a:pPr>
              <a:r>
                <a:rPr lang="en-US" sz="1600" b="1">
                  <a:solidFill>
                    <a:srgbClr val="011893"/>
                  </a:solidFill>
                  <a:latin typeface="Arial"/>
                  <a:cs typeface="Arial"/>
                </a:rPr>
                <a:t>Hybrid: </a:t>
              </a:r>
              <a:r>
                <a:rPr lang="en-US" sz="1600">
                  <a:solidFill>
                    <a:prstClr val="black"/>
                  </a:solidFill>
                  <a:latin typeface="Arial"/>
                  <a:cs typeface="Arial"/>
                </a:rPr>
                <a:t>Combination of equilibrium &amp; dynamic </a:t>
              </a:r>
            </a:p>
          </p:txBody>
        </p:sp>
        <p:sp>
          <p:nvSpPr>
            <p:cNvPr id="281" name="Rectangle 3">
              <a:extLst>
                <a:ext uri="{FF2B5EF4-FFF2-40B4-BE49-F238E27FC236}">
                  <a16:creationId xmlns:a16="http://schemas.microsoft.com/office/drawing/2014/main" id="{7855833E-B8E8-AD4E-964D-6D841D5A7EDF}"/>
                </a:ext>
              </a:extLst>
            </p:cNvPr>
            <p:cNvSpPr txBox="1">
              <a:spLocks noChangeArrowheads="1"/>
            </p:cNvSpPr>
            <p:nvPr/>
          </p:nvSpPr>
          <p:spPr>
            <a:xfrm>
              <a:off x="274320" y="4388364"/>
              <a:ext cx="9328623" cy="246221"/>
            </a:xfrm>
            <a:prstGeom prst="rect">
              <a:avLst/>
            </a:prstGeom>
          </p:spPr>
          <p:txBody>
            <a:bodyPr vert="horz" wrap="square" lIns="0" tIns="0" rIns="0" bIns="0" rtlCol="0">
              <a:spAutoFit/>
            </a:bodyPr>
            <a:lstStyle/>
            <a:p>
              <a:pPr>
                <a:spcBef>
                  <a:spcPts val="900"/>
                </a:spcBef>
                <a:buSzPct val="100000"/>
              </a:pPr>
              <a:r>
                <a:rPr lang="en-US" sz="1600">
                  <a:solidFill>
                    <a:prstClr val="black"/>
                  </a:solidFill>
                  <a:latin typeface="Arial"/>
                  <a:cs typeface="Arial"/>
                </a:rPr>
                <a:t>Model complexity varies greatly due to # of species and reactions treated, and assumptions</a:t>
              </a:r>
            </a:p>
          </p:txBody>
        </p:sp>
        <p:pic>
          <p:nvPicPr>
            <p:cNvPr id="282" name="Picture 281">
              <a:extLst>
                <a:ext uri="{FF2B5EF4-FFF2-40B4-BE49-F238E27FC236}">
                  <a16:creationId xmlns:a16="http://schemas.microsoft.com/office/drawing/2014/main" id="{A05B98EA-4F6A-5949-8491-4038D182682C}"/>
                </a:ext>
              </a:extLst>
            </p:cNvPr>
            <p:cNvPicPr>
              <a:picLocks noChangeAspect="1"/>
            </p:cNvPicPr>
            <p:nvPr/>
          </p:nvPicPr>
          <p:blipFill rotWithShape="1">
            <a:blip r:embed="rId15"/>
            <a:srcRect l="-1" r="55898"/>
            <a:stretch/>
          </p:blipFill>
          <p:spPr>
            <a:xfrm rot="5400000">
              <a:off x="5087936" y="4639361"/>
              <a:ext cx="1825792" cy="2106243"/>
            </a:xfrm>
            <a:prstGeom prst="rect">
              <a:avLst/>
            </a:prstGeom>
          </p:spPr>
        </p:pic>
        <p:pic>
          <p:nvPicPr>
            <p:cNvPr id="283" name="Picture 282">
              <a:extLst>
                <a:ext uri="{FF2B5EF4-FFF2-40B4-BE49-F238E27FC236}">
                  <a16:creationId xmlns:a16="http://schemas.microsoft.com/office/drawing/2014/main" id="{3B706031-B617-ED4B-9729-84B537D23DEF}"/>
                </a:ext>
              </a:extLst>
            </p:cNvPr>
            <p:cNvPicPr>
              <a:picLocks noChangeAspect="1"/>
            </p:cNvPicPr>
            <p:nvPr/>
          </p:nvPicPr>
          <p:blipFill rotWithShape="1">
            <a:blip r:embed="rId15"/>
            <a:srcRect l="43979" r="17692"/>
            <a:stretch/>
          </p:blipFill>
          <p:spPr>
            <a:xfrm rot="5400000">
              <a:off x="7286168" y="4561479"/>
              <a:ext cx="1586755" cy="2106243"/>
            </a:xfrm>
            <a:prstGeom prst="rect">
              <a:avLst/>
            </a:prstGeom>
          </p:spPr>
        </p:pic>
        <p:sp>
          <p:nvSpPr>
            <p:cNvPr id="284" name="TextBox 283">
              <a:extLst>
                <a:ext uri="{FF2B5EF4-FFF2-40B4-BE49-F238E27FC236}">
                  <a16:creationId xmlns:a16="http://schemas.microsoft.com/office/drawing/2014/main" id="{C9837D99-D711-3D4B-BB21-840B155C134A}"/>
                </a:ext>
              </a:extLst>
            </p:cNvPr>
            <p:cNvSpPr txBox="1"/>
            <p:nvPr/>
          </p:nvSpPr>
          <p:spPr>
            <a:xfrm>
              <a:off x="6957508" y="6451378"/>
              <a:ext cx="1374094" cy="307777"/>
            </a:xfrm>
            <a:prstGeom prst="rect">
              <a:avLst/>
            </a:prstGeom>
            <a:noFill/>
          </p:spPr>
          <p:txBody>
            <a:bodyPr wrap="none" rtlCol="0">
              <a:spAutoFit/>
            </a:bodyPr>
            <a:lstStyle/>
            <a:p>
              <a:r>
                <a:rPr lang="en-US" sz="1400" b="1" i="1">
                  <a:solidFill>
                    <a:schemeClr val="accent2"/>
                  </a:solidFill>
                  <a:latin typeface="Arial" panose="020B0604020202020204" pitchFamily="34" charset="0"/>
                  <a:cs typeface="Arial" panose="020B0604020202020204" pitchFamily="34" charset="0"/>
                </a:rPr>
                <a:t>+ lots more …</a:t>
              </a:r>
            </a:p>
          </p:txBody>
        </p:sp>
      </p:grpSp>
      <p:sp>
        <p:nvSpPr>
          <p:cNvPr id="285" name="TextBox 284">
            <a:extLst>
              <a:ext uri="{FF2B5EF4-FFF2-40B4-BE49-F238E27FC236}">
                <a16:creationId xmlns:a16="http://schemas.microsoft.com/office/drawing/2014/main" id="{F35E72D4-20D6-374C-AA39-9CBFEAC49E57}"/>
              </a:ext>
            </a:extLst>
          </p:cNvPr>
          <p:cNvSpPr txBox="1"/>
          <p:nvPr/>
        </p:nvSpPr>
        <p:spPr>
          <a:xfrm>
            <a:off x="7910737" y="3804888"/>
            <a:ext cx="543739" cy="600164"/>
          </a:xfrm>
          <a:prstGeom prst="rect">
            <a:avLst/>
          </a:prstGeom>
          <a:noFill/>
        </p:spPr>
        <p:txBody>
          <a:bodyPr wrap="square" rtlCol="0">
            <a:spAutoFit/>
          </a:bodyPr>
          <a:lstStyle/>
          <a:p>
            <a:pPr algn="ctr"/>
            <a:r>
              <a:rPr lang="en-US" sz="1100" b="1">
                <a:solidFill>
                  <a:schemeClr val="bg1"/>
                </a:solidFill>
                <a:latin typeface="Arial" panose="020B0604020202020204" pitchFamily="34" charset="0"/>
                <a:cs typeface="Arial" panose="020B0604020202020204" pitchFamily="34" charset="0"/>
              </a:rPr>
              <a:t>salts </a:t>
            </a:r>
          </a:p>
          <a:p>
            <a:pPr algn="ctr"/>
            <a:r>
              <a:rPr lang="en-US" sz="1100" b="1">
                <a:solidFill>
                  <a:schemeClr val="bg1"/>
                </a:solidFill>
                <a:latin typeface="Arial" panose="020B0604020202020204" pitchFamily="34" charset="0"/>
                <a:cs typeface="Arial" panose="020B0604020202020204" pitchFamily="34" charset="0"/>
              </a:rPr>
              <a:t>BC</a:t>
            </a:r>
          </a:p>
          <a:p>
            <a:pPr algn="ctr"/>
            <a:r>
              <a:rPr lang="en-US" sz="1100" b="1">
                <a:solidFill>
                  <a:schemeClr val="bg1"/>
                </a:solidFill>
                <a:latin typeface="Arial" panose="020B0604020202020204" pitchFamily="34" charset="0"/>
                <a:cs typeface="Arial" panose="020B0604020202020204" pitchFamily="34" charset="0"/>
              </a:rPr>
              <a:t>Org</a:t>
            </a:r>
          </a:p>
        </p:txBody>
      </p:sp>
      <p:sp>
        <p:nvSpPr>
          <p:cNvPr id="286" name="TextBox 285">
            <a:extLst>
              <a:ext uri="{FF2B5EF4-FFF2-40B4-BE49-F238E27FC236}">
                <a16:creationId xmlns:a16="http://schemas.microsoft.com/office/drawing/2014/main" id="{34AB3952-9B64-A44E-9E6C-8A96956E6B33}"/>
              </a:ext>
            </a:extLst>
          </p:cNvPr>
          <p:cNvSpPr txBox="1"/>
          <p:nvPr/>
        </p:nvSpPr>
        <p:spPr>
          <a:xfrm>
            <a:off x="7563226" y="4314243"/>
            <a:ext cx="449162" cy="261610"/>
          </a:xfrm>
          <a:prstGeom prst="rect">
            <a:avLst/>
          </a:prstGeom>
          <a:noFill/>
        </p:spPr>
        <p:txBody>
          <a:bodyPr wrap="square" rtlCol="0">
            <a:spAutoFit/>
          </a:bodyPr>
          <a:lstStyle/>
          <a:p>
            <a:pPr algn="ctr"/>
            <a:r>
              <a:rPr lang="en-US" sz="1100" b="1">
                <a:solidFill>
                  <a:schemeClr val="accent2"/>
                </a:solidFill>
                <a:latin typeface="Arial" panose="020B0604020202020204" pitchFamily="34" charset="0"/>
                <a:cs typeface="Arial" panose="020B0604020202020204" pitchFamily="34" charset="0"/>
              </a:rPr>
              <a:t>H</a:t>
            </a:r>
            <a:r>
              <a:rPr lang="en-US" sz="1100" b="1" baseline="-25000">
                <a:solidFill>
                  <a:schemeClr val="accent2"/>
                </a:solidFill>
                <a:latin typeface="Arial" panose="020B0604020202020204" pitchFamily="34" charset="0"/>
                <a:cs typeface="Arial" panose="020B0604020202020204" pitchFamily="34" charset="0"/>
              </a:rPr>
              <a:t>2</a:t>
            </a:r>
            <a:r>
              <a:rPr lang="en-US" sz="1100" b="1">
                <a:solidFill>
                  <a:schemeClr val="accent2"/>
                </a:solidFill>
                <a:latin typeface="Arial" panose="020B0604020202020204" pitchFamily="34" charset="0"/>
                <a:cs typeface="Arial" panose="020B0604020202020204" pitchFamily="34" charset="0"/>
              </a:rPr>
              <a:t>O</a:t>
            </a:r>
          </a:p>
        </p:txBody>
      </p:sp>
      <p:sp>
        <p:nvSpPr>
          <p:cNvPr id="287" name="TextBox 286">
            <a:extLst>
              <a:ext uri="{FF2B5EF4-FFF2-40B4-BE49-F238E27FC236}">
                <a16:creationId xmlns:a16="http://schemas.microsoft.com/office/drawing/2014/main" id="{EAE42A7E-DA46-C144-A30F-7CE55F36D00D}"/>
              </a:ext>
            </a:extLst>
          </p:cNvPr>
          <p:cNvSpPr txBox="1"/>
          <p:nvPr/>
        </p:nvSpPr>
        <p:spPr>
          <a:xfrm>
            <a:off x="7445784" y="4104970"/>
            <a:ext cx="487634" cy="261610"/>
          </a:xfrm>
          <a:prstGeom prst="rect">
            <a:avLst/>
          </a:prstGeom>
          <a:noFill/>
        </p:spPr>
        <p:txBody>
          <a:bodyPr wrap="square" rtlCol="0">
            <a:spAutoFit/>
          </a:bodyPr>
          <a:lstStyle/>
          <a:p>
            <a:pPr algn="ctr"/>
            <a:r>
              <a:rPr lang="en-US" sz="1100" b="1">
                <a:solidFill>
                  <a:schemeClr val="accent2"/>
                </a:solidFill>
                <a:latin typeface="Arial" panose="020B0604020202020204" pitchFamily="34" charset="0"/>
                <a:cs typeface="Arial" panose="020B0604020202020204" pitchFamily="34" charset="0"/>
              </a:rPr>
              <a:t>SO</a:t>
            </a:r>
            <a:r>
              <a:rPr lang="en-US" sz="1100" b="1" baseline="-25000">
                <a:solidFill>
                  <a:schemeClr val="accent2"/>
                </a:solidFill>
                <a:latin typeface="Arial" panose="020B0604020202020204" pitchFamily="34" charset="0"/>
                <a:cs typeface="Arial" panose="020B0604020202020204" pitchFamily="34" charset="0"/>
              </a:rPr>
              <a:t>4</a:t>
            </a:r>
            <a:r>
              <a:rPr lang="en-US" sz="1100" b="1">
                <a:solidFill>
                  <a:schemeClr val="accent2"/>
                </a:solidFill>
                <a:latin typeface="Arial" panose="020B0604020202020204" pitchFamily="34" charset="0"/>
                <a:cs typeface="Arial" panose="020B0604020202020204" pitchFamily="34" charset="0"/>
              </a:rPr>
              <a:t>-</a:t>
            </a:r>
          </a:p>
        </p:txBody>
      </p:sp>
      <p:sp>
        <p:nvSpPr>
          <p:cNvPr id="288" name="TextBox 287">
            <a:extLst>
              <a:ext uri="{FF2B5EF4-FFF2-40B4-BE49-F238E27FC236}">
                <a16:creationId xmlns:a16="http://schemas.microsoft.com/office/drawing/2014/main" id="{1E80C89C-5294-934C-8EF0-6038E0343D8A}"/>
              </a:ext>
            </a:extLst>
          </p:cNvPr>
          <p:cNvSpPr txBox="1"/>
          <p:nvPr/>
        </p:nvSpPr>
        <p:spPr>
          <a:xfrm>
            <a:off x="7550117" y="3686153"/>
            <a:ext cx="372218" cy="261610"/>
          </a:xfrm>
          <a:prstGeom prst="rect">
            <a:avLst/>
          </a:prstGeom>
          <a:noFill/>
        </p:spPr>
        <p:txBody>
          <a:bodyPr wrap="square" rtlCol="0">
            <a:spAutoFit/>
          </a:bodyPr>
          <a:lstStyle/>
          <a:p>
            <a:pPr algn="ctr"/>
            <a:r>
              <a:rPr lang="en-US" sz="1100" b="1">
                <a:solidFill>
                  <a:schemeClr val="accent2"/>
                </a:solidFill>
                <a:latin typeface="Arial" panose="020B0604020202020204" pitchFamily="34" charset="0"/>
                <a:cs typeface="Arial" panose="020B0604020202020204" pitchFamily="34" charset="0"/>
              </a:rPr>
              <a:t>Cl-</a:t>
            </a:r>
          </a:p>
        </p:txBody>
      </p:sp>
      <p:sp>
        <p:nvSpPr>
          <p:cNvPr id="289" name="TextBox 288">
            <a:extLst>
              <a:ext uri="{FF2B5EF4-FFF2-40B4-BE49-F238E27FC236}">
                <a16:creationId xmlns:a16="http://schemas.microsoft.com/office/drawing/2014/main" id="{2CF42AA8-BA79-B348-B152-B1A9197C51FB}"/>
              </a:ext>
            </a:extLst>
          </p:cNvPr>
          <p:cNvSpPr txBox="1"/>
          <p:nvPr/>
        </p:nvSpPr>
        <p:spPr>
          <a:xfrm>
            <a:off x="7431159" y="3883913"/>
            <a:ext cx="495649" cy="261610"/>
          </a:xfrm>
          <a:prstGeom prst="rect">
            <a:avLst/>
          </a:prstGeom>
          <a:noFill/>
        </p:spPr>
        <p:txBody>
          <a:bodyPr wrap="square" rtlCol="0">
            <a:spAutoFit/>
          </a:bodyPr>
          <a:lstStyle/>
          <a:p>
            <a:pPr algn="ctr"/>
            <a:r>
              <a:rPr lang="en-US" sz="1100" b="1">
                <a:solidFill>
                  <a:schemeClr val="accent2"/>
                </a:solidFill>
                <a:latin typeface="Arial" panose="020B0604020202020204" pitchFamily="34" charset="0"/>
                <a:cs typeface="Arial" panose="020B0604020202020204" pitchFamily="34" charset="0"/>
              </a:rPr>
              <a:t>NO</a:t>
            </a:r>
            <a:r>
              <a:rPr lang="en-US" sz="1100" b="1" baseline="-25000">
                <a:solidFill>
                  <a:schemeClr val="accent2"/>
                </a:solidFill>
                <a:latin typeface="Arial" panose="020B0604020202020204" pitchFamily="34" charset="0"/>
                <a:cs typeface="Arial" panose="020B0604020202020204" pitchFamily="34" charset="0"/>
              </a:rPr>
              <a:t>3</a:t>
            </a:r>
            <a:r>
              <a:rPr lang="en-US" sz="1100" b="1">
                <a:solidFill>
                  <a:schemeClr val="accent2"/>
                </a:solidFill>
                <a:latin typeface="Arial" panose="020B0604020202020204" pitchFamily="34" charset="0"/>
                <a:cs typeface="Arial" panose="020B0604020202020204" pitchFamily="34" charset="0"/>
              </a:rPr>
              <a:t>-</a:t>
            </a:r>
          </a:p>
        </p:txBody>
      </p:sp>
      <p:sp>
        <p:nvSpPr>
          <p:cNvPr id="290" name="TextBox 289">
            <a:extLst>
              <a:ext uri="{FF2B5EF4-FFF2-40B4-BE49-F238E27FC236}">
                <a16:creationId xmlns:a16="http://schemas.microsoft.com/office/drawing/2014/main" id="{5C9B5999-A60A-C34A-87DD-62A771203E6F}"/>
              </a:ext>
            </a:extLst>
          </p:cNvPr>
          <p:cNvSpPr txBox="1"/>
          <p:nvPr/>
        </p:nvSpPr>
        <p:spPr>
          <a:xfrm>
            <a:off x="7697850" y="3529773"/>
            <a:ext cx="442750" cy="261610"/>
          </a:xfrm>
          <a:prstGeom prst="rect">
            <a:avLst/>
          </a:prstGeom>
          <a:noFill/>
        </p:spPr>
        <p:txBody>
          <a:bodyPr wrap="square" rtlCol="0">
            <a:spAutoFit/>
          </a:bodyPr>
          <a:lstStyle/>
          <a:p>
            <a:pPr algn="ctr"/>
            <a:r>
              <a:rPr lang="en-US" sz="1100" b="1">
                <a:solidFill>
                  <a:schemeClr val="accent2"/>
                </a:solidFill>
                <a:latin typeface="Arial" panose="020B0604020202020204" pitchFamily="34" charset="0"/>
                <a:cs typeface="Arial" panose="020B0604020202020204" pitchFamily="34" charset="0"/>
              </a:rPr>
              <a:t>OH-</a:t>
            </a:r>
          </a:p>
        </p:txBody>
      </p:sp>
      <p:sp>
        <p:nvSpPr>
          <p:cNvPr id="291" name="TextBox 290">
            <a:extLst>
              <a:ext uri="{FF2B5EF4-FFF2-40B4-BE49-F238E27FC236}">
                <a16:creationId xmlns:a16="http://schemas.microsoft.com/office/drawing/2014/main" id="{C99E7740-CE3F-0544-9BD6-88AD0C9679BE}"/>
              </a:ext>
            </a:extLst>
          </p:cNvPr>
          <p:cNvSpPr txBox="1"/>
          <p:nvPr/>
        </p:nvSpPr>
        <p:spPr>
          <a:xfrm>
            <a:off x="8005709" y="3453994"/>
            <a:ext cx="369012" cy="261610"/>
          </a:xfrm>
          <a:prstGeom prst="rect">
            <a:avLst/>
          </a:prstGeom>
          <a:noFill/>
        </p:spPr>
        <p:txBody>
          <a:bodyPr wrap="square" rtlCol="0">
            <a:spAutoFit/>
          </a:bodyPr>
          <a:lstStyle/>
          <a:p>
            <a:pPr algn="ctr"/>
            <a:r>
              <a:rPr lang="en-US" sz="1100" b="1">
                <a:solidFill>
                  <a:schemeClr val="accent2"/>
                </a:solidFill>
                <a:latin typeface="Arial" panose="020B0604020202020204" pitchFamily="34" charset="0"/>
                <a:cs typeface="Arial" panose="020B0604020202020204" pitchFamily="34" charset="0"/>
              </a:rPr>
              <a:t>H+</a:t>
            </a:r>
          </a:p>
        </p:txBody>
      </p:sp>
      <p:sp>
        <p:nvSpPr>
          <p:cNvPr id="292" name="TextBox 291">
            <a:extLst>
              <a:ext uri="{FF2B5EF4-FFF2-40B4-BE49-F238E27FC236}">
                <a16:creationId xmlns:a16="http://schemas.microsoft.com/office/drawing/2014/main" id="{DB1ADEDC-62B5-3E4F-814F-75B8820017DB}"/>
              </a:ext>
            </a:extLst>
          </p:cNvPr>
          <p:cNvSpPr txBox="1"/>
          <p:nvPr/>
        </p:nvSpPr>
        <p:spPr>
          <a:xfrm>
            <a:off x="8211933" y="3527933"/>
            <a:ext cx="524503" cy="261610"/>
          </a:xfrm>
          <a:prstGeom prst="rect">
            <a:avLst/>
          </a:prstGeom>
          <a:noFill/>
        </p:spPr>
        <p:txBody>
          <a:bodyPr wrap="square" rtlCol="0">
            <a:spAutoFit/>
          </a:bodyPr>
          <a:lstStyle/>
          <a:p>
            <a:pPr algn="ctr"/>
            <a:r>
              <a:rPr lang="en-US" sz="1100" b="1">
                <a:solidFill>
                  <a:schemeClr val="accent2"/>
                </a:solidFill>
                <a:latin typeface="Arial" panose="020B0604020202020204" pitchFamily="34" charset="0"/>
                <a:cs typeface="Arial" panose="020B0604020202020204" pitchFamily="34" charset="0"/>
              </a:rPr>
              <a:t>NH</a:t>
            </a:r>
            <a:r>
              <a:rPr lang="en-US" sz="1100" b="1" baseline="-25000">
                <a:solidFill>
                  <a:schemeClr val="accent2"/>
                </a:solidFill>
                <a:latin typeface="Arial" panose="020B0604020202020204" pitchFamily="34" charset="0"/>
                <a:cs typeface="Arial" panose="020B0604020202020204" pitchFamily="34" charset="0"/>
              </a:rPr>
              <a:t>4</a:t>
            </a:r>
            <a:r>
              <a:rPr lang="en-US" sz="1100" b="1">
                <a:solidFill>
                  <a:schemeClr val="accent2"/>
                </a:solidFill>
                <a:latin typeface="Arial" panose="020B0604020202020204" pitchFamily="34" charset="0"/>
                <a:cs typeface="Arial" panose="020B0604020202020204" pitchFamily="34" charset="0"/>
              </a:rPr>
              <a:t>+</a:t>
            </a:r>
          </a:p>
        </p:txBody>
      </p:sp>
      <p:sp>
        <p:nvSpPr>
          <p:cNvPr id="293" name="TextBox 292">
            <a:extLst>
              <a:ext uri="{FF2B5EF4-FFF2-40B4-BE49-F238E27FC236}">
                <a16:creationId xmlns:a16="http://schemas.microsoft.com/office/drawing/2014/main" id="{11A74CB2-D039-E647-9218-23278C3DB12A}"/>
              </a:ext>
            </a:extLst>
          </p:cNvPr>
          <p:cNvSpPr txBox="1"/>
          <p:nvPr/>
        </p:nvSpPr>
        <p:spPr>
          <a:xfrm>
            <a:off x="8403957" y="3686363"/>
            <a:ext cx="447558" cy="261610"/>
          </a:xfrm>
          <a:prstGeom prst="rect">
            <a:avLst/>
          </a:prstGeom>
          <a:noFill/>
        </p:spPr>
        <p:txBody>
          <a:bodyPr wrap="square" rtlCol="0">
            <a:spAutoFit/>
          </a:bodyPr>
          <a:lstStyle/>
          <a:p>
            <a:pPr algn="ctr"/>
            <a:r>
              <a:rPr lang="en-US" sz="1100" b="1">
                <a:solidFill>
                  <a:schemeClr val="accent2"/>
                </a:solidFill>
                <a:latin typeface="Arial" panose="020B0604020202020204" pitchFamily="34" charset="0"/>
                <a:cs typeface="Arial" panose="020B0604020202020204" pitchFamily="34" charset="0"/>
              </a:rPr>
              <a:t>Na+</a:t>
            </a:r>
          </a:p>
        </p:txBody>
      </p:sp>
      <p:sp>
        <p:nvSpPr>
          <p:cNvPr id="294" name="TextBox 293">
            <a:extLst>
              <a:ext uri="{FF2B5EF4-FFF2-40B4-BE49-F238E27FC236}">
                <a16:creationId xmlns:a16="http://schemas.microsoft.com/office/drawing/2014/main" id="{17975769-7C41-5E42-B4B0-E89D58089559}"/>
              </a:ext>
            </a:extLst>
          </p:cNvPr>
          <p:cNvSpPr txBox="1"/>
          <p:nvPr/>
        </p:nvSpPr>
        <p:spPr>
          <a:xfrm>
            <a:off x="8445014" y="3887531"/>
            <a:ext cx="500458" cy="261610"/>
          </a:xfrm>
          <a:prstGeom prst="rect">
            <a:avLst/>
          </a:prstGeom>
          <a:noFill/>
        </p:spPr>
        <p:txBody>
          <a:bodyPr wrap="square" rtlCol="0">
            <a:spAutoFit/>
          </a:bodyPr>
          <a:lstStyle/>
          <a:p>
            <a:pPr algn="ctr"/>
            <a:r>
              <a:rPr lang="en-US" sz="1100" b="1">
                <a:solidFill>
                  <a:schemeClr val="accent2"/>
                </a:solidFill>
                <a:latin typeface="Arial" panose="020B0604020202020204" pitchFamily="34" charset="0"/>
                <a:cs typeface="Arial" panose="020B0604020202020204" pitchFamily="34" charset="0"/>
              </a:rPr>
              <a:t>Ca</a:t>
            </a:r>
            <a:r>
              <a:rPr lang="en-US" sz="1100" b="1" baseline="30000">
                <a:solidFill>
                  <a:schemeClr val="accent2"/>
                </a:solidFill>
                <a:latin typeface="Arial" panose="020B0604020202020204" pitchFamily="34" charset="0"/>
                <a:cs typeface="Arial" panose="020B0604020202020204" pitchFamily="34" charset="0"/>
              </a:rPr>
              <a:t>2</a:t>
            </a:r>
            <a:r>
              <a:rPr lang="en-US" sz="1100" b="1">
                <a:solidFill>
                  <a:schemeClr val="accent2"/>
                </a:solidFill>
                <a:latin typeface="Arial" panose="020B0604020202020204" pitchFamily="34" charset="0"/>
                <a:cs typeface="Arial" panose="020B0604020202020204" pitchFamily="34" charset="0"/>
              </a:rPr>
              <a:t>+</a:t>
            </a:r>
          </a:p>
        </p:txBody>
      </p:sp>
      <p:sp>
        <p:nvSpPr>
          <p:cNvPr id="295" name="TextBox 294">
            <a:extLst>
              <a:ext uri="{FF2B5EF4-FFF2-40B4-BE49-F238E27FC236}">
                <a16:creationId xmlns:a16="http://schemas.microsoft.com/office/drawing/2014/main" id="{6BF88929-3687-E646-B202-0E72BCEA238C}"/>
              </a:ext>
            </a:extLst>
          </p:cNvPr>
          <p:cNvSpPr txBox="1"/>
          <p:nvPr/>
        </p:nvSpPr>
        <p:spPr>
          <a:xfrm>
            <a:off x="8452556" y="4106987"/>
            <a:ext cx="434734" cy="261610"/>
          </a:xfrm>
          <a:prstGeom prst="rect">
            <a:avLst/>
          </a:prstGeom>
          <a:noFill/>
        </p:spPr>
        <p:txBody>
          <a:bodyPr wrap="square" rtlCol="0">
            <a:spAutoFit/>
          </a:bodyPr>
          <a:lstStyle/>
          <a:p>
            <a:pPr algn="ctr"/>
            <a:r>
              <a:rPr lang="en-US" sz="1100" b="1">
                <a:solidFill>
                  <a:schemeClr val="accent2"/>
                </a:solidFill>
                <a:latin typeface="Arial" panose="020B0604020202020204" pitchFamily="34" charset="0"/>
                <a:cs typeface="Arial" panose="020B0604020202020204" pitchFamily="34" charset="0"/>
              </a:rPr>
              <a:t>Org</a:t>
            </a:r>
          </a:p>
        </p:txBody>
      </p:sp>
      <p:sp>
        <p:nvSpPr>
          <p:cNvPr id="296" name="TextBox 295">
            <a:extLst>
              <a:ext uri="{FF2B5EF4-FFF2-40B4-BE49-F238E27FC236}">
                <a16:creationId xmlns:a16="http://schemas.microsoft.com/office/drawing/2014/main" id="{D737C7DD-9887-8D42-BFFC-14F45B43091A}"/>
              </a:ext>
            </a:extLst>
          </p:cNvPr>
          <p:cNvSpPr txBox="1"/>
          <p:nvPr/>
        </p:nvSpPr>
        <p:spPr>
          <a:xfrm>
            <a:off x="7808826" y="4507807"/>
            <a:ext cx="779381" cy="261610"/>
          </a:xfrm>
          <a:prstGeom prst="rect">
            <a:avLst/>
          </a:prstGeom>
          <a:noFill/>
        </p:spPr>
        <p:txBody>
          <a:bodyPr wrap="square" rtlCol="0">
            <a:spAutoFit/>
          </a:bodyPr>
          <a:lstStyle/>
          <a:p>
            <a:pPr algn="ctr"/>
            <a:r>
              <a:rPr lang="en-US" sz="1100" b="1">
                <a:solidFill>
                  <a:schemeClr val="accent2"/>
                </a:solidFill>
                <a:latin typeface="Arial" panose="020B0604020202020204" pitchFamily="34" charset="0"/>
                <a:cs typeface="Arial" panose="020B0604020202020204" pitchFamily="34" charset="0"/>
              </a:rPr>
              <a:t>oligomer</a:t>
            </a:r>
          </a:p>
        </p:txBody>
      </p:sp>
      <p:sp>
        <p:nvSpPr>
          <p:cNvPr id="297" name="TextBox 296">
            <a:extLst>
              <a:ext uri="{FF2B5EF4-FFF2-40B4-BE49-F238E27FC236}">
                <a16:creationId xmlns:a16="http://schemas.microsoft.com/office/drawing/2014/main" id="{CA9B79D2-B18B-1148-A062-D5D0A187020F}"/>
              </a:ext>
            </a:extLst>
          </p:cNvPr>
          <p:cNvSpPr txBox="1"/>
          <p:nvPr/>
        </p:nvSpPr>
        <p:spPr>
          <a:xfrm>
            <a:off x="7063428" y="3169389"/>
            <a:ext cx="596637" cy="261610"/>
          </a:xfrm>
          <a:prstGeom prst="rect">
            <a:avLst/>
          </a:prstGeom>
          <a:noFill/>
        </p:spPr>
        <p:txBody>
          <a:bodyPr wrap="square" rtlCol="0">
            <a:spAutoFit/>
          </a:bodyPr>
          <a:lstStyle/>
          <a:p>
            <a:pPr algn="ctr"/>
            <a:r>
              <a:rPr lang="en-US" sz="1100" b="1">
                <a:solidFill>
                  <a:schemeClr val="accent2"/>
                </a:solidFill>
                <a:latin typeface="Arial" panose="020B0604020202020204" pitchFamily="34" charset="0"/>
                <a:cs typeface="Arial" panose="020B0604020202020204" pitchFamily="34" charset="0"/>
              </a:rPr>
              <a:t>H</a:t>
            </a:r>
            <a:r>
              <a:rPr lang="en-US" sz="1100" b="1" baseline="-25000">
                <a:solidFill>
                  <a:schemeClr val="accent2"/>
                </a:solidFill>
                <a:latin typeface="Arial" panose="020B0604020202020204" pitchFamily="34" charset="0"/>
                <a:cs typeface="Arial" panose="020B0604020202020204" pitchFamily="34" charset="0"/>
              </a:rPr>
              <a:t>2</a:t>
            </a:r>
            <a:r>
              <a:rPr lang="en-US" sz="1100" b="1">
                <a:solidFill>
                  <a:schemeClr val="accent2"/>
                </a:solidFill>
                <a:latin typeface="Arial" panose="020B0604020202020204" pitchFamily="34" charset="0"/>
                <a:cs typeface="Arial" panose="020B0604020202020204" pitchFamily="34" charset="0"/>
              </a:rPr>
              <a:t>SO</a:t>
            </a:r>
            <a:r>
              <a:rPr lang="en-US" sz="1100" b="1" baseline="-25000">
                <a:solidFill>
                  <a:schemeClr val="accent2"/>
                </a:solidFill>
                <a:latin typeface="Arial" panose="020B0604020202020204" pitchFamily="34" charset="0"/>
                <a:cs typeface="Arial" panose="020B0604020202020204" pitchFamily="34" charset="0"/>
              </a:rPr>
              <a:t>4</a:t>
            </a:r>
          </a:p>
        </p:txBody>
      </p:sp>
      <p:sp>
        <p:nvSpPr>
          <p:cNvPr id="298" name="TextBox 297">
            <a:extLst>
              <a:ext uri="{FF2B5EF4-FFF2-40B4-BE49-F238E27FC236}">
                <a16:creationId xmlns:a16="http://schemas.microsoft.com/office/drawing/2014/main" id="{F9047FFA-DEDD-0A44-979A-2AC230D3BD43}"/>
              </a:ext>
            </a:extLst>
          </p:cNvPr>
          <p:cNvSpPr txBox="1"/>
          <p:nvPr/>
        </p:nvSpPr>
        <p:spPr>
          <a:xfrm>
            <a:off x="7410982" y="3009672"/>
            <a:ext cx="551753" cy="261610"/>
          </a:xfrm>
          <a:prstGeom prst="rect">
            <a:avLst/>
          </a:prstGeom>
          <a:noFill/>
        </p:spPr>
        <p:txBody>
          <a:bodyPr wrap="square" rtlCol="0">
            <a:spAutoFit/>
          </a:bodyPr>
          <a:lstStyle/>
          <a:p>
            <a:pPr algn="ctr"/>
            <a:r>
              <a:rPr lang="en-US" sz="1100" b="1">
                <a:solidFill>
                  <a:schemeClr val="accent2"/>
                </a:solidFill>
                <a:latin typeface="Arial" panose="020B0604020202020204" pitchFamily="34" charset="0"/>
                <a:cs typeface="Arial" panose="020B0604020202020204" pitchFamily="34" charset="0"/>
              </a:rPr>
              <a:t>HNO</a:t>
            </a:r>
            <a:r>
              <a:rPr lang="en-US" sz="1100" b="1" baseline="-25000">
                <a:solidFill>
                  <a:schemeClr val="accent2"/>
                </a:solidFill>
                <a:latin typeface="Arial" panose="020B0604020202020204" pitchFamily="34" charset="0"/>
                <a:cs typeface="Arial" panose="020B0604020202020204" pitchFamily="34" charset="0"/>
              </a:rPr>
              <a:t>3</a:t>
            </a:r>
          </a:p>
        </p:txBody>
      </p:sp>
      <p:sp>
        <p:nvSpPr>
          <p:cNvPr id="299" name="TextBox 298">
            <a:extLst>
              <a:ext uri="{FF2B5EF4-FFF2-40B4-BE49-F238E27FC236}">
                <a16:creationId xmlns:a16="http://schemas.microsoft.com/office/drawing/2014/main" id="{3AF18147-2440-4A46-B6DF-36B8D5860F01}"/>
              </a:ext>
            </a:extLst>
          </p:cNvPr>
          <p:cNvSpPr txBox="1"/>
          <p:nvPr/>
        </p:nvSpPr>
        <p:spPr>
          <a:xfrm>
            <a:off x="8409243" y="3028732"/>
            <a:ext cx="428322" cy="261610"/>
          </a:xfrm>
          <a:prstGeom prst="rect">
            <a:avLst/>
          </a:prstGeom>
          <a:noFill/>
        </p:spPr>
        <p:txBody>
          <a:bodyPr wrap="square" rtlCol="0">
            <a:spAutoFit/>
          </a:bodyPr>
          <a:lstStyle/>
          <a:p>
            <a:pPr algn="ctr"/>
            <a:r>
              <a:rPr lang="en-US" sz="1100" b="1" err="1">
                <a:solidFill>
                  <a:schemeClr val="accent2"/>
                </a:solidFill>
                <a:latin typeface="Arial" panose="020B0604020202020204" pitchFamily="34" charset="0"/>
                <a:cs typeface="Arial" panose="020B0604020202020204" pitchFamily="34" charset="0"/>
              </a:rPr>
              <a:t>HCl</a:t>
            </a:r>
            <a:endParaRPr lang="en-US" sz="1100" b="1" baseline="-25000">
              <a:solidFill>
                <a:schemeClr val="accent2"/>
              </a:solidFill>
              <a:latin typeface="Arial" panose="020B0604020202020204" pitchFamily="34" charset="0"/>
              <a:cs typeface="Arial" panose="020B0604020202020204" pitchFamily="34" charset="0"/>
            </a:endParaRPr>
          </a:p>
        </p:txBody>
      </p:sp>
      <p:sp>
        <p:nvSpPr>
          <p:cNvPr id="300" name="TextBox 299">
            <a:extLst>
              <a:ext uri="{FF2B5EF4-FFF2-40B4-BE49-F238E27FC236}">
                <a16:creationId xmlns:a16="http://schemas.microsoft.com/office/drawing/2014/main" id="{81351CB7-6708-DE46-9220-AB36092632BF}"/>
              </a:ext>
            </a:extLst>
          </p:cNvPr>
          <p:cNvSpPr txBox="1"/>
          <p:nvPr/>
        </p:nvSpPr>
        <p:spPr>
          <a:xfrm>
            <a:off x="8683743" y="3160643"/>
            <a:ext cx="442749" cy="261610"/>
          </a:xfrm>
          <a:prstGeom prst="rect">
            <a:avLst/>
          </a:prstGeom>
          <a:noFill/>
        </p:spPr>
        <p:txBody>
          <a:bodyPr wrap="square" rtlCol="0">
            <a:spAutoFit/>
          </a:bodyPr>
          <a:lstStyle/>
          <a:p>
            <a:pPr algn="ctr"/>
            <a:r>
              <a:rPr lang="en-US" sz="1100" b="1">
                <a:solidFill>
                  <a:schemeClr val="accent2"/>
                </a:solidFill>
                <a:latin typeface="Arial" panose="020B0604020202020204" pitchFamily="34" charset="0"/>
                <a:cs typeface="Arial" panose="020B0604020202020204" pitchFamily="34" charset="0"/>
              </a:rPr>
              <a:t>NH</a:t>
            </a:r>
            <a:r>
              <a:rPr lang="en-US" sz="1100" b="1" baseline="-25000">
                <a:solidFill>
                  <a:schemeClr val="accent2"/>
                </a:solidFill>
                <a:latin typeface="Arial" panose="020B0604020202020204" pitchFamily="34" charset="0"/>
                <a:cs typeface="Arial" panose="020B0604020202020204" pitchFamily="34" charset="0"/>
              </a:rPr>
              <a:t>3</a:t>
            </a:r>
          </a:p>
        </p:txBody>
      </p:sp>
      <p:sp>
        <p:nvSpPr>
          <p:cNvPr id="301" name="TextBox 300">
            <a:extLst>
              <a:ext uri="{FF2B5EF4-FFF2-40B4-BE49-F238E27FC236}">
                <a16:creationId xmlns:a16="http://schemas.microsoft.com/office/drawing/2014/main" id="{C271B5D2-67DB-8845-91C5-D910492CF9BC}"/>
              </a:ext>
            </a:extLst>
          </p:cNvPr>
          <p:cNvSpPr txBox="1"/>
          <p:nvPr/>
        </p:nvSpPr>
        <p:spPr>
          <a:xfrm>
            <a:off x="7799992" y="2918818"/>
            <a:ext cx="772968" cy="261610"/>
          </a:xfrm>
          <a:prstGeom prst="rect">
            <a:avLst/>
          </a:prstGeom>
          <a:noFill/>
        </p:spPr>
        <p:txBody>
          <a:bodyPr wrap="square" rtlCol="0">
            <a:spAutoFit/>
          </a:bodyPr>
          <a:lstStyle/>
          <a:p>
            <a:pPr algn="ctr"/>
            <a:r>
              <a:rPr lang="en-US" sz="1100" b="1">
                <a:solidFill>
                  <a:schemeClr val="accent2"/>
                </a:solidFill>
                <a:latin typeface="Arial" panose="020B0604020202020204" pitchFamily="34" charset="0"/>
                <a:cs typeface="Arial" panose="020B0604020202020204" pitchFamily="34" charset="0"/>
              </a:rPr>
              <a:t>organics</a:t>
            </a:r>
            <a:endParaRPr lang="en-US" sz="1100" b="1" baseline="-25000">
              <a:solidFill>
                <a:schemeClr val="accent2"/>
              </a:solidFill>
              <a:latin typeface="Arial" panose="020B0604020202020204" pitchFamily="34" charset="0"/>
              <a:cs typeface="Arial" panose="020B0604020202020204" pitchFamily="34" charset="0"/>
            </a:endParaRPr>
          </a:p>
        </p:txBody>
      </p:sp>
      <p:cxnSp>
        <p:nvCxnSpPr>
          <p:cNvPr id="302" name="Straight Arrow Connector 301">
            <a:extLst>
              <a:ext uri="{FF2B5EF4-FFF2-40B4-BE49-F238E27FC236}">
                <a16:creationId xmlns:a16="http://schemas.microsoft.com/office/drawing/2014/main" id="{61C6E07F-5264-3D4E-BEFC-501315EE780F}"/>
              </a:ext>
            </a:extLst>
          </p:cNvPr>
          <p:cNvCxnSpPr/>
          <p:nvPr/>
        </p:nvCxnSpPr>
        <p:spPr>
          <a:xfrm flipV="1">
            <a:off x="8186476" y="3169523"/>
            <a:ext cx="0" cy="274320"/>
          </a:xfrm>
          <a:prstGeom prst="straightConnector1">
            <a:avLst/>
          </a:prstGeom>
          <a:ln w="12700">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03" name="Straight Arrow Connector 302">
            <a:extLst>
              <a:ext uri="{FF2B5EF4-FFF2-40B4-BE49-F238E27FC236}">
                <a16:creationId xmlns:a16="http://schemas.microsoft.com/office/drawing/2014/main" id="{2C8152DB-2FA7-CF41-9388-ED6DA1B2D500}"/>
              </a:ext>
            </a:extLst>
          </p:cNvPr>
          <p:cNvCxnSpPr/>
          <p:nvPr/>
        </p:nvCxnSpPr>
        <p:spPr>
          <a:xfrm flipV="1">
            <a:off x="8413576" y="3228623"/>
            <a:ext cx="93822" cy="257776"/>
          </a:xfrm>
          <a:prstGeom prst="straightConnector1">
            <a:avLst/>
          </a:prstGeom>
          <a:ln w="12700">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04" name="Straight Arrow Connector 303">
            <a:extLst>
              <a:ext uri="{FF2B5EF4-FFF2-40B4-BE49-F238E27FC236}">
                <a16:creationId xmlns:a16="http://schemas.microsoft.com/office/drawing/2014/main" id="{A041F067-64A1-5541-9F6A-3A8B74B67B71}"/>
              </a:ext>
            </a:extLst>
          </p:cNvPr>
          <p:cNvCxnSpPr/>
          <p:nvPr/>
        </p:nvCxnSpPr>
        <p:spPr>
          <a:xfrm flipV="1">
            <a:off x="8601519" y="3380126"/>
            <a:ext cx="176330" cy="210142"/>
          </a:xfrm>
          <a:prstGeom prst="straightConnector1">
            <a:avLst/>
          </a:prstGeom>
          <a:ln w="12700">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05" name="Straight Arrow Connector 304">
            <a:extLst>
              <a:ext uri="{FF2B5EF4-FFF2-40B4-BE49-F238E27FC236}">
                <a16:creationId xmlns:a16="http://schemas.microsoft.com/office/drawing/2014/main" id="{1778A0B4-E1C0-DA4B-B597-A61AB2D2B542}"/>
              </a:ext>
            </a:extLst>
          </p:cNvPr>
          <p:cNvCxnSpPr/>
          <p:nvPr/>
        </p:nvCxnSpPr>
        <p:spPr>
          <a:xfrm flipH="1" flipV="1">
            <a:off x="7874020" y="3228230"/>
            <a:ext cx="93822" cy="257776"/>
          </a:xfrm>
          <a:prstGeom prst="straightConnector1">
            <a:avLst/>
          </a:prstGeom>
          <a:ln w="12700">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06" name="Straight Arrow Connector 305">
            <a:extLst>
              <a:ext uri="{FF2B5EF4-FFF2-40B4-BE49-F238E27FC236}">
                <a16:creationId xmlns:a16="http://schemas.microsoft.com/office/drawing/2014/main" id="{CD983793-AF54-214C-B2B2-3AED692E7702}"/>
              </a:ext>
            </a:extLst>
          </p:cNvPr>
          <p:cNvCxnSpPr/>
          <p:nvPr/>
        </p:nvCxnSpPr>
        <p:spPr>
          <a:xfrm flipH="1" flipV="1">
            <a:off x="7592173" y="3374659"/>
            <a:ext cx="176330" cy="210142"/>
          </a:xfrm>
          <a:prstGeom prst="straightConnector1">
            <a:avLst/>
          </a:prstGeom>
          <a:ln w="12700">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07" name="Right Arrow 306">
            <a:extLst>
              <a:ext uri="{FF2B5EF4-FFF2-40B4-BE49-F238E27FC236}">
                <a16:creationId xmlns:a16="http://schemas.microsoft.com/office/drawing/2014/main" id="{8BEE6231-B61D-B04C-9B26-B5D3D0CFC05B}"/>
              </a:ext>
            </a:extLst>
          </p:cNvPr>
          <p:cNvSpPr/>
          <p:nvPr/>
        </p:nvSpPr>
        <p:spPr>
          <a:xfrm>
            <a:off x="12042299" y="3698944"/>
            <a:ext cx="388950" cy="308214"/>
          </a:xfrm>
          <a:prstGeom prst="rightArrow">
            <a:avLst/>
          </a:prstGeom>
          <a:solidFill>
            <a:srgbClr val="0118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8" name="Straight Arrow Connector 307">
            <a:extLst>
              <a:ext uri="{FF2B5EF4-FFF2-40B4-BE49-F238E27FC236}">
                <a16:creationId xmlns:a16="http://schemas.microsoft.com/office/drawing/2014/main" id="{14F094D6-C33C-8342-B65B-51DD1C3DE78E}"/>
              </a:ext>
            </a:extLst>
          </p:cNvPr>
          <p:cNvCxnSpPr/>
          <p:nvPr/>
        </p:nvCxnSpPr>
        <p:spPr>
          <a:xfrm flipV="1">
            <a:off x="8176746" y="3645762"/>
            <a:ext cx="0" cy="228600"/>
          </a:xfrm>
          <a:prstGeom prst="straightConnector1">
            <a:avLst/>
          </a:prstGeom>
          <a:ln w="12700">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09" name="Straight Arrow Connector 308">
            <a:extLst>
              <a:ext uri="{FF2B5EF4-FFF2-40B4-BE49-F238E27FC236}">
                <a16:creationId xmlns:a16="http://schemas.microsoft.com/office/drawing/2014/main" id="{A94D593A-0E65-A64A-975F-17710AA46E73}"/>
              </a:ext>
            </a:extLst>
          </p:cNvPr>
          <p:cNvCxnSpPr/>
          <p:nvPr/>
        </p:nvCxnSpPr>
        <p:spPr>
          <a:xfrm flipV="1">
            <a:off x="8178497" y="4360675"/>
            <a:ext cx="0" cy="228600"/>
          </a:xfrm>
          <a:prstGeom prst="straightConnector1">
            <a:avLst/>
          </a:prstGeom>
          <a:ln w="12700">
            <a:solidFill>
              <a:schemeClr val="accent2"/>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10" name="Straight Arrow Connector 309">
            <a:extLst>
              <a:ext uri="{FF2B5EF4-FFF2-40B4-BE49-F238E27FC236}">
                <a16:creationId xmlns:a16="http://schemas.microsoft.com/office/drawing/2014/main" id="{73A83967-354E-1C41-B9B1-A04BC5BF1F50}"/>
              </a:ext>
            </a:extLst>
          </p:cNvPr>
          <p:cNvCxnSpPr/>
          <p:nvPr/>
        </p:nvCxnSpPr>
        <p:spPr>
          <a:xfrm flipV="1">
            <a:off x="8467706" y="4359682"/>
            <a:ext cx="144621" cy="175382"/>
          </a:xfrm>
          <a:prstGeom prst="straightConnector1">
            <a:avLst/>
          </a:prstGeom>
          <a:ln w="12700">
            <a:solidFill>
              <a:schemeClr val="accent2"/>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10" name="Rectangle 3">
            <a:extLst>
              <a:ext uri="{FF2B5EF4-FFF2-40B4-BE49-F238E27FC236}">
                <a16:creationId xmlns:a16="http://schemas.microsoft.com/office/drawing/2014/main" id="{E5CC1E56-DC9E-B34D-AF1D-1B9579888D5B}"/>
              </a:ext>
            </a:extLst>
          </p:cNvPr>
          <p:cNvSpPr txBox="1">
            <a:spLocks noChangeArrowheads="1"/>
          </p:cNvSpPr>
          <p:nvPr/>
        </p:nvSpPr>
        <p:spPr>
          <a:xfrm>
            <a:off x="1371600" y="1737360"/>
            <a:ext cx="13573432" cy="861774"/>
          </a:xfrm>
          <a:prstGeom prst="rect">
            <a:avLst/>
          </a:prstGeom>
        </p:spPr>
        <p:txBody>
          <a:bodyPr vert="horz" wrap="square" lIns="0" tIns="0" rIns="0" bIns="0" rtlCol="0">
            <a:spAutoFit/>
          </a:bodyPr>
          <a:lstStyle/>
          <a:p>
            <a:pPr marL="457200" indent="-457200">
              <a:spcBef>
                <a:spcPts val="600"/>
              </a:spcBef>
              <a:buSzPct val="100000"/>
              <a:buBlip>
                <a:blip r:embed="rId14"/>
              </a:buBlip>
            </a:pPr>
            <a:r>
              <a:rPr lang="en-US" sz="2800" dirty="0">
                <a:solidFill>
                  <a:prstClr val="black"/>
                </a:solidFill>
                <a:latin typeface="Arial"/>
                <a:cs typeface="Arial"/>
              </a:rPr>
              <a:t>All aerosol models have numerical methods to treat growth, gas-to-particle partitioning, aerosol chemistry</a:t>
            </a:r>
          </a:p>
        </p:txBody>
      </p:sp>
      <p:pic>
        <p:nvPicPr>
          <p:cNvPr id="111" name="Picture 110">
            <a:extLst>
              <a:ext uri="{FF2B5EF4-FFF2-40B4-BE49-F238E27FC236}">
                <a16:creationId xmlns:a16="http://schemas.microsoft.com/office/drawing/2014/main" id="{3A259306-E914-BB4D-922A-487B1690E138}"/>
              </a:ext>
            </a:extLst>
          </p:cNvPr>
          <p:cNvPicPr>
            <a:picLocks noChangeAspect="1"/>
          </p:cNvPicPr>
          <p:nvPr/>
        </p:nvPicPr>
        <p:blipFill rotWithShape="1">
          <a:blip r:embed="rId16">
            <a:extLst>
              <a:ext uri="{28A0092B-C50C-407E-A947-70E740481C1C}">
                <a14:useLocalDpi xmlns:a14="http://schemas.microsoft.com/office/drawing/2010/main" val="0"/>
              </a:ext>
            </a:extLst>
          </a:blip>
          <a:srcRect l="24018" t="19423" r="69367" b="8398"/>
          <a:stretch/>
        </p:blipFill>
        <p:spPr>
          <a:xfrm>
            <a:off x="-10365" y="-8371"/>
            <a:ext cx="1007776" cy="8247888"/>
          </a:xfrm>
          <a:prstGeom prst="rect">
            <a:avLst/>
          </a:prstGeom>
        </p:spPr>
      </p:pic>
      <p:sp>
        <p:nvSpPr>
          <p:cNvPr id="112" name="TextBox 111">
            <a:extLst>
              <a:ext uri="{FF2B5EF4-FFF2-40B4-BE49-F238E27FC236}">
                <a16:creationId xmlns:a16="http://schemas.microsoft.com/office/drawing/2014/main" id="{4965E320-D57B-9047-A61A-E4643B11C347}"/>
              </a:ext>
            </a:extLst>
          </p:cNvPr>
          <p:cNvSpPr txBox="1"/>
          <p:nvPr/>
        </p:nvSpPr>
        <p:spPr>
          <a:xfrm>
            <a:off x="1691354" y="6280526"/>
            <a:ext cx="3219645" cy="1015663"/>
          </a:xfrm>
          <a:prstGeom prst="rect">
            <a:avLst/>
          </a:prstGeom>
          <a:noFill/>
        </p:spPr>
        <p:txBody>
          <a:bodyPr wrap="square" rtlCol="0">
            <a:spAutoFit/>
          </a:bodyPr>
          <a:lstStyle/>
          <a:p>
            <a:pPr algn="ctr"/>
            <a:r>
              <a:rPr lang="en-US" sz="2000" i="1" dirty="0"/>
              <a:t>SOA often calculated separately using volatility basis set (VBS) approach</a:t>
            </a:r>
          </a:p>
        </p:txBody>
      </p:sp>
      <p:sp>
        <p:nvSpPr>
          <p:cNvPr id="113" name="Right Arrow 112">
            <a:extLst>
              <a:ext uri="{FF2B5EF4-FFF2-40B4-BE49-F238E27FC236}">
                <a16:creationId xmlns:a16="http://schemas.microsoft.com/office/drawing/2014/main" id="{4BC6BE74-163D-1748-BDE2-6312C85B6E2C}"/>
              </a:ext>
            </a:extLst>
          </p:cNvPr>
          <p:cNvSpPr/>
          <p:nvPr/>
        </p:nvSpPr>
        <p:spPr>
          <a:xfrm>
            <a:off x="4569616" y="3678104"/>
            <a:ext cx="388950" cy="308214"/>
          </a:xfrm>
          <a:prstGeom prst="rightArrow">
            <a:avLst/>
          </a:prstGeom>
          <a:solidFill>
            <a:srgbClr val="0118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TextBox 113">
            <a:extLst>
              <a:ext uri="{FF2B5EF4-FFF2-40B4-BE49-F238E27FC236}">
                <a16:creationId xmlns:a16="http://schemas.microsoft.com/office/drawing/2014/main" id="{84C5F235-5850-7645-B11A-4127BEE3D0DA}"/>
              </a:ext>
            </a:extLst>
          </p:cNvPr>
          <p:cNvSpPr txBox="1"/>
          <p:nvPr/>
        </p:nvSpPr>
        <p:spPr>
          <a:xfrm>
            <a:off x="1776802" y="3497705"/>
            <a:ext cx="2944505" cy="707886"/>
          </a:xfrm>
          <a:prstGeom prst="rect">
            <a:avLst/>
          </a:prstGeom>
          <a:noFill/>
        </p:spPr>
        <p:txBody>
          <a:bodyPr wrap="square" rtlCol="0">
            <a:spAutoFit/>
          </a:bodyPr>
          <a:lstStyle/>
          <a:p>
            <a:pPr algn="ctr"/>
            <a:r>
              <a:rPr lang="en-US" sz="2000" i="1" dirty="0"/>
              <a:t>tied to complexity of trace gas </a:t>
            </a:r>
            <a:r>
              <a:rPr lang="en-US" sz="2000" i="1" dirty="0" err="1"/>
              <a:t>chemsitry</a:t>
            </a:r>
            <a:endParaRPr lang="en-US" sz="2000" i="1" dirty="0"/>
          </a:p>
        </p:txBody>
      </p:sp>
    </p:spTree>
    <p:extLst>
      <p:ext uri="{BB962C8B-B14F-4D97-AF65-F5344CB8AC3E}">
        <p14:creationId xmlns:p14="http://schemas.microsoft.com/office/powerpoint/2010/main" val="1436327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9"/>
                                        </p:tgtEl>
                                        <p:attrNameLst>
                                          <p:attrName>style.visibility</p:attrName>
                                        </p:attrNameLst>
                                      </p:cBhvr>
                                      <p:to>
                                        <p:strVal val="visible"/>
                                      </p:to>
                                    </p:set>
                                    <p:animEffect transition="in" filter="fade">
                                      <p:cBhvr>
                                        <p:cTn id="7" dur="5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16</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a:xfrm>
            <a:off x="3108960" y="-1"/>
            <a:ext cx="10972800" cy="1310979"/>
          </a:xfrm>
        </p:spPr>
        <p:txBody>
          <a:bodyPr/>
          <a:lstStyle/>
          <a:p>
            <a:r>
              <a:rPr lang="en-US" sz="4000" dirty="0"/>
              <a:t>Inter-Operable Thermodynamics</a:t>
            </a:r>
          </a:p>
        </p:txBody>
      </p:sp>
      <p:sp>
        <p:nvSpPr>
          <p:cNvPr id="207" name="Rounded Rectangle 206">
            <a:extLst>
              <a:ext uri="{FF2B5EF4-FFF2-40B4-BE49-F238E27FC236}">
                <a16:creationId xmlns:a16="http://schemas.microsoft.com/office/drawing/2014/main" id="{61E88DEA-3E48-AC41-84CD-9C61AD26EA8D}"/>
              </a:ext>
            </a:extLst>
          </p:cNvPr>
          <p:cNvSpPr/>
          <p:nvPr/>
        </p:nvSpPr>
        <p:spPr>
          <a:xfrm>
            <a:off x="5563201" y="5108580"/>
            <a:ext cx="4921261" cy="2939069"/>
          </a:xfrm>
          <a:prstGeom prst="roundRect">
            <a:avLst>
              <a:gd name="adj" fmla="val 6824"/>
            </a:avLst>
          </a:prstGeom>
          <a:solidFill>
            <a:srgbClr val="011893">
              <a:alpha val="30000"/>
            </a:srgbClr>
          </a:solidFill>
          <a:ln w="19050">
            <a:solidFill>
              <a:srgbClr val="0118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TextBox 207">
            <a:extLst>
              <a:ext uri="{FF2B5EF4-FFF2-40B4-BE49-F238E27FC236}">
                <a16:creationId xmlns:a16="http://schemas.microsoft.com/office/drawing/2014/main" id="{FFEF9D75-DE4A-E842-BC22-DA7BFFAB3139}"/>
              </a:ext>
            </a:extLst>
          </p:cNvPr>
          <p:cNvSpPr txBox="1"/>
          <p:nvPr/>
        </p:nvSpPr>
        <p:spPr>
          <a:xfrm>
            <a:off x="6311226" y="5069149"/>
            <a:ext cx="3355068" cy="4247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Thermodynamic Module</a:t>
            </a:r>
          </a:p>
        </p:txBody>
      </p:sp>
      <p:sp>
        <p:nvSpPr>
          <p:cNvPr id="210" name="Oval 209">
            <a:extLst>
              <a:ext uri="{FF2B5EF4-FFF2-40B4-BE49-F238E27FC236}">
                <a16:creationId xmlns:a16="http://schemas.microsoft.com/office/drawing/2014/main" id="{9924605E-D2E0-4D4C-88ED-B97739CFEF6C}"/>
              </a:ext>
            </a:extLst>
          </p:cNvPr>
          <p:cNvSpPr/>
          <p:nvPr/>
        </p:nvSpPr>
        <p:spPr>
          <a:xfrm>
            <a:off x="5965974" y="6009885"/>
            <a:ext cx="1453896" cy="1450469"/>
          </a:xfrm>
          <a:prstGeom prst="ellipse">
            <a:avLst/>
          </a:prstGeom>
          <a:gradFill>
            <a:gsLst>
              <a:gs pos="0">
                <a:srgbClr val="008F00"/>
              </a:gs>
              <a:gs pos="100000">
                <a:srgbClr val="73FB79"/>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endParaRPr>
          </a:p>
        </p:txBody>
      </p:sp>
      <p:sp>
        <p:nvSpPr>
          <p:cNvPr id="211" name="Oval 210">
            <a:extLst>
              <a:ext uri="{FF2B5EF4-FFF2-40B4-BE49-F238E27FC236}">
                <a16:creationId xmlns:a16="http://schemas.microsoft.com/office/drawing/2014/main" id="{9EAA15F4-2FA9-F445-80FE-E84BA90C6FCF}"/>
              </a:ext>
            </a:extLst>
          </p:cNvPr>
          <p:cNvSpPr/>
          <p:nvPr/>
        </p:nvSpPr>
        <p:spPr>
          <a:xfrm>
            <a:off x="6372264" y="6435460"/>
            <a:ext cx="642383" cy="622057"/>
          </a:xfrm>
          <a:prstGeom prst="ellipse">
            <a:avLst/>
          </a:prstGeom>
          <a:gradFill>
            <a:gsLst>
              <a:gs pos="0">
                <a:schemeClr val="accent2">
                  <a:lumMod val="75000"/>
                </a:schemeClr>
              </a:gs>
              <a:gs pos="100000">
                <a:schemeClr val="accent2">
                  <a:lumMod val="40000"/>
                  <a:lumOff val="6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endParaRPr>
          </a:p>
        </p:txBody>
      </p:sp>
      <p:sp>
        <p:nvSpPr>
          <p:cNvPr id="212" name="Rounded Rectangle 211">
            <a:extLst>
              <a:ext uri="{FF2B5EF4-FFF2-40B4-BE49-F238E27FC236}">
                <a16:creationId xmlns:a16="http://schemas.microsoft.com/office/drawing/2014/main" id="{5254D9FB-37CF-6E4C-A974-43F744E52D83}"/>
              </a:ext>
            </a:extLst>
          </p:cNvPr>
          <p:cNvSpPr/>
          <p:nvPr/>
        </p:nvSpPr>
        <p:spPr>
          <a:xfrm>
            <a:off x="7704000" y="6301507"/>
            <a:ext cx="2624436" cy="251908"/>
          </a:xfrm>
          <a:prstGeom prst="roundRect">
            <a:avLst>
              <a:gd name="adj" fmla="val 6824"/>
            </a:avLst>
          </a:prstGeom>
          <a:solidFill>
            <a:srgbClr val="011893">
              <a:alpha val="30000"/>
            </a:srgbClr>
          </a:solidFill>
          <a:ln w="19050">
            <a:solidFill>
              <a:srgbClr val="0118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TextBox 212">
            <a:extLst>
              <a:ext uri="{FF2B5EF4-FFF2-40B4-BE49-F238E27FC236}">
                <a16:creationId xmlns:a16="http://schemas.microsoft.com/office/drawing/2014/main" id="{ABAA4458-85CF-DC4D-BE6F-017C6CA92DC8}"/>
              </a:ext>
            </a:extLst>
          </p:cNvPr>
          <p:cNvSpPr txBox="1"/>
          <p:nvPr/>
        </p:nvSpPr>
        <p:spPr>
          <a:xfrm>
            <a:off x="7754484" y="6290477"/>
            <a:ext cx="2624436" cy="261610"/>
          </a:xfrm>
          <a:prstGeom prst="rect">
            <a:avLst/>
          </a:prstGeom>
          <a:noFill/>
        </p:spPr>
        <p:txBody>
          <a:bodyPr wrap="square" rtlCol="0">
            <a:spAutoFit/>
          </a:bodyPr>
          <a:lstStyle/>
          <a:p>
            <a:r>
              <a:rPr lang="en-US" sz="1100" b="1">
                <a:solidFill>
                  <a:schemeClr val="bg1"/>
                </a:solidFill>
                <a:latin typeface="Arial" panose="020B0604020202020204" pitchFamily="34" charset="0"/>
                <a:cs typeface="Arial" panose="020B0604020202020204" pitchFamily="34" charset="0"/>
              </a:rPr>
              <a:t>multicomponent activity coefficients</a:t>
            </a:r>
          </a:p>
        </p:txBody>
      </p:sp>
      <p:sp>
        <p:nvSpPr>
          <p:cNvPr id="214" name="Rounded Rectangle 213">
            <a:extLst>
              <a:ext uri="{FF2B5EF4-FFF2-40B4-BE49-F238E27FC236}">
                <a16:creationId xmlns:a16="http://schemas.microsoft.com/office/drawing/2014/main" id="{13BD97DB-173E-CF4F-837F-E110226258DD}"/>
              </a:ext>
            </a:extLst>
          </p:cNvPr>
          <p:cNvSpPr/>
          <p:nvPr/>
        </p:nvSpPr>
        <p:spPr>
          <a:xfrm>
            <a:off x="7704901" y="7011255"/>
            <a:ext cx="2624436" cy="251908"/>
          </a:xfrm>
          <a:prstGeom prst="roundRect">
            <a:avLst>
              <a:gd name="adj" fmla="val 6824"/>
            </a:avLst>
          </a:prstGeom>
          <a:solidFill>
            <a:srgbClr val="011893">
              <a:alpha val="30000"/>
            </a:srgbClr>
          </a:solidFill>
          <a:ln w="19050">
            <a:solidFill>
              <a:srgbClr val="0118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 name="Rounded Rectangle 214">
            <a:extLst>
              <a:ext uri="{FF2B5EF4-FFF2-40B4-BE49-F238E27FC236}">
                <a16:creationId xmlns:a16="http://schemas.microsoft.com/office/drawing/2014/main" id="{9C2F1C52-00F9-5040-9E45-737FE25C394F}"/>
              </a:ext>
            </a:extLst>
          </p:cNvPr>
          <p:cNvSpPr/>
          <p:nvPr/>
        </p:nvSpPr>
        <p:spPr>
          <a:xfrm>
            <a:off x="7715620" y="7365879"/>
            <a:ext cx="2624436" cy="251908"/>
          </a:xfrm>
          <a:prstGeom prst="roundRect">
            <a:avLst>
              <a:gd name="adj" fmla="val 6824"/>
            </a:avLst>
          </a:prstGeom>
          <a:solidFill>
            <a:srgbClr val="011893">
              <a:alpha val="30000"/>
            </a:srgbClr>
          </a:solidFill>
          <a:ln w="19050">
            <a:solidFill>
              <a:srgbClr val="0118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 name="Rounded Rectangle 215">
            <a:extLst>
              <a:ext uri="{FF2B5EF4-FFF2-40B4-BE49-F238E27FC236}">
                <a16:creationId xmlns:a16="http://schemas.microsoft.com/office/drawing/2014/main" id="{D3098376-708A-F643-BC73-31B6297D55B1}"/>
              </a:ext>
            </a:extLst>
          </p:cNvPr>
          <p:cNvSpPr/>
          <p:nvPr/>
        </p:nvSpPr>
        <p:spPr>
          <a:xfrm>
            <a:off x="7704901" y="5944852"/>
            <a:ext cx="2624436" cy="251908"/>
          </a:xfrm>
          <a:prstGeom prst="roundRect">
            <a:avLst>
              <a:gd name="adj" fmla="val 6824"/>
            </a:avLst>
          </a:prstGeom>
          <a:solidFill>
            <a:srgbClr val="011893">
              <a:alpha val="30000"/>
            </a:srgbClr>
          </a:solidFill>
          <a:ln w="19050">
            <a:solidFill>
              <a:srgbClr val="0118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 name="Rounded Rectangle 216">
            <a:extLst>
              <a:ext uri="{FF2B5EF4-FFF2-40B4-BE49-F238E27FC236}">
                <a16:creationId xmlns:a16="http://schemas.microsoft.com/office/drawing/2014/main" id="{A8D4245A-C596-8141-9C09-2BB77906874B}"/>
              </a:ext>
            </a:extLst>
          </p:cNvPr>
          <p:cNvSpPr/>
          <p:nvPr/>
        </p:nvSpPr>
        <p:spPr>
          <a:xfrm>
            <a:off x="7708347" y="5587801"/>
            <a:ext cx="2624436" cy="251908"/>
          </a:xfrm>
          <a:prstGeom prst="roundRect">
            <a:avLst>
              <a:gd name="adj" fmla="val 6824"/>
            </a:avLst>
          </a:prstGeom>
          <a:solidFill>
            <a:srgbClr val="011893">
              <a:alpha val="30000"/>
            </a:srgbClr>
          </a:solidFill>
          <a:ln w="19050">
            <a:solidFill>
              <a:srgbClr val="0118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 name="TextBox 217">
            <a:extLst>
              <a:ext uri="{FF2B5EF4-FFF2-40B4-BE49-F238E27FC236}">
                <a16:creationId xmlns:a16="http://schemas.microsoft.com/office/drawing/2014/main" id="{C1F1E968-67E8-E247-BB3E-C1E329FE28F0}"/>
              </a:ext>
            </a:extLst>
          </p:cNvPr>
          <p:cNvSpPr txBox="1"/>
          <p:nvPr/>
        </p:nvSpPr>
        <p:spPr>
          <a:xfrm>
            <a:off x="7777682" y="7644901"/>
            <a:ext cx="2470548" cy="261610"/>
          </a:xfrm>
          <a:prstGeom prst="rect">
            <a:avLst/>
          </a:prstGeom>
          <a:noFill/>
        </p:spPr>
        <p:txBody>
          <a:bodyPr wrap="square" rtlCol="0">
            <a:spAutoFit/>
          </a:bodyPr>
          <a:lstStyle/>
          <a:p>
            <a:r>
              <a:rPr lang="en-US" sz="1100" b="1">
                <a:solidFill>
                  <a:schemeClr val="bg1"/>
                </a:solidFill>
                <a:latin typeface="Arial" panose="020B0604020202020204" pitchFamily="34" charset="0"/>
                <a:cs typeface="Arial" panose="020B0604020202020204" pitchFamily="34" charset="0"/>
              </a:rPr>
              <a:t>numerical methods to solve ODEs</a:t>
            </a:r>
          </a:p>
        </p:txBody>
      </p:sp>
      <p:sp>
        <p:nvSpPr>
          <p:cNvPr id="219" name="TextBox 218">
            <a:extLst>
              <a:ext uri="{FF2B5EF4-FFF2-40B4-BE49-F238E27FC236}">
                <a16:creationId xmlns:a16="http://schemas.microsoft.com/office/drawing/2014/main" id="{2D2F0E50-BC56-DF42-8049-4AEEC1AAFD8B}"/>
              </a:ext>
            </a:extLst>
          </p:cNvPr>
          <p:cNvSpPr txBox="1"/>
          <p:nvPr/>
        </p:nvSpPr>
        <p:spPr>
          <a:xfrm>
            <a:off x="7756049" y="5936146"/>
            <a:ext cx="2579552" cy="261610"/>
          </a:xfrm>
          <a:prstGeom prst="rect">
            <a:avLst/>
          </a:prstGeom>
          <a:noFill/>
        </p:spPr>
        <p:txBody>
          <a:bodyPr wrap="square" rtlCol="0">
            <a:spAutoFit/>
          </a:bodyPr>
          <a:lstStyle/>
          <a:p>
            <a:r>
              <a:rPr lang="en-US" sz="1100" b="1">
                <a:solidFill>
                  <a:schemeClr val="bg1"/>
                </a:solidFill>
                <a:latin typeface="Arial" panose="020B0604020202020204" pitchFamily="34" charset="0"/>
                <a:cs typeface="Arial" panose="020B0604020202020204" pitchFamily="34" charset="0"/>
              </a:rPr>
              <a:t>set of species and reactions treated</a:t>
            </a:r>
          </a:p>
        </p:txBody>
      </p:sp>
      <p:sp>
        <p:nvSpPr>
          <p:cNvPr id="220" name="TextBox 219">
            <a:extLst>
              <a:ext uri="{FF2B5EF4-FFF2-40B4-BE49-F238E27FC236}">
                <a16:creationId xmlns:a16="http://schemas.microsoft.com/office/drawing/2014/main" id="{2A18A0B1-F253-914E-A641-4A658754F5BF}"/>
              </a:ext>
            </a:extLst>
          </p:cNvPr>
          <p:cNvSpPr txBox="1"/>
          <p:nvPr/>
        </p:nvSpPr>
        <p:spPr>
          <a:xfrm>
            <a:off x="8449570" y="7002719"/>
            <a:ext cx="1074333" cy="261610"/>
          </a:xfrm>
          <a:prstGeom prst="rect">
            <a:avLst/>
          </a:prstGeom>
          <a:noFill/>
        </p:spPr>
        <p:txBody>
          <a:bodyPr wrap="square" rtlCol="0">
            <a:spAutoFit/>
          </a:bodyPr>
          <a:lstStyle/>
          <a:p>
            <a:r>
              <a:rPr lang="en-US" sz="1100" b="1">
                <a:solidFill>
                  <a:schemeClr val="bg1"/>
                </a:solidFill>
                <a:latin typeface="Arial" panose="020B0604020202020204" pitchFamily="34" charset="0"/>
                <a:cs typeface="Arial" panose="020B0604020202020204" pitchFamily="34" charset="0"/>
              </a:rPr>
              <a:t>water activity</a:t>
            </a:r>
          </a:p>
        </p:txBody>
      </p:sp>
      <p:sp>
        <p:nvSpPr>
          <p:cNvPr id="221" name="TextBox 220">
            <a:extLst>
              <a:ext uri="{FF2B5EF4-FFF2-40B4-BE49-F238E27FC236}">
                <a16:creationId xmlns:a16="http://schemas.microsoft.com/office/drawing/2014/main" id="{E713D075-035F-2D40-A632-F3593A4403DE}"/>
              </a:ext>
            </a:extLst>
          </p:cNvPr>
          <p:cNvSpPr txBox="1"/>
          <p:nvPr/>
        </p:nvSpPr>
        <p:spPr>
          <a:xfrm>
            <a:off x="7995344" y="5578352"/>
            <a:ext cx="2064989" cy="261610"/>
          </a:xfrm>
          <a:prstGeom prst="rect">
            <a:avLst/>
          </a:prstGeom>
          <a:noFill/>
        </p:spPr>
        <p:txBody>
          <a:bodyPr wrap="square" rtlCol="0">
            <a:spAutoFit/>
          </a:bodyPr>
          <a:lstStyle/>
          <a:p>
            <a:r>
              <a:rPr lang="en-US" sz="1100" b="1">
                <a:solidFill>
                  <a:schemeClr val="bg1"/>
                </a:solidFill>
                <a:latin typeface="Arial" panose="020B0604020202020204" pitchFamily="34" charset="0"/>
                <a:cs typeface="Arial" panose="020B0604020202020204" pitchFamily="34" charset="0"/>
              </a:rPr>
              <a:t>thermodynamic assumption</a:t>
            </a:r>
          </a:p>
        </p:txBody>
      </p:sp>
      <p:sp>
        <p:nvSpPr>
          <p:cNvPr id="222" name="TextBox 221">
            <a:extLst>
              <a:ext uri="{FF2B5EF4-FFF2-40B4-BE49-F238E27FC236}">
                <a16:creationId xmlns:a16="http://schemas.microsoft.com/office/drawing/2014/main" id="{B2D4D91A-EA5F-6044-B484-EF73051A321E}"/>
              </a:ext>
            </a:extLst>
          </p:cNvPr>
          <p:cNvSpPr txBox="1"/>
          <p:nvPr/>
        </p:nvSpPr>
        <p:spPr>
          <a:xfrm>
            <a:off x="7962336" y="7360710"/>
            <a:ext cx="2217274" cy="261610"/>
          </a:xfrm>
          <a:prstGeom prst="rect">
            <a:avLst/>
          </a:prstGeom>
          <a:noFill/>
        </p:spPr>
        <p:txBody>
          <a:bodyPr wrap="square" rtlCol="0">
            <a:spAutoFit/>
          </a:bodyPr>
          <a:lstStyle/>
          <a:p>
            <a:r>
              <a:rPr lang="en-US" sz="1100" b="1">
                <a:solidFill>
                  <a:schemeClr val="bg1"/>
                </a:solidFill>
                <a:latin typeface="Arial" panose="020B0604020202020204" pitchFamily="34" charset="0"/>
                <a:cs typeface="Arial" panose="020B0604020202020204" pitchFamily="34" charset="0"/>
              </a:rPr>
              <a:t> solid-liquid phase transitions </a:t>
            </a:r>
          </a:p>
        </p:txBody>
      </p:sp>
      <p:sp>
        <p:nvSpPr>
          <p:cNvPr id="223" name="Rounded Rectangle 222">
            <a:extLst>
              <a:ext uri="{FF2B5EF4-FFF2-40B4-BE49-F238E27FC236}">
                <a16:creationId xmlns:a16="http://schemas.microsoft.com/office/drawing/2014/main" id="{444F888E-C87F-784E-AF75-4A70F9236149}"/>
              </a:ext>
            </a:extLst>
          </p:cNvPr>
          <p:cNvSpPr/>
          <p:nvPr/>
        </p:nvSpPr>
        <p:spPr>
          <a:xfrm>
            <a:off x="7708444" y="6653770"/>
            <a:ext cx="2624436" cy="251908"/>
          </a:xfrm>
          <a:prstGeom prst="roundRect">
            <a:avLst>
              <a:gd name="adj" fmla="val 6824"/>
            </a:avLst>
          </a:prstGeom>
          <a:solidFill>
            <a:srgbClr val="011893">
              <a:alpha val="30000"/>
            </a:srgbClr>
          </a:solidFill>
          <a:ln w="19050">
            <a:solidFill>
              <a:srgbClr val="0118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4" name="TextBox 223">
            <a:extLst>
              <a:ext uri="{FF2B5EF4-FFF2-40B4-BE49-F238E27FC236}">
                <a16:creationId xmlns:a16="http://schemas.microsoft.com/office/drawing/2014/main" id="{12656090-1CEC-7B47-BEA5-B228E7FAE06D}"/>
              </a:ext>
            </a:extLst>
          </p:cNvPr>
          <p:cNvSpPr txBox="1"/>
          <p:nvPr/>
        </p:nvSpPr>
        <p:spPr>
          <a:xfrm>
            <a:off x="7931879" y="6644750"/>
            <a:ext cx="2247731" cy="261610"/>
          </a:xfrm>
          <a:prstGeom prst="rect">
            <a:avLst/>
          </a:prstGeom>
          <a:noFill/>
        </p:spPr>
        <p:txBody>
          <a:bodyPr wrap="square" rtlCol="0">
            <a:spAutoFit/>
          </a:bodyPr>
          <a:lstStyle/>
          <a:p>
            <a:r>
              <a:rPr lang="en-US" sz="1100" b="1">
                <a:solidFill>
                  <a:schemeClr val="bg1"/>
                </a:solidFill>
                <a:latin typeface="Arial" panose="020B0604020202020204" pitchFamily="34" charset="0"/>
                <a:cs typeface="Arial" panose="020B0604020202020204" pitchFamily="34" charset="0"/>
              </a:rPr>
              <a:t>temperature &amp; RH dependence</a:t>
            </a:r>
          </a:p>
        </p:txBody>
      </p:sp>
      <p:cxnSp>
        <p:nvCxnSpPr>
          <p:cNvPr id="225" name="Straight Connector 224">
            <a:extLst>
              <a:ext uri="{FF2B5EF4-FFF2-40B4-BE49-F238E27FC236}">
                <a16:creationId xmlns:a16="http://schemas.microsoft.com/office/drawing/2014/main" id="{3A85DDA1-E805-0A44-9063-DF8570AD442C}"/>
              </a:ext>
            </a:extLst>
          </p:cNvPr>
          <p:cNvCxnSpPr>
            <a:cxnSpLocks/>
          </p:cNvCxnSpPr>
          <p:nvPr/>
        </p:nvCxnSpPr>
        <p:spPr>
          <a:xfrm flipV="1">
            <a:off x="7613408" y="5501898"/>
            <a:ext cx="2795477" cy="2"/>
          </a:xfrm>
          <a:prstGeom prst="line">
            <a:avLst/>
          </a:prstGeom>
          <a:ln w="158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6" name="Straight Connector 225">
            <a:extLst>
              <a:ext uri="{FF2B5EF4-FFF2-40B4-BE49-F238E27FC236}">
                <a16:creationId xmlns:a16="http://schemas.microsoft.com/office/drawing/2014/main" id="{D11ABA68-D03E-EF47-98BC-484A4730C57D}"/>
              </a:ext>
            </a:extLst>
          </p:cNvPr>
          <p:cNvCxnSpPr>
            <a:cxnSpLocks/>
          </p:cNvCxnSpPr>
          <p:nvPr/>
        </p:nvCxnSpPr>
        <p:spPr>
          <a:xfrm>
            <a:off x="7617027" y="5501898"/>
            <a:ext cx="0" cy="2285701"/>
          </a:xfrm>
          <a:prstGeom prst="line">
            <a:avLst/>
          </a:prstGeom>
          <a:ln w="158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7" name="Straight Connector 226">
            <a:extLst>
              <a:ext uri="{FF2B5EF4-FFF2-40B4-BE49-F238E27FC236}">
                <a16:creationId xmlns:a16="http://schemas.microsoft.com/office/drawing/2014/main" id="{ABE70439-5B7E-914E-9053-234C8BFAA5F4}"/>
              </a:ext>
            </a:extLst>
          </p:cNvPr>
          <p:cNvCxnSpPr>
            <a:cxnSpLocks/>
          </p:cNvCxnSpPr>
          <p:nvPr/>
        </p:nvCxnSpPr>
        <p:spPr>
          <a:xfrm>
            <a:off x="7621709" y="7787599"/>
            <a:ext cx="200422" cy="0"/>
          </a:xfrm>
          <a:prstGeom prst="line">
            <a:avLst/>
          </a:prstGeom>
          <a:ln w="158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85" name="TextBox 284">
            <a:extLst>
              <a:ext uri="{FF2B5EF4-FFF2-40B4-BE49-F238E27FC236}">
                <a16:creationId xmlns:a16="http://schemas.microsoft.com/office/drawing/2014/main" id="{F35E72D4-20D6-374C-AA39-9CBFEAC49E57}"/>
              </a:ext>
            </a:extLst>
          </p:cNvPr>
          <p:cNvSpPr txBox="1"/>
          <p:nvPr/>
        </p:nvSpPr>
        <p:spPr>
          <a:xfrm>
            <a:off x="6424209" y="6435416"/>
            <a:ext cx="543739" cy="600164"/>
          </a:xfrm>
          <a:prstGeom prst="rect">
            <a:avLst/>
          </a:prstGeom>
          <a:noFill/>
        </p:spPr>
        <p:txBody>
          <a:bodyPr wrap="square" rtlCol="0">
            <a:spAutoFit/>
          </a:bodyPr>
          <a:lstStyle/>
          <a:p>
            <a:pPr algn="ctr"/>
            <a:r>
              <a:rPr lang="en-US" sz="1100" b="1">
                <a:solidFill>
                  <a:schemeClr val="bg1"/>
                </a:solidFill>
                <a:latin typeface="Arial" panose="020B0604020202020204" pitchFamily="34" charset="0"/>
                <a:cs typeface="Arial" panose="020B0604020202020204" pitchFamily="34" charset="0"/>
              </a:rPr>
              <a:t>salts </a:t>
            </a:r>
          </a:p>
          <a:p>
            <a:pPr algn="ctr"/>
            <a:r>
              <a:rPr lang="en-US" sz="1100" b="1">
                <a:solidFill>
                  <a:schemeClr val="bg1"/>
                </a:solidFill>
                <a:latin typeface="Arial" panose="020B0604020202020204" pitchFamily="34" charset="0"/>
                <a:cs typeface="Arial" panose="020B0604020202020204" pitchFamily="34" charset="0"/>
              </a:rPr>
              <a:t>BC</a:t>
            </a:r>
          </a:p>
          <a:p>
            <a:pPr algn="ctr"/>
            <a:r>
              <a:rPr lang="en-US" sz="1100" b="1">
                <a:solidFill>
                  <a:schemeClr val="bg1"/>
                </a:solidFill>
                <a:latin typeface="Arial" panose="020B0604020202020204" pitchFamily="34" charset="0"/>
                <a:cs typeface="Arial" panose="020B0604020202020204" pitchFamily="34" charset="0"/>
              </a:rPr>
              <a:t>Org</a:t>
            </a:r>
          </a:p>
        </p:txBody>
      </p:sp>
      <p:sp>
        <p:nvSpPr>
          <p:cNvPr id="286" name="TextBox 285">
            <a:extLst>
              <a:ext uri="{FF2B5EF4-FFF2-40B4-BE49-F238E27FC236}">
                <a16:creationId xmlns:a16="http://schemas.microsoft.com/office/drawing/2014/main" id="{34AB3952-9B64-A44E-9E6C-8A96956E6B33}"/>
              </a:ext>
            </a:extLst>
          </p:cNvPr>
          <p:cNvSpPr txBox="1"/>
          <p:nvPr/>
        </p:nvSpPr>
        <p:spPr>
          <a:xfrm>
            <a:off x="6076698" y="6944771"/>
            <a:ext cx="449162" cy="261610"/>
          </a:xfrm>
          <a:prstGeom prst="rect">
            <a:avLst/>
          </a:prstGeom>
          <a:noFill/>
        </p:spPr>
        <p:txBody>
          <a:bodyPr wrap="square" rtlCol="0">
            <a:spAutoFit/>
          </a:bodyPr>
          <a:lstStyle/>
          <a:p>
            <a:pPr algn="ctr"/>
            <a:r>
              <a:rPr lang="en-US" sz="1100" b="1">
                <a:solidFill>
                  <a:schemeClr val="accent2"/>
                </a:solidFill>
                <a:latin typeface="Arial" panose="020B0604020202020204" pitchFamily="34" charset="0"/>
                <a:cs typeface="Arial" panose="020B0604020202020204" pitchFamily="34" charset="0"/>
              </a:rPr>
              <a:t>H</a:t>
            </a:r>
            <a:r>
              <a:rPr lang="en-US" sz="1100" b="1" baseline="-25000">
                <a:solidFill>
                  <a:schemeClr val="accent2"/>
                </a:solidFill>
                <a:latin typeface="Arial" panose="020B0604020202020204" pitchFamily="34" charset="0"/>
                <a:cs typeface="Arial" panose="020B0604020202020204" pitchFamily="34" charset="0"/>
              </a:rPr>
              <a:t>2</a:t>
            </a:r>
            <a:r>
              <a:rPr lang="en-US" sz="1100" b="1">
                <a:solidFill>
                  <a:schemeClr val="accent2"/>
                </a:solidFill>
                <a:latin typeface="Arial" panose="020B0604020202020204" pitchFamily="34" charset="0"/>
                <a:cs typeface="Arial" panose="020B0604020202020204" pitchFamily="34" charset="0"/>
              </a:rPr>
              <a:t>O</a:t>
            </a:r>
          </a:p>
        </p:txBody>
      </p:sp>
      <p:sp>
        <p:nvSpPr>
          <p:cNvPr id="287" name="TextBox 286">
            <a:extLst>
              <a:ext uri="{FF2B5EF4-FFF2-40B4-BE49-F238E27FC236}">
                <a16:creationId xmlns:a16="http://schemas.microsoft.com/office/drawing/2014/main" id="{EAE42A7E-DA46-C144-A30F-7CE55F36D00D}"/>
              </a:ext>
            </a:extLst>
          </p:cNvPr>
          <p:cNvSpPr txBox="1"/>
          <p:nvPr/>
        </p:nvSpPr>
        <p:spPr>
          <a:xfrm>
            <a:off x="5959256" y="6735498"/>
            <a:ext cx="487634" cy="261610"/>
          </a:xfrm>
          <a:prstGeom prst="rect">
            <a:avLst/>
          </a:prstGeom>
          <a:noFill/>
        </p:spPr>
        <p:txBody>
          <a:bodyPr wrap="square" rtlCol="0">
            <a:spAutoFit/>
          </a:bodyPr>
          <a:lstStyle/>
          <a:p>
            <a:pPr algn="ctr"/>
            <a:r>
              <a:rPr lang="en-US" sz="1100" b="1">
                <a:solidFill>
                  <a:schemeClr val="accent2"/>
                </a:solidFill>
                <a:latin typeface="Arial" panose="020B0604020202020204" pitchFamily="34" charset="0"/>
                <a:cs typeface="Arial" panose="020B0604020202020204" pitchFamily="34" charset="0"/>
              </a:rPr>
              <a:t>SO</a:t>
            </a:r>
            <a:r>
              <a:rPr lang="en-US" sz="1100" b="1" baseline="-25000">
                <a:solidFill>
                  <a:schemeClr val="accent2"/>
                </a:solidFill>
                <a:latin typeface="Arial" panose="020B0604020202020204" pitchFamily="34" charset="0"/>
                <a:cs typeface="Arial" panose="020B0604020202020204" pitchFamily="34" charset="0"/>
              </a:rPr>
              <a:t>4</a:t>
            </a:r>
            <a:r>
              <a:rPr lang="en-US" sz="1100" b="1">
                <a:solidFill>
                  <a:schemeClr val="accent2"/>
                </a:solidFill>
                <a:latin typeface="Arial" panose="020B0604020202020204" pitchFamily="34" charset="0"/>
                <a:cs typeface="Arial" panose="020B0604020202020204" pitchFamily="34" charset="0"/>
              </a:rPr>
              <a:t>-</a:t>
            </a:r>
          </a:p>
        </p:txBody>
      </p:sp>
      <p:sp>
        <p:nvSpPr>
          <p:cNvPr id="288" name="TextBox 287">
            <a:extLst>
              <a:ext uri="{FF2B5EF4-FFF2-40B4-BE49-F238E27FC236}">
                <a16:creationId xmlns:a16="http://schemas.microsoft.com/office/drawing/2014/main" id="{1E80C89C-5294-934C-8EF0-6038E0343D8A}"/>
              </a:ext>
            </a:extLst>
          </p:cNvPr>
          <p:cNvSpPr txBox="1"/>
          <p:nvPr/>
        </p:nvSpPr>
        <p:spPr>
          <a:xfrm>
            <a:off x="6063589" y="6316681"/>
            <a:ext cx="372218" cy="261610"/>
          </a:xfrm>
          <a:prstGeom prst="rect">
            <a:avLst/>
          </a:prstGeom>
          <a:noFill/>
        </p:spPr>
        <p:txBody>
          <a:bodyPr wrap="square" rtlCol="0">
            <a:spAutoFit/>
          </a:bodyPr>
          <a:lstStyle/>
          <a:p>
            <a:pPr algn="ctr"/>
            <a:r>
              <a:rPr lang="en-US" sz="1100" b="1">
                <a:solidFill>
                  <a:schemeClr val="accent2"/>
                </a:solidFill>
                <a:latin typeface="Arial" panose="020B0604020202020204" pitchFamily="34" charset="0"/>
                <a:cs typeface="Arial" panose="020B0604020202020204" pitchFamily="34" charset="0"/>
              </a:rPr>
              <a:t>Cl-</a:t>
            </a:r>
          </a:p>
        </p:txBody>
      </p:sp>
      <p:sp>
        <p:nvSpPr>
          <p:cNvPr id="289" name="TextBox 288">
            <a:extLst>
              <a:ext uri="{FF2B5EF4-FFF2-40B4-BE49-F238E27FC236}">
                <a16:creationId xmlns:a16="http://schemas.microsoft.com/office/drawing/2014/main" id="{2CF42AA8-BA79-B348-B152-B1A9197C51FB}"/>
              </a:ext>
            </a:extLst>
          </p:cNvPr>
          <p:cNvSpPr txBox="1"/>
          <p:nvPr/>
        </p:nvSpPr>
        <p:spPr>
          <a:xfrm>
            <a:off x="5944631" y="6514441"/>
            <a:ext cx="495649" cy="261610"/>
          </a:xfrm>
          <a:prstGeom prst="rect">
            <a:avLst/>
          </a:prstGeom>
          <a:noFill/>
        </p:spPr>
        <p:txBody>
          <a:bodyPr wrap="square" rtlCol="0">
            <a:spAutoFit/>
          </a:bodyPr>
          <a:lstStyle/>
          <a:p>
            <a:pPr algn="ctr"/>
            <a:r>
              <a:rPr lang="en-US" sz="1100" b="1">
                <a:solidFill>
                  <a:schemeClr val="accent2"/>
                </a:solidFill>
                <a:latin typeface="Arial" panose="020B0604020202020204" pitchFamily="34" charset="0"/>
                <a:cs typeface="Arial" panose="020B0604020202020204" pitchFamily="34" charset="0"/>
              </a:rPr>
              <a:t>NO</a:t>
            </a:r>
            <a:r>
              <a:rPr lang="en-US" sz="1100" b="1" baseline="-25000">
                <a:solidFill>
                  <a:schemeClr val="accent2"/>
                </a:solidFill>
                <a:latin typeface="Arial" panose="020B0604020202020204" pitchFamily="34" charset="0"/>
                <a:cs typeface="Arial" panose="020B0604020202020204" pitchFamily="34" charset="0"/>
              </a:rPr>
              <a:t>3</a:t>
            </a:r>
            <a:r>
              <a:rPr lang="en-US" sz="1100" b="1">
                <a:solidFill>
                  <a:schemeClr val="accent2"/>
                </a:solidFill>
                <a:latin typeface="Arial" panose="020B0604020202020204" pitchFamily="34" charset="0"/>
                <a:cs typeface="Arial" panose="020B0604020202020204" pitchFamily="34" charset="0"/>
              </a:rPr>
              <a:t>-</a:t>
            </a:r>
          </a:p>
        </p:txBody>
      </p:sp>
      <p:sp>
        <p:nvSpPr>
          <p:cNvPr id="290" name="TextBox 289">
            <a:extLst>
              <a:ext uri="{FF2B5EF4-FFF2-40B4-BE49-F238E27FC236}">
                <a16:creationId xmlns:a16="http://schemas.microsoft.com/office/drawing/2014/main" id="{5C9B5999-A60A-C34A-87DD-62A771203E6F}"/>
              </a:ext>
            </a:extLst>
          </p:cNvPr>
          <p:cNvSpPr txBox="1"/>
          <p:nvPr/>
        </p:nvSpPr>
        <p:spPr>
          <a:xfrm>
            <a:off x="6211322" y="6160301"/>
            <a:ext cx="442750" cy="261610"/>
          </a:xfrm>
          <a:prstGeom prst="rect">
            <a:avLst/>
          </a:prstGeom>
          <a:noFill/>
        </p:spPr>
        <p:txBody>
          <a:bodyPr wrap="square" rtlCol="0">
            <a:spAutoFit/>
          </a:bodyPr>
          <a:lstStyle/>
          <a:p>
            <a:pPr algn="ctr"/>
            <a:r>
              <a:rPr lang="en-US" sz="1100" b="1">
                <a:solidFill>
                  <a:schemeClr val="accent2"/>
                </a:solidFill>
                <a:latin typeface="Arial" panose="020B0604020202020204" pitchFamily="34" charset="0"/>
                <a:cs typeface="Arial" panose="020B0604020202020204" pitchFamily="34" charset="0"/>
              </a:rPr>
              <a:t>OH-</a:t>
            </a:r>
          </a:p>
        </p:txBody>
      </p:sp>
      <p:sp>
        <p:nvSpPr>
          <p:cNvPr id="291" name="TextBox 290">
            <a:extLst>
              <a:ext uri="{FF2B5EF4-FFF2-40B4-BE49-F238E27FC236}">
                <a16:creationId xmlns:a16="http://schemas.microsoft.com/office/drawing/2014/main" id="{C99E7740-CE3F-0544-9BD6-88AD0C9679BE}"/>
              </a:ext>
            </a:extLst>
          </p:cNvPr>
          <p:cNvSpPr txBox="1"/>
          <p:nvPr/>
        </p:nvSpPr>
        <p:spPr>
          <a:xfrm>
            <a:off x="6519181" y="6084522"/>
            <a:ext cx="369012" cy="261610"/>
          </a:xfrm>
          <a:prstGeom prst="rect">
            <a:avLst/>
          </a:prstGeom>
          <a:noFill/>
        </p:spPr>
        <p:txBody>
          <a:bodyPr wrap="square" rtlCol="0">
            <a:spAutoFit/>
          </a:bodyPr>
          <a:lstStyle/>
          <a:p>
            <a:pPr algn="ctr"/>
            <a:r>
              <a:rPr lang="en-US" sz="1100" b="1">
                <a:solidFill>
                  <a:schemeClr val="accent2"/>
                </a:solidFill>
                <a:latin typeface="Arial" panose="020B0604020202020204" pitchFamily="34" charset="0"/>
                <a:cs typeface="Arial" panose="020B0604020202020204" pitchFamily="34" charset="0"/>
              </a:rPr>
              <a:t>H+</a:t>
            </a:r>
          </a:p>
        </p:txBody>
      </p:sp>
      <p:sp>
        <p:nvSpPr>
          <p:cNvPr id="292" name="TextBox 291">
            <a:extLst>
              <a:ext uri="{FF2B5EF4-FFF2-40B4-BE49-F238E27FC236}">
                <a16:creationId xmlns:a16="http://schemas.microsoft.com/office/drawing/2014/main" id="{DB1ADEDC-62B5-3E4F-814F-75B8820017DB}"/>
              </a:ext>
            </a:extLst>
          </p:cNvPr>
          <p:cNvSpPr txBox="1"/>
          <p:nvPr/>
        </p:nvSpPr>
        <p:spPr>
          <a:xfrm>
            <a:off x="6725405" y="6158461"/>
            <a:ext cx="524503" cy="261610"/>
          </a:xfrm>
          <a:prstGeom prst="rect">
            <a:avLst/>
          </a:prstGeom>
          <a:noFill/>
        </p:spPr>
        <p:txBody>
          <a:bodyPr wrap="square" rtlCol="0">
            <a:spAutoFit/>
          </a:bodyPr>
          <a:lstStyle/>
          <a:p>
            <a:pPr algn="ctr"/>
            <a:r>
              <a:rPr lang="en-US" sz="1100" b="1">
                <a:solidFill>
                  <a:schemeClr val="accent2"/>
                </a:solidFill>
                <a:latin typeface="Arial" panose="020B0604020202020204" pitchFamily="34" charset="0"/>
                <a:cs typeface="Arial" panose="020B0604020202020204" pitchFamily="34" charset="0"/>
              </a:rPr>
              <a:t>NH</a:t>
            </a:r>
            <a:r>
              <a:rPr lang="en-US" sz="1100" b="1" baseline="-25000">
                <a:solidFill>
                  <a:schemeClr val="accent2"/>
                </a:solidFill>
                <a:latin typeface="Arial" panose="020B0604020202020204" pitchFamily="34" charset="0"/>
                <a:cs typeface="Arial" panose="020B0604020202020204" pitchFamily="34" charset="0"/>
              </a:rPr>
              <a:t>4</a:t>
            </a:r>
            <a:r>
              <a:rPr lang="en-US" sz="1100" b="1">
                <a:solidFill>
                  <a:schemeClr val="accent2"/>
                </a:solidFill>
                <a:latin typeface="Arial" panose="020B0604020202020204" pitchFamily="34" charset="0"/>
                <a:cs typeface="Arial" panose="020B0604020202020204" pitchFamily="34" charset="0"/>
              </a:rPr>
              <a:t>+</a:t>
            </a:r>
          </a:p>
        </p:txBody>
      </p:sp>
      <p:sp>
        <p:nvSpPr>
          <p:cNvPr id="293" name="TextBox 292">
            <a:extLst>
              <a:ext uri="{FF2B5EF4-FFF2-40B4-BE49-F238E27FC236}">
                <a16:creationId xmlns:a16="http://schemas.microsoft.com/office/drawing/2014/main" id="{11A74CB2-D039-E647-9218-23278C3DB12A}"/>
              </a:ext>
            </a:extLst>
          </p:cNvPr>
          <p:cNvSpPr txBox="1"/>
          <p:nvPr/>
        </p:nvSpPr>
        <p:spPr>
          <a:xfrm>
            <a:off x="6917429" y="6316891"/>
            <a:ext cx="447558" cy="261610"/>
          </a:xfrm>
          <a:prstGeom prst="rect">
            <a:avLst/>
          </a:prstGeom>
          <a:noFill/>
        </p:spPr>
        <p:txBody>
          <a:bodyPr wrap="square" rtlCol="0">
            <a:spAutoFit/>
          </a:bodyPr>
          <a:lstStyle/>
          <a:p>
            <a:pPr algn="ctr"/>
            <a:r>
              <a:rPr lang="en-US" sz="1100" b="1">
                <a:solidFill>
                  <a:schemeClr val="accent2"/>
                </a:solidFill>
                <a:latin typeface="Arial" panose="020B0604020202020204" pitchFamily="34" charset="0"/>
                <a:cs typeface="Arial" panose="020B0604020202020204" pitchFamily="34" charset="0"/>
              </a:rPr>
              <a:t>Na+</a:t>
            </a:r>
          </a:p>
        </p:txBody>
      </p:sp>
      <p:sp>
        <p:nvSpPr>
          <p:cNvPr id="294" name="TextBox 293">
            <a:extLst>
              <a:ext uri="{FF2B5EF4-FFF2-40B4-BE49-F238E27FC236}">
                <a16:creationId xmlns:a16="http://schemas.microsoft.com/office/drawing/2014/main" id="{17975769-7C41-5E42-B4B0-E89D58089559}"/>
              </a:ext>
            </a:extLst>
          </p:cNvPr>
          <p:cNvSpPr txBox="1"/>
          <p:nvPr/>
        </p:nvSpPr>
        <p:spPr>
          <a:xfrm>
            <a:off x="6958486" y="6518059"/>
            <a:ext cx="500458" cy="261610"/>
          </a:xfrm>
          <a:prstGeom prst="rect">
            <a:avLst/>
          </a:prstGeom>
          <a:noFill/>
        </p:spPr>
        <p:txBody>
          <a:bodyPr wrap="square" rtlCol="0">
            <a:spAutoFit/>
          </a:bodyPr>
          <a:lstStyle/>
          <a:p>
            <a:pPr algn="ctr"/>
            <a:r>
              <a:rPr lang="en-US" sz="1100" b="1">
                <a:solidFill>
                  <a:schemeClr val="accent2"/>
                </a:solidFill>
                <a:latin typeface="Arial" panose="020B0604020202020204" pitchFamily="34" charset="0"/>
                <a:cs typeface="Arial" panose="020B0604020202020204" pitchFamily="34" charset="0"/>
              </a:rPr>
              <a:t>Ca</a:t>
            </a:r>
            <a:r>
              <a:rPr lang="en-US" sz="1100" b="1" baseline="30000">
                <a:solidFill>
                  <a:schemeClr val="accent2"/>
                </a:solidFill>
                <a:latin typeface="Arial" panose="020B0604020202020204" pitchFamily="34" charset="0"/>
                <a:cs typeface="Arial" panose="020B0604020202020204" pitchFamily="34" charset="0"/>
              </a:rPr>
              <a:t>2</a:t>
            </a:r>
            <a:r>
              <a:rPr lang="en-US" sz="1100" b="1">
                <a:solidFill>
                  <a:schemeClr val="accent2"/>
                </a:solidFill>
                <a:latin typeface="Arial" panose="020B0604020202020204" pitchFamily="34" charset="0"/>
                <a:cs typeface="Arial" panose="020B0604020202020204" pitchFamily="34" charset="0"/>
              </a:rPr>
              <a:t>+</a:t>
            </a:r>
          </a:p>
        </p:txBody>
      </p:sp>
      <p:sp>
        <p:nvSpPr>
          <p:cNvPr id="295" name="TextBox 294">
            <a:extLst>
              <a:ext uri="{FF2B5EF4-FFF2-40B4-BE49-F238E27FC236}">
                <a16:creationId xmlns:a16="http://schemas.microsoft.com/office/drawing/2014/main" id="{6BF88929-3687-E646-B202-0E72BCEA238C}"/>
              </a:ext>
            </a:extLst>
          </p:cNvPr>
          <p:cNvSpPr txBox="1"/>
          <p:nvPr/>
        </p:nvSpPr>
        <p:spPr>
          <a:xfrm>
            <a:off x="6966028" y="6737515"/>
            <a:ext cx="434734" cy="261610"/>
          </a:xfrm>
          <a:prstGeom prst="rect">
            <a:avLst/>
          </a:prstGeom>
          <a:noFill/>
        </p:spPr>
        <p:txBody>
          <a:bodyPr wrap="square" rtlCol="0">
            <a:spAutoFit/>
          </a:bodyPr>
          <a:lstStyle/>
          <a:p>
            <a:pPr algn="ctr"/>
            <a:r>
              <a:rPr lang="en-US" sz="1100" b="1">
                <a:solidFill>
                  <a:schemeClr val="accent2"/>
                </a:solidFill>
                <a:latin typeface="Arial" panose="020B0604020202020204" pitchFamily="34" charset="0"/>
                <a:cs typeface="Arial" panose="020B0604020202020204" pitchFamily="34" charset="0"/>
              </a:rPr>
              <a:t>Org</a:t>
            </a:r>
          </a:p>
        </p:txBody>
      </p:sp>
      <p:sp>
        <p:nvSpPr>
          <p:cNvPr id="296" name="TextBox 295">
            <a:extLst>
              <a:ext uri="{FF2B5EF4-FFF2-40B4-BE49-F238E27FC236}">
                <a16:creationId xmlns:a16="http://schemas.microsoft.com/office/drawing/2014/main" id="{D737C7DD-9887-8D42-BFFC-14F45B43091A}"/>
              </a:ext>
            </a:extLst>
          </p:cNvPr>
          <p:cNvSpPr txBox="1"/>
          <p:nvPr/>
        </p:nvSpPr>
        <p:spPr>
          <a:xfrm>
            <a:off x="6322298" y="7138335"/>
            <a:ext cx="779381" cy="261610"/>
          </a:xfrm>
          <a:prstGeom prst="rect">
            <a:avLst/>
          </a:prstGeom>
          <a:noFill/>
        </p:spPr>
        <p:txBody>
          <a:bodyPr wrap="square" rtlCol="0">
            <a:spAutoFit/>
          </a:bodyPr>
          <a:lstStyle/>
          <a:p>
            <a:pPr algn="ctr"/>
            <a:r>
              <a:rPr lang="en-US" sz="1100" b="1">
                <a:solidFill>
                  <a:schemeClr val="accent2"/>
                </a:solidFill>
                <a:latin typeface="Arial" panose="020B0604020202020204" pitchFamily="34" charset="0"/>
                <a:cs typeface="Arial" panose="020B0604020202020204" pitchFamily="34" charset="0"/>
              </a:rPr>
              <a:t>oligomer</a:t>
            </a:r>
          </a:p>
        </p:txBody>
      </p:sp>
      <p:sp>
        <p:nvSpPr>
          <p:cNvPr id="297" name="TextBox 296">
            <a:extLst>
              <a:ext uri="{FF2B5EF4-FFF2-40B4-BE49-F238E27FC236}">
                <a16:creationId xmlns:a16="http://schemas.microsoft.com/office/drawing/2014/main" id="{CA9B79D2-B18B-1148-A062-D5D0A187020F}"/>
              </a:ext>
            </a:extLst>
          </p:cNvPr>
          <p:cNvSpPr txBox="1"/>
          <p:nvPr/>
        </p:nvSpPr>
        <p:spPr>
          <a:xfrm>
            <a:off x="5576900" y="5799917"/>
            <a:ext cx="596637" cy="261610"/>
          </a:xfrm>
          <a:prstGeom prst="rect">
            <a:avLst/>
          </a:prstGeom>
          <a:noFill/>
        </p:spPr>
        <p:txBody>
          <a:bodyPr wrap="square" rtlCol="0">
            <a:spAutoFit/>
          </a:bodyPr>
          <a:lstStyle/>
          <a:p>
            <a:pPr algn="ctr"/>
            <a:r>
              <a:rPr lang="en-US" sz="1100" b="1">
                <a:solidFill>
                  <a:schemeClr val="accent2"/>
                </a:solidFill>
                <a:latin typeface="Arial" panose="020B0604020202020204" pitchFamily="34" charset="0"/>
                <a:cs typeface="Arial" panose="020B0604020202020204" pitchFamily="34" charset="0"/>
              </a:rPr>
              <a:t>H</a:t>
            </a:r>
            <a:r>
              <a:rPr lang="en-US" sz="1100" b="1" baseline="-25000">
                <a:solidFill>
                  <a:schemeClr val="accent2"/>
                </a:solidFill>
                <a:latin typeface="Arial" panose="020B0604020202020204" pitchFamily="34" charset="0"/>
                <a:cs typeface="Arial" panose="020B0604020202020204" pitchFamily="34" charset="0"/>
              </a:rPr>
              <a:t>2</a:t>
            </a:r>
            <a:r>
              <a:rPr lang="en-US" sz="1100" b="1">
                <a:solidFill>
                  <a:schemeClr val="accent2"/>
                </a:solidFill>
                <a:latin typeface="Arial" panose="020B0604020202020204" pitchFamily="34" charset="0"/>
                <a:cs typeface="Arial" panose="020B0604020202020204" pitchFamily="34" charset="0"/>
              </a:rPr>
              <a:t>SO</a:t>
            </a:r>
            <a:r>
              <a:rPr lang="en-US" sz="1100" b="1" baseline="-25000">
                <a:solidFill>
                  <a:schemeClr val="accent2"/>
                </a:solidFill>
                <a:latin typeface="Arial" panose="020B0604020202020204" pitchFamily="34" charset="0"/>
                <a:cs typeface="Arial" panose="020B0604020202020204" pitchFamily="34" charset="0"/>
              </a:rPr>
              <a:t>4</a:t>
            </a:r>
          </a:p>
        </p:txBody>
      </p:sp>
      <p:sp>
        <p:nvSpPr>
          <p:cNvPr id="298" name="TextBox 297">
            <a:extLst>
              <a:ext uri="{FF2B5EF4-FFF2-40B4-BE49-F238E27FC236}">
                <a16:creationId xmlns:a16="http://schemas.microsoft.com/office/drawing/2014/main" id="{F9047FFA-DEDD-0A44-979A-2AC230D3BD43}"/>
              </a:ext>
            </a:extLst>
          </p:cNvPr>
          <p:cNvSpPr txBox="1"/>
          <p:nvPr/>
        </p:nvSpPr>
        <p:spPr>
          <a:xfrm>
            <a:off x="5924454" y="5640200"/>
            <a:ext cx="551753" cy="261610"/>
          </a:xfrm>
          <a:prstGeom prst="rect">
            <a:avLst/>
          </a:prstGeom>
          <a:noFill/>
        </p:spPr>
        <p:txBody>
          <a:bodyPr wrap="square" rtlCol="0">
            <a:spAutoFit/>
          </a:bodyPr>
          <a:lstStyle/>
          <a:p>
            <a:pPr algn="ctr"/>
            <a:r>
              <a:rPr lang="en-US" sz="1100" b="1">
                <a:solidFill>
                  <a:schemeClr val="accent2"/>
                </a:solidFill>
                <a:latin typeface="Arial" panose="020B0604020202020204" pitchFamily="34" charset="0"/>
                <a:cs typeface="Arial" panose="020B0604020202020204" pitchFamily="34" charset="0"/>
              </a:rPr>
              <a:t>HNO</a:t>
            </a:r>
            <a:r>
              <a:rPr lang="en-US" sz="1100" b="1" baseline="-25000">
                <a:solidFill>
                  <a:schemeClr val="accent2"/>
                </a:solidFill>
                <a:latin typeface="Arial" panose="020B0604020202020204" pitchFamily="34" charset="0"/>
                <a:cs typeface="Arial" panose="020B0604020202020204" pitchFamily="34" charset="0"/>
              </a:rPr>
              <a:t>3</a:t>
            </a:r>
          </a:p>
        </p:txBody>
      </p:sp>
      <p:sp>
        <p:nvSpPr>
          <p:cNvPr id="299" name="TextBox 298">
            <a:extLst>
              <a:ext uri="{FF2B5EF4-FFF2-40B4-BE49-F238E27FC236}">
                <a16:creationId xmlns:a16="http://schemas.microsoft.com/office/drawing/2014/main" id="{3AF18147-2440-4A46-B6DF-36B8D5860F01}"/>
              </a:ext>
            </a:extLst>
          </p:cNvPr>
          <p:cNvSpPr txBox="1"/>
          <p:nvPr/>
        </p:nvSpPr>
        <p:spPr>
          <a:xfrm>
            <a:off x="6922715" y="5659260"/>
            <a:ext cx="428322" cy="261610"/>
          </a:xfrm>
          <a:prstGeom prst="rect">
            <a:avLst/>
          </a:prstGeom>
          <a:noFill/>
        </p:spPr>
        <p:txBody>
          <a:bodyPr wrap="square" rtlCol="0">
            <a:spAutoFit/>
          </a:bodyPr>
          <a:lstStyle/>
          <a:p>
            <a:pPr algn="ctr"/>
            <a:r>
              <a:rPr lang="en-US" sz="1100" b="1" err="1">
                <a:solidFill>
                  <a:schemeClr val="accent2"/>
                </a:solidFill>
                <a:latin typeface="Arial" panose="020B0604020202020204" pitchFamily="34" charset="0"/>
                <a:cs typeface="Arial" panose="020B0604020202020204" pitchFamily="34" charset="0"/>
              </a:rPr>
              <a:t>HCl</a:t>
            </a:r>
            <a:endParaRPr lang="en-US" sz="1100" b="1" baseline="-25000">
              <a:solidFill>
                <a:schemeClr val="accent2"/>
              </a:solidFill>
              <a:latin typeface="Arial" panose="020B0604020202020204" pitchFamily="34" charset="0"/>
              <a:cs typeface="Arial" panose="020B0604020202020204" pitchFamily="34" charset="0"/>
            </a:endParaRPr>
          </a:p>
        </p:txBody>
      </p:sp>
      <p:sp>
        <p:nvSpPr>
          <p:cNvPr id="300" name="TextBox 299">
            <a:extLst>
              <a:ext uri="{FF2B5EF4-FFF2-40B4-BE49-F238E27FC236}">
                <a16:creationId xmlns:a16="http://schemas.microsoft.com/office/drawing/2014/main" id="{81351CB7-6708-DE46-9220-AB36092632BF}"/>
              </a:ext>
            </a:extLst>
          </p:cNvPr>
          <p:cNvSpPr txBox="1"/>
          <p:nvPr/>
        </p:nvSpPr>
        <p:spPr>
          <a:xfrm>
            <a:off x="7197215" y="5791171"/>
            <a:ext cx="442749" cy="261610"/>
          </a:xfrm>
          <a:prstGeom prst="rect">
            <a:avLst/>
          </a:prstGeom>
          <a:noFill/>
        </p:spPr>
        <p:txBody>
          <a:bodyPr wrap="square" rtlCol="0">
            <a:spAutoFit/>
          </a:bodyPr>
          <a:lstStyle/>
          <a:p>
            <a:pPr algn="ctr"/>
            <a:r>
              <a:rPr lang="en-US" sz="1100" b="1">
                <a:solidFill>
                  <a:schemeClr val="accent2"/>
                </a:solidFill>
                <a:latin typeface="Arial" panose="020B0604020202020204" pitchFamily="34" charset="0"/>
                <a:cs typeface="Arial" panose="020B0604020202020204" pitchFamily="34" charset="0"/>
              </a:rPr>
              <a:t>NH</a:t>
            </a:r>
            <a:r>
              <a:rPr lang="en-US" sz="1100" b="1" baseline="-25000">
                <a:solidFill>
                  <a:schemeClr val="accent2"/>
                </a:solidFill>
                <a:latin typeface="Arial" panose="020B0604020202020204" pitchFamily="34" charset="0"/>
                <a:cs typeface="Arial" panose="020B0604020202020204" pitchFamily="34" charset="0"/>
              </a:rPr>
              <a:t>3</a:t>
            </a:r>
          </a:p>
        </p:txBody>
      </p:sp>
      <p:sp>
        <p:nvSpPr>
          <p:cNvPr id="301" name="TextBox 300">
            <a:extLst>
              <a:ext uri="{FF2B5EF4-FFF2-40B4-BE49-F238E27FC236}">
                <a16:creationId xmlns:a16="http://schemas.microsoft.com/office/drawing/2014/main" id="{C271B5D2-67DB-8845-91C5-D910492CF9BC}"/>
              </a:ext>
            </a:extLst>
          </p:cNvPr>
          <p:cNvSpPr txBox="1"/>
          <p:nvPr/>
        </p:nvSpPr>
        <p:spPr>
          <a:xfrm>
            <a:off x="6313464" y="5549346"/>
            <a:ext cx="772968" cy="261610"/>
          </a:xfrm>
          <a:prstGeom prst="rect">
            <a:avLst/>
          </a:prstGeom>
          <a:noFill/>
        </p:spPr>
        <p:txBody>
          <a:bodyPr wrap="square" rtlCol="0">
            <a:spAutoFit/>
          </a:bodyPr>
          <a:lstStyle/>
          <a:p>
            <a:pPr algn="ctr"/>
            <a:r>
              <a:rPr lang="en-US" sz="1100" b="1">
                <a:solidFill>
                  <a:schemeClr val="accent2"/>
                </a:solidFill>
                <a:latin typeface="Arial" panose="020B0604020202020204" pitchFamily="34" charset="0"/>
                <a:cs typeface="Arial" panose="020B0604020202020204" pitchFamily="34" charset="0"/>
              </a:rPr>
              <a:t>organics</a:t>
            </a:r>
            <a:endParaRPr lang="en-US" sz="1100" b="1" baseline="-25000">
              <a:solidFill>
                <a:schemeClr val="accent2"/>
              </a:solidFill>
              <a:latin typeface="Arial" panose="020B0604020202020204" pitchFamily="34" charset="0"/>
              <a:cs typeface="Arial" panose="020B0604020202020204" pitchFamily="34" charset="0"/>
            </a:endParaRPr>
          </a:p>
        </p:txBody>
      </p:sp>
      <p:cxnSp>
        <p:nvCxnSpPr>
          <p:cNvPr id="302" name="Straight Arrow Connector 301">
            <a:extLst>
              <a:ext uri="{FF2B5EF4-FFF2-40B4-BE49-F238E27FC236}">
                <a16:creationId xmlns:a16="http://schemas.microsoft.com/office/drawing/2014/main" id="{61C6E07F-5264-3D4E-BEFC-501315EE780F}"/>
              </a:ext>
            </a:extLst>
          </p:cNvPr>
          <p:cNvCxnSpPr/>
          <p:nvPr/>
        </p:nvCxnSpPr>
        <p:spPr>
          <a:xfrm flipV="1">
            <a:off x="6699948" y="5800051"/>
            <a:ext cx="0" cy="274320"/>
          </a:xfrm>
          <a:prstGeom prst="straightConnector1">
            <a:avLst/>
          </a:prstGeom>
          <a:ln w="12700">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03" name="Straight Arrow Connector 302">
            <a:extLst>
              <a:ext uri="{FF2B5EF4-FFF2-40B4-BE49-F238E27FC236}">
                <a16:creationId xmlns:a16="http://schemas.microsoft.com/office/drawing/2014/main" id="{2C8152DB-2FA7-CF41-9388-ED6DA1B2D500}"/>
              </a:ext>
            </a:extLst>
          </p:cNvPr>
          <p:cNvCxnSpPr/>
          <p:nvPr/>
        </p:nvCxnSpPr>
        <p:spPr>
          <a:xfrm flipV="1">
            <a:off x="6927048" y="5859151"/>
            <a:ext cx="93822" cy="257776"/>
          </a:xfrm>
          <a:prstGeom prst="straightConnector1">
            <a:avLst/>
          </a:prstGeom>
          <a:ln w="12700">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04" name="Straight Arrow Connector 303">
            <a:extLst>
              <a:ext uri="{FF2B5EF4-FFF2-40B4-BE49-F238E27FC236}">
                <a16:creationId xmlns:a16="http://schemas.microsoft.com/office/drawing/2014/main" id="{A041F067-64A1-5541-9F6A-3A8B74B67B71}"/>
              </a:ext>
            </a:extLst>
          </p:cNvPr>
          <p:cNvCxnSpPr/>
          <p:nvPr/>
        </p:nvCxnSpPr>
        <p:spPr>
          <a:xfrm flipV="1">
            <a:off x="7114991" y="6010654"/>
            <a:ext cx="176330" cy="210142"/>
          </a:xfrm>
          <a:prstGeom prst="straightConnector1">
            <a:avLst/>
          </a:prstGeom>
          <a:ln w="12700">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05" name="Straight Arrow Connector 304">
            <a:extLst>
              <a:ext uri="{FF2B5EF4-FFF2-40B4-BE49-F238E27FC236}">
                <a16:creationId xmlns:a16="http://schemas.microsoft.com/office/drawing/2014/main" id="{1778A0B4-E1C0-DA4B-B597-A61AB2D2B542}"/>
              </a:ext>
            </a:extLst>
          </p:cNvPr>
          <p:cNvCxnSpPr/>
          <p:nvPr/>
        </p:nvCxnSpPr>
        <p:spPr>
          <a:xfrm flipH="1" flipV="1">
            <a:off x="6387492" y="5858758"/>
            <a:ext cx="93822" cy="257776"/>
          </a:xfrm>
          <a:prstGeom prst="straightConnector1">
            <a:avLst/>
          </a:prstGeom>
          <a:ln w="12700">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06" name="Straight Arrow Connector 305">
            <a:extLst>
              <a:ext uri="{FF2B5EF4-FFF2-40B4-BE49-F238E27FC236}">
                <a16:creationId xmlns:a16="http://schemas.microsoft.com/office/drawing/2014/main" id="{CD983793-AF54-214C-B2B2-3AED692E7702}"/>
              </a:ext>
            </a:extLst>
          </p:cNvPr>
          <p:cNvCxnSpPr/>
          <p:nvPr/>
        </p:nvCxnSpPr>
        <p:spPr>
          <a:xfrm flipH="1" flipV="1">
            <a:off x="6105645" y="6005187"/>
            <a:ext cx="176330" cy="210142"/>
          </a:xfrm>
          <a:prstGeom prst="straightConnector1">
            <a:avLst/>
          </a:prstGeom>
          <a:ln w="12700">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08" name="Straight Arrow Connector 307">
            <a:extLst>
              <a:ext uri="{FF2B5EF4-FFF2-40B4-BE49-F238E27FC236}">
                <a16:creationId xmlns:a16="http://schemas.microsoft.com/office/drawing/2014/main" id="{14F094D6-C33C-8342-B65B-51DD1C3DE78E}"/>
              </a:ext>
            </a:extLst>
          </p:cNvPr>
          <p:cNvCxnSpPr/>
          <p:nvPr/>
        </p:nvCxnSpPr>
        <p:spPr>
          <a:xfrm flipV="1">
            <a:off x="6690218" y="6276290"/>
            <a:ext cx="0" cy="228600"/>
          </a:xfrm>
          <a:prstGeom prst="straightConnector1">
            <a:avLst/>
          </a:prstGeom>
          <a:ln w="12700">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09" name="Straight Arrow Connector 308">
            <a:extLst>
              <a:ext uri="{FF2B5EF4-FFF2-40B4-BE49-F238E27FC236}">
                <a16:creationId xmlns:a16="http://schemas.microsoft.com/office/drawing/2014/main" id="{A94D593A-0E65-A64A-975F-17710AA46E73}"/>
              </a:ext>
            </a:extLst>
          </p:cNvPr>
          <p:cNvCxnSpPr/>
          <p:nvPr/>
        </p:nvCxnSpPr>
        <p:spPr>
          <a:xfrm flipV="1">
            <a:off x="6691969" y="6991203"/>
            <a:ext cx="0" cy="228600"/>
          </a:xfrm>
          <a:prstGeom prst="straightConnector1">
            <a:avLst/>
          </a:prstGeom>
          <a:ln w="12700">
            <a:solidFill>
              <a:schemeClr val="accent2"/>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10" name="Straight Arrow Connector 309">
            <a:extLst>
              <a:ext uri="{FF2B5EF4-FFF2-40B4-BE49-F238E27FC236}">
                <a16:creationId xmlns:a16="http://schemas.microsoft.com/office/drawing/2014/main" id="{73A83967-354E-1C41-B9B1-A04BC5BF1F50}"/>
              </a:ext>
            </a:extLst>
          </p:cNvPr>
          <p:cNvCxnSpPr/>
          <p:nvPr/>
        </p:nvCxnSpPr>
        <p:spPr>
          <a:xfrm flipV="1">
            <a:off x="6981178" y="6990210"/>
            <a:ext cx="144621" cy="175382"/>
          </a:xfrm>
          <a:prstGeom prst="straightConnector1">
            <a:avLst/>
          </a:prstGeom>
          <a:ln w="12700">
            <a:solidFill>
              <a:schemeClr val="accent2"/>
            </a:solidFill>
            <a:headEnd type="triangle"/>
            <a:tailEnd type="none"/>
          </a:ln>
          <a:effectLst/>
        </p:spPr>
        <p:style>
          <a:lnRef idx="2">
            <a:schemeClr val="accent1"/>
          </a:lnRef>
          <a:fillRef idx="0">
            <a:schemeClr val="accent1"/>
          </a:fillRef>
          <a:effectRef idx="1">
            <a:schemeClr val="accent1"/>
          </a:effectRef>
          <a:fontRef idx="minor">
            <a:schemeClr val="tx1"/>
          </a:fontRef>
        </p:style>
      </p:cxnSp>
      <p:pic>
        <p:nvPicPr>
          <p:cNvPr id="111" name="Picture 110">
            <a:extLst>
              <a:ext uri="{FF2B5EF4-FFF2-40B4-BE49-F238E27FC236}">
                <a16:creationId xmlns:a16="http://schemas.microsoft.com/office/drawing/2014/main" id="{3A259306-E914-BB4D-922A-487B1690E138}"/>
              </a:ext>
            </a:extLst>
          </p:cNvPr>
          <p:cNvPicPr>
            <a:picLocks noChangeAspect="1"/>
          </p:cNvPicPr>
          <p:nvPr/>
        </p:nvPicPr>
        <p:blipFill rotWithShape="1">
          <a:blip r:embed="rId2">
            <a:extLst>
              <a:ext uri="{28A0092B-C50C-407E-A947-70E740481C1C}">
                <a14:useLocalDpi xmlns:a14="http://schemas.microsoft.com/office/drawing/2010/main" val="0"/>
              </a:ext>
            </a:extLst>
          </a:blip>
          <a:srcRect l="24018" t="19423" r="69367" b="8398"/>
          <a:stretch/>
        </p:blipFill>
        <p:spPr>
          <a:xfrm>
            <a:off x="-10365" y="-8371"/>
            <a:ext cx="1007776" cy="8247888"/>
          </a:xfrm>
          <a:prstGeom prst="rect">
            <a:avLst/>
          </a:prstGeom>
        </p:spPr>
      </p:pic>
      <p:sp>
        <p:nvSpPr>
          <p:cNvPr id="115" name="TextBox 114">
            <a:extLst>
              <a:ext uri="{FF2B5EF4-FFF2-40B4-BE49-F238E27FC236}">
                <a16:creationId xmlns:a16="http://schemas.microsoft.com/office/drawing/2014/main" id="{727F1A24-9C45-774F-BDE8-B3B286807580}"/>
              </a:ext>
            </a:extLst>
          </p:cNvPr>
          <p:cNvSpPr txBox="1"/>
          <p:nvPr/>
        </p:nvSpPr>
        <p:spPr>
          <a:xfrm>
            <a:off x="5144518" y="4309967"/>
            <a:ext cx="5751719" cy="757130"/>
          </a:xfrm>
          <a:prstGeom prst="rect">
            <a:avLst/>
          </a:prstGeom>
          <a:noFill/>
        </p:spPr>
        <p:txBody>
          <a:bodyPr wrap="square" rtlCol="0">
            <a:spAutoFit/>
          </a:bodyPr>
          <a:lstStyle/>
          <a:p>
            <a:pPr algn="ctr"/>
            <a:r>
              <a:rPr lang="en-US" b="1" dirty="0">
                <a:solidFill>
                  <a:schemeClr val="accent2"/>
                </a:solidFill>
                <a:latin typeface="Arial" panose="020B0604020202020204" pitchFamily="34" charset="0"/>
                <a:cs typeface="Arial" panose="020B0604020202020204" pitchFamily="34" charset="0"/>
              </a:rPr>
              <a:t>MOSAIC</a:t>
            </a:r>
          </a:p>
          <a:p>
            <a:pPr algn="ctr"/>
            <a:r>
              <a:rPr lang="en-US" b="1" dirty="0">
                <a:solidFill>
                  <a:schemeClr val="accent2"/>
                </a:solidFill>
                <a:latin typeface="Arial" panose="020B0604020202020204" pitchFamily="34" charset="0"/>
                <a:cs typeface="Arial" panose="020B0604020202020204" pitchFamily="34" charset="0"/>
              </a:rPr>
              <a:t>same code serving difference approaches</a:t>
            </a:r>
          </a:p>
        </p:txBody>
      </p:sp>
      <p:pic>
        <p:nvPicPr>
          <p:cNvPr id="116" name="Picture 115">
            <a:extLst>
              <a:ext uri="{FF2B5EF4-FFF2-40B4-BE49-F238E27FC236}">
                <a16:creationId xmlns:a16="http://schemas.microsoft.com/office/drawing/2014/main" id="{CA5AF2D1-7658-7D4F-941A-D8C65F472BF2}"/>
              </a:ext>
            </a:extLst>
          </p:cNvPr>
          <p:cNvPicPr>
            <a:picLocks noChangeAspect="1"/>
          </p:cNvPicPr>
          <p:nvPr/>
        </p:nvPicPr>
        <p:blipFill rotWithShape="1">
          <a:blip r:embed="rId3">
            <a:extLst>
              <a:ext uri="{28A0092B-C50C-407E-A947-70E740481C1C}">
                <a14:useLocalDpi xmlns:a14="http://schemas.microsoft.com/office/drawing/2010/main" val="0"/>
              </a:ext>
            </a:extLst>
          </a:blip>
          <a:srcRect b="7873"/>
          <a:stretch/>
        </p:blipFill>
        <p:spPr>
          <a:xfrm>
            <a:off x="1221402" y="1949915"/>
            <a:ext cx="4549377" cy="2663381"/>
          </a:xfrm>
          <a:prstGeom prst="rect">
            <a:avLst/>
          </a:prstGeom>
        </p:spPr>
      </p:pic>
      <p:sp>
        <p:nvSpPr>
          <p:cNvPr id="117" name="Rectangle 116">
            <a:extLst>
              <a:ext uri="{FF2B5EF4-FFF2-40B4-BE49-F238E27FC236}">
                <a16:creationId xmlns:a16="http://schemas.microsoft.com/office/drawing/2014/main" id="{70CCBE32-EF59-5C46-8A93-646E4BE65A93}"/>
              </a:ext>
            </a:extLst>
          </p:cNvPr>
          <p:cNvSpPr/>
          <p:nvPr/>
        </p:nvSpPr>
        <p:spPr>
          <a:xfrm>
            <a:off x="3496090" y="1947176"/>
            <a:ext cx="508827" cy="3482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118" name="Picture 117">
            <a:extLst>
              <a:ext uri="{FF2B5EF4-FFF2-40B4-BE49-F238E27FC236}">
                <a16:creationId xmlns:a16="http://schemas.microsoft.com/office/drawing/2014/main" id="{C08106D1-10C0-454F-8209-DFC4899B861F}"/>
              </a:ext>
            </a:extLst>
          </p:cNvPr>
          <p:cNvPicPr>
            <a:picLocks noChangeAspect="1"/>
          </p:cNvPicPr>
          <p:nvPr/>
        </p:nvPicPr>
        <p:blipFill rotWithShape="1">
          <a:blip r:embed="rId3">
            <a:extLst>
              <a:ext uri="{28A0092B-C50C-407E-A947-70E740481C1C}">
                <a14:useLocalDpi xmlns:a14="http://schemas.microsoft.com/office/drawing/2010/main" val="0"/>
              </a:ext>
            </a:extLst>
          </a:blip>
          <a:srcRect l="71653" t="-1633" r="6677" b="89689"/>
          <a:stretch/>
        </p:blipFill>
        <p:spPr>
          <a:xfrm>
            <a:off x="3256252" y="1907212"/>
            <a:ext cx="985838" cy="345329"/>
          </a:xfrm>
          <a:prstGeom prst="rect">
            <a:avLst/>
          </a:prstGeom>
        </p:spPr>
      </p:pic>
      <p:sp>
        <p:nvSpPr>
          <p:cNvPr id="122" name="Rectangle 121">
            <a:extLst>
              <a:ext uri="{FF2B5EF4-FFF2-40B4-BE49-F238E27FC236}">
                <a16:creationId xmlns:a16="http://schemas.microsoft.com/office/drawing/2014/main" id="{20D2FB1B-4776-954E-BE3A-20F815083B57}"/>
              </a:ext>
            </a:extLst>
          </p:cNvPr>
          <p:cNvSpPr/>
          <p:nvPr/>
        </p:nvSpPr>
        <p:spPr>
          <a:xfrm>
            <a:off x="5731914" y="6546792"/>
            <a:ext cx="683911" cy="3626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23" name="TextBox 122">
            <a:extLst>
              <a:ext uri="{FF2B5EF4-FFF2-40B4-BE49-F238E27FC236}">
                <a16:creationId xmlns:a16="http://schemas.microsoft.com/office/drawing/2014/main" id="{F5D1D95F-B74C-0341-9343-572A98173CA1}"/>
              </a:ext>
            </a:extLst>
          </p:cNvPr>
          <p:cNvSpPr txBox="1"/>
          <p:nvPr/>
        </p:nvSpPr>
        <p:spPr>
          <a:xfrm>
            <a:off x="5617047" y="6517300"/>
            <a:ext cx="810317" cy="276999"/>
          </a:xfrm>
          <a:prstGeom prst="rect">
            <a:avLst/>
          </a:prstGeom>
          <a:noFill/>
        </p:spPr>
        <p:txBody>
          <a:bodyPr wrap="square" rtlCol="0">
            <a:spAutoFit/>
          </a:bodyPr>
          <a:lstStyle/>
          <a:p>
            <a:pPr algn="ctr"/>
            <a:r>
              <a:rPr lang="en-US" sz="1200">
                <a:latin typeface="Arial" charset="0"/>
                <a:ea typeface="Arial" charset="0"/>
                <a:cs typeface="Arial" charset="0"/>
              </a:rPr>
              <a:t>10.00</a:t>
            </a:r>
          </a:p>
        </p:txBody>
      </p:sp>
      <p:sp>
        <p:nvSpPr>
          <p:cNvPr id="124" name="TextBox 123">
            <a:extLst>
              <a:ext uri="{FF2B5EF4-FFF2-40B4-BE49-F238E27FC236}">
                <a16:creationId xmlns:a16="http://schemas.microsoft.com/office/drawing/2014/main" id="{B393CAA3-340F-9F4C-9AA6-7336B8BAACB4}"/>
              </a:ext>
            </a:extLst>
          </p:cNvPr>
          <p:cNvSpPr txBox="1"/>
          <p:nvPr/>
        </p:nvSpPr>
        <p:spPr>
          <a:xfrm>
            <a:off x="3069646" y="4689474"/>
            <a:ext cx="1198148" cy="276999"/>
          </a:xfrm>
          <a:prstGeom prst="rect">
            <a:avLst/>
          </a:prstGeom>
          <a:noFill/>
        </p:spPr>
        <p:txBody>
          <a:bodyPr wrap="square" rtlCol="0">
            <a:spAutoFit/>
          </a:bodyPr>
          <a:lstStyle/>
          <a:p>
            <a:pPr algn="ctr"/>
            <a:r>
              <a:rPr lang="en-US" sz="1200" dirty="0">
                <a:solidFill>
                  <a:schemeClr val="accent2"/>
                </a:solidFill>
                <a:latin typeface="Arial" charset="0"/>
                <a:ea typeface="Arial" charset="0"/>
                <a:cs typeface="Arial" charset="0"/>
              </a:rPr>
              <a:t>diameter (</a:t>
            </a:r>
            <a:r>
              <a:rPr lang="en-US" sz="1200" dirty="0">
                <a:solidFill>
                  <a:schemeClr val="accent2"/>
                </a:solidFill>
                <a:latin typeface="Symbol" charset="2"/>
                <a:ea typeface="Symbol" charset="2"/>
                <a:cs typeface="Symbol" charset="2"/>
              </a:rPr>
              <a:t>m</a:t>
            </a:r>
            <a:r>
              <a:rPr lang="en-US" sz="1200" dirty="0">
                <a:solidFill>
                  <a:schemeClr val="accent2"/>
                </a:solidFill>
                <a:latin typeface="Arial" charset="0"/>
                <a:ea typeface="Arial" charset="0"/>
                <a:cs typeface="Arial" charset="0"/>
              </a:rPr>
              <a:t>m)</a:t>
            </a:r>
          </a:p>
        </p:txBody>
      </p:sp>
      <p:pic>
        <p:nvPicPr>
          <p:cNvPr id="125" name="Picture 124">
            <a:extLst>
              <a:ext uri="{FF2B5EF4-FFF2-40B4-BE49-F238E27FC236}">
                <a16:creationId xmlns:a16="http://schemas.microsoft.com/office/drawing/2014/main" id="{06097B74-028D-1644-B770-D271D0F3979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012606" y="1942595"/>
            <a:ext cx="4434913" cy="2650668"/>
          </a:xfrm>
          <a:prstGeom prst="rect">
            <a:avLst/>
          </a:prstGeom>
        </p:spPr>
      </p:pic>
      <p:sp>
        <p:nvSpPr>
          <p:cNvPr id="126" name="Rectangle 125">
            <a:extLst>
              <a:ext uri="{FF2B5EF4-FFF2-40B4-BE49-F238E27FC236}">
                <a16:creationId xmlns:a16="http://schemas.microsoft.com/office/drawing/2014/main" id="{FF1BC028-C2A9-9745-952A-E7DA811AA5BC}"/>
              </a:ext>
            </a:extLst>
          </p:cNvPr>
          <p:cNvSpPr/>
          <p:nvPr/>
        </p:nvSpPr>
        <p:spPr>
          <a:xfrm>
            <a:off x="12230062" y="1887179"/>
            <a:ext cx="310313" cy="3482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127" name="Picture 126">
            <a:extLst>
              <a:ext uri="{FF2B5EF4-FFF2-40B4-BE49-F238E27FC236}">
                <a16:creationId xmlns:a16="http://schemas.microsoft.com/office/drawing/2014/main" id="{CEF7BDE1-A62D-034B-BD45-7DBD33521929}"/>
              </a:ext>
            </a:extLst>
          </p:cNvPr>
          <p:cNvPicPr>
            <a:picLocks noChangeAspect="1"/>
          </p:cNvPicPr>
          <p:nvPr/>
        </p:nvPicPr>
        <p:blipFill rotWithShape="1">
          <a:blip r:embed="rId3">
            <a:extLst>
              <a:ext uri="{28A0092B-C50C-407E-A947-70E740481C1C}">
                <a14:useLocalDpi xmlns:a14="http://schemas.microsoft.com/office/drawing/2010/main" val="0"/>
              </a:ext>
            </a:extLst>
          </a:blip>
          <a:srcRect l="73258" t="-1633" r="6677" b="89689"/>
          <a:stretch/>
        </p:blipFill>
        <p:spPr>
          <a:xfrm>
            <a:off x="12006071" y="1909036"/>
            <a:ext cx="912813" cy="345329"/>
          </a:xfrm>
          <a:prstGeom prst="rect">
            <a:avLst/>
          </a:prstGeom>
        </p:spPr>
      </p:pic>
      <p:sp>
        <p:nvSpPr>
          <p:cNvPr id="128" name="Rectangle 127">
            <a:extLst>
              <a:ext uri="{FF2B5EF4-FFF2-40B4-BE49-F238E27FC236}">
                <a16:creationId xmlns:a16="http://schemas.microsoft.com/office/drawing/2014/main" id="{107C107B-2493-0A4F-961E-C944BECB11FF}"/>
              </a:ext>
            </a:extLst>
          </p:cNvPr>
          <p:cNvSpPr/>
          <p:nvPr/>
        </p:nvSpPr>
        <p:spPr>
          <a:xfrm>
            <a:off x="12087960" y="4516621"/>
            <a:ext cx="634249" cy="1102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29" name="TextBox 128">
            <a:extLst>
              <a:ext uri="{FF2B5EF4-FFF2-40B4-BE49-F238E27FC236}">
                <a16:creationId xmlns:a16="http://schemas.microsoft.com/office/drawing/2014/main" id="{4A107028-70DB-FB47-AEF1-1F94253E39BA}"/>
              </a:ext>
            </a:extLst>
          </p:cNvPr>
          <p:cNvSpPr txBox="1"/>
          <p:nvPr/>
        </p:nvSpPr>
        <p:spPr>
          <a:xfrm>
            <a:off x="11779869" y="4543701"/>
            <a:ext cx="1198148" cy="276999"/>
          </a:xfrm>
          <a:prstGeom prst="rect">
            <a:avLst/>
          </a:prstGeom>
          <a:noFill/>
        </p:spPr>
        <p:txBody>
          <a:bodyPr wrap="square" rtlCol="0">
            <a:spAutoFit/>
          </a:bodyPr>
          <a:lstStyle/>
          <a:p>
            <a:pPr algn="ctr"/>
            <a:r>
              <a:rPr lang="en-US" sz="1200">
                <a:solidFill>
                  <a:schemeClr val="accent2"/>
                </a:solidFill>
                <a:latin typeface="Arial" charset="0"/>
                <a:ea typeface="Arial" charset="0"/>
                <a:cs typeface="Arial" charset="0"/>
              </a:rPr>
              <a:t>diameter (</a:t>
            </a:r>
            <a:r>
              <a:rPr lang="en-US" sz="1200">
                <a:solidFill>
                  <a:schemeClr val="accent2"/>
                </a:solidFill>
                <a:latin typeface="Symbol" charset="2"/>
                <a:ea typeface="Symbol" charset="2"/>
                <a:cs typeface="Symbol" charset="2"/>
              </a:rPr>
              <a:t>m</a:t>
            </a:r>
            <a:r>
              <a:rPr lang="en-US" sz="1200">
                <a:solidFill>
                  <a:schemeClr val="accent2"/>
                </a:solidFill>
                <a:latin typeface="Arial" charset="0"/>
                <a:ea typeface="Arial" charset="0"/>
                <a:cs typeface="Arial" charset="0"/>
              </a:rPr>
              <a:t>m)</a:t>
            </a:r>
          </a:p>
        </p:txBody>
      </p:sp>
      <p:sp>
        <p:nvSpPr>
          <p:cNvPr id="130" name="TextBox 129">
            <a:extLst>
              <a:ext uri="{FF2B5EF4-FFF2-40B4-BE49-F238E27FC236}">
                <a16:creationId xmlns:a16="http://schemas.microsoft.com/office/drawing/2014/main" id="{36E43612-8AF3-EB47-BE7B-69774BE54BFF}"/>
              </a:ext>
            </a:extLst>
          </p:cNvPr>
          <p:cNvSpPr txBox="1"/>
          <p:nvPr/>
        </p:nvSpPr>
        <p:spPr>
          <a:xfrm>
            <a:off x="1896434" y="1570731"/>
            <a:ext cx="3607871" cy="424732"/>
          </a:xfrm>
          <a:prstGeom prst="rect">
            <a:avLst/>
          </a:prstGeom>
          <a:noFill/>
        </p:spPr>
        <p:txBody>
          <a:bodyPr wrap="square" rtlCol="0">
            <a:spAutoFit/>
          </a:bodyPr>
          <a:lstStyle/>
          <a:p>
            <a:pPr algn="ctr"/>
            <a:r>
              <a:rPr lang="en-US" b="1" dirty="0">
                <a:solidFill>
                  <a:schemeClr val="accent2"/>
                </a:solidFill>
                <a:latin typeface="Arial" panose="020B0604020202020204" pitchFamily="34" charset="0"/>
                <a:cs typeface="Arial" panose="020B0604020202020204" pitchFamily="34" charset="0"/>
              </a:rPr>
              <a:t>Model Size Distribution</a:t>
            </a:r>
          </a:p>
        </p:txBody>
      </p:sp>
      <p:sp>
        <p:nvSpPr>
          <p:cNvPr id="131" name="TextBox 130">
            <a:extLst>
              <a:ext uri="{FF2B5EF4-FFF2-40B4-BE49-F238E27FC236}">
                <a16:creationId xmlns:a16="http://schemas.microsoft.com/office/drawing/2014/main" id="{9A42DAC5-5D53-9545-AE5E-83444F0B1885}"/>
              </a:ext>
            </a:extLst>
          </p:cNvPr>
          <p:cNvSpPr txBox="1"/>
          <p:nvPr/>
        </p:nvSpPr>
        <p:spPr>
          <a:xfrm>
            <a:off x="10328436" y="1610208"/>
            <a:ext cx="4037444" cy="424732"/>
          </a:xfrm>
          <a:prstGeom prst="rect">
            <a:avLst/>
          </a:prstGeom>
          <a:noFill/>
        </p:spPr>
        <p:txBody>
          <a:bodyPr wrap="square" rtlCol="0">
            <a:spAutoFit/>
          </a:bodyPr>
          <a:lstStyle/>
          <a:p>
            <a:pPr algn="ctr"/>
            <a:r>
              <a:rPr lang="en-US" b="1" dirty="0">
                <a:solidFill>
                  <a:schemeClr val="accent2"/>
                </a:solidFill>
                <a:latin typeface="Arial" panose="020B0604020202020204" pitchFamily="34" charset="0"/>
                <a:cs typeface="Arial" panose="020B0604020202020204" pitchFamily="34" charset="0"/>
              </a:rPr>
              <a:t>Sectional Size Distribution</a:t>
            </a:r>
          </a:p>
        </p:txBody>
      </p:sp>
      <p:sp>
        <p:nvSpPr>
          <p:cNvPr id="4" name="Bent Arrow 3">
            <a:extLst>
              <a:ext uri="{FF2B5EF4-FFF2-40B4-BE49-F238E27FC236}">
                <a16:creationId xmlns:a16="http://schemas.microsoft.com/office/drawing/2014/main" id="{D0D93F6E-2013-A340-AAB8-72C3706C8E87}"/>
              </a:ext>
            </a:extLst>
          </p:cNvPr>
          <p:cNvSpPr/>
          <p:nvPr/>
        </p:nvSpPr>
        <p:spPr>
          <a:xfrm rot="16200000">
            <a:off x="4318509" y="5017407"/>
            <a:ext cx="1018935" cy="952947"/>
          </a:xfrm>
          <a:prstGeom prst="bentArrow">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2" name="Bent Arrow 131">
            <a:extLst>
              <a:ext uri="{FF2B5EF4-FFF2-40B4-BE49-F238E27FC236}">
                <a16:creationId xmlns:a16="http://schemas.microsoft.com/office/drawing/2014/main" id="{47DF2B08-598C-D349-81D6-3AED227C0C66}"/>
              </a:ext>
            </a:extLst>
          </p:cNvPr>
          <p:cNvSpPr/>
          <p:nvPr/>
        </p:nvSpPr>
        <p:spPr>
          <a:xfrm rot="5400000" flipH="1">
            <a:off x="10670102" y="4934929"/>
            <a:ext cx="1018935" cy="952947"/>
          </a:xfrm>
          <a:prstGeom prst="bentArrow">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766509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17</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a:xfrm>
            <a:off x="3107221" y="52432"/>
            <a:ext cx="10972800" cy="1310979"/>
          </a:xfrm>
        </p:spPr>
        <p:txBody>
          <a:bodyPr/>
          <a:lstStyle/>
          <a:p>
            <a:r>
              <a:rPr lang="en-US" sz="4000" dirty="0"/>
              <a:t>Other Ways to Deal with Expense</a:t>
            </a:r>
          </a:p>
        </p:txBody>
      </p:sp>
      <p:sp>
        <p:nvSpPr>
          <p:cNvPr id="34" name="Rectangle 3">
            <a:extLst>
              <a:ext uri="{FF2B5EF4-FFF2-40B4-BE49-F238E27FC236}">
                <a16:creationId xmlns:a16="http://schemas.microsoft.com/office/drawing/2014/main" id="{9ED75700-7FBE-904D-BCF2-FE60CB1BFF97}"/>
              </a:ext>
            </a:extLst>
          </p:cNvPr>
          <p:cNvSpPr txBox="1">
            <a:spLocks noChangeArrowheads="1"/>
          </p:cNvSpPr>
          <p:nvPr/>
        </p:nvSpPr>
        <p:spPr>
          <a:xfrm>
            <a:off x="1371600" y="1737360"/>
            <a:ext cx="10349495" cy="2585323"/>
          </a:xfrm>
          <a:prstGeom prst="rect">
            <a:avLst/>
          </a:prstGeom>
        </p:spPr>
        <p:txBody>
          <a:bodyPr vert="horz" wrap="square" lIns="0" tIns="0" rIns="0" bIns="0" rtlCol="0">
            <a:spAutoFit/>
          </a:bodyPr>
          <a:lstStyle/>
          <a:p>
            <a:pPr marL="457200" indent="-457200">
              <a:spcBef>
                <a:spcPts val="600"/>
              </a:spcBef>
              <a:buSzPct val="100000"/>
              <a:buBlip>
                <a:blip r:embed="rId2"/>
              </a:buBlip>
            </a:pPr>
            <a:r>
              <a:rPr lang="en-US" sz="2800" dirty="0">
                <a:solidFill>
                  <a:prstClr val="black"/>
                </a:solidFill>
                <a:latin typeface="Arial"/>
                <a:cs typeface="Arial"/>
              </a:rPr>
              <a:t>Some groups propose to solve chemistry/aerosols on a coarser grid than meteorology, analogous to </a:t>
            </a:r>
            <a:r>
              <a:rPr lang="en-US" sz="2800" dirty="0">
                <a:solidFill>
                  <a:prstClr val="black"/>
                </a:solidFill>
                <a:cs typeface="Arial"/>
              </a:rPr>
              <a:t>atmosphere, ocean, cryosphere, and land models having different grids linked through a “coupler”.  </a:t>
            </a:r>
            <a:r>
              <a:rPr lang="en-US" sz="2800" dirty="0">
                <a:solidFill>
                  <a:prstClr val="black"/>
                </a:solidFill>
                <a:latin typeface="Arial"/>
                <a:cs typeface="Arial"/>
              </a:rPr>
              <a:t>There is a desire to simulate clouds accurately, but will sacrifice spatial variability of chemistry/aerosols to reduce computational expense.</a:t>
            </a:r>
          </a:p>
        </p:txBody>
      </p:sp>
      <p:pic>
        <p:nvPicPr>
          <p:cNvPr id="36" name="Picture 35">
            <a:extLst>
              <a:ext uri="{FF2B5EF4-FFF2-40B4-BE49-F238E27FC236}">
                <a16:creationId xmlns:a16="http://schemas.microsoft.com/office/drawing/2014/main" id="{76DD27A5-13D5-274B-AD4C-D2F37632EB8D}"/>
              </a:ext>
            </a:extLst>
          </p:cNvPr>
          <p:cNvPicPr>
            <a:picLocks noChangeAspect="1"/>
          </p:cNvPicPr>
          <p:nvPr/>
        </p:nvPicPr>
        <p:blipFill rotWithShape="1">
          <a:blip r:embed="rId3">
            <a:extLst>
              <a:ext uri="{28A0092B-C50C-407E-A947-70E740481C1C}">
                <a14:useLocalDpi xmlns:a14="http://schemas.microsoft.com/office/drawing/2010/main" val="0"/>
              </a:ext>
            </a:extLst>
          </a:blip>
          <a:srcRect l="24018" t="19423" r="69367" b="8398"/>
          <a:stretch/>
        </p:blipFill>
        <p:spPr>
          <a:xfrm>
            <a:off x="-10365" y="-8371"/>
            <a:ext cx="1007776" cy="8247888"/>
          </a:xfrm>
          <a:prstGeom prst="rect">
            <a:avLst/>
          </a:prstGeom>
        </p:spPr>
      </p:pic>
      <p:pic>
        <p:nvPicPr>
          <p:cNvPr id="37" name="Picture 36">
            <a:extLst>
              <a:ext uri="{FF2B5EF4-FFF2-40B4-BE49-F238E27FC236}">
                <a16:creationId xmlns:a16="http://schemas.microsoft.com/office/drawing/2014/main" id="{6C0FD567-76C2-0945-9688-8D49D345C2F7}"/>
              </a:ext>
            </a:extLst>
          </p:cNvPr>
          <p:cNvPicPr>
            <a:picLocks noChangeAspect="1"/>
          </p:cNvPicPr>
          <p:nvPr/>
        </p:nvPicPr>
        <p:blipFill rotWithShape="1">
          <a:blip r:embed="rId4"/>
          <a:srcRect t="19612" r="37303"/>
          <a:stretch/>
        </p:blipFill>
        <p:spPr>
          <a:xfrm>
            <a:off x="5789088" y="5636798"/>
            <a:ext cx="4919956" cy="1387705"/>
          </a:xfrm>
          <a:prstGeom prst="rect">
            <a:avLst/>
          </a:prstGeom>
        </p:spPr>
      </p:pic>
      <p:sp>
        <p:nvSpPr>
          <p:cNvPr id="38" name="TextBox 37">
            <a:extLst>
              <a:ext uri="{FF2B5EF4-FFF2-40B4-BE49-F238E27FC236}">
                <a16:creationId xmlns:a16="http://schemas.microsoft.com/office/drawing/2014/main" id="{5ABB3023-B1BA-274C-B9EA-203CA5518C90}"/>
              </a:ext>
            </a:extLst>
          </p:cNvPr>
          <p:cNvSpPr txBox="1"/>
          <p:nvPr/>
        </p:nvSpPr>
        <p:spPr>
          <a:xfrm>
            <a:off x="10087314" y="6993725"/>
            <a:ext cx="1633781" cy="369332"/>
          </a:xfrm>
          <a:prstGeom prst="rect">
            <a:avLst/>
          </a:prstGeom>
          <a:noFill/>
        </p:spPr>
        <p:txBody>
          <a:bodyPr wrap="none" rtlCol="0">
            <a:spAutoFit/>
          </a:bodyPr>
          <a:lstStyle/>
          <a:p>
            <a:r>
              <a:rPr lang="en-US" sz="1800" i="1" dirty="0">
                <a:solidFill>
                  <a:schemeClr val="accent2"/>
                </a:solidFill>
              </a:rPr>
              <a:t>Lin et al, 2018</a:t>
            </a:r>
          </a:p>
        </p:txBody>
      </p:sp>
      <p:pic>
        <p:nvPicPr>
          <p:cNvPr id="40" name="Picture 39">
            <a:extLst>
              <a:ext uri="{FF2B5EF4-FFF2-40B4-BE49-F238E27FC236}">
                <a16:creationId xmlns:a16="http://schemas.microsoft.com/office/drawing/2014/main" id="{A4BEE5AA-1620-5448-A093-BBEF8E2780AF}"/>
              </a:ext>
            </a:extLst>
          </p:cNvPr>
          <p:cNvPicPr>
            <a:picLocks noChangeAspect="1"/>
          </p:cNvPicPr>
          <p:nvPr/>
        </p:nvPicPr>
        <p:blipFill>
          <a:blip r:embed="rId5"/>
          <a:stretch>
            <a:fillRect/>
          </a:stretch>
        </p:blipFill>
        <p:spPr>
          <a:xfrm>
            <a:off x="1882911" y="5290194"/>
            <a:ext cx="3906177" cy="2074423"/>
          </a:xfrm>
          <a:prstGeom prst="rect">
            <a:avLst/>
          </a:prstGeom>
        </p:spPr>
      </p:pic>
      <p:sp>
        <p:nvSpPr>
          <p:cNvPr id="41" name="TextBox 40">
            <a:extLst>
              <a:ext uri="{FF2B5EF4-FFF2-40B4-BE49-F238E27FC236}">
                <a16:creationId xmlns:a16="http://schemas.microsoft.com/office/drawing/2014/main" id="{91C03923-DF40-A041-AB54-42F8F8D2D547}"/>
              </a:ext>
            </a:extLst>
          </p:cNvPr>
          <p:cNvSpPr txBox="1"/>
          <p:nvPr/>
        </p:nvSpPr>
        <p:spPr>
          <a:xfrm>
            <a:off x="6104898" y="5298244"/>
            <a:ext cx="4604146" cy="338554"/>
          </a:xfrm>
          <a:prstGeom prst="rect">
            <a:avLst/>
          </a:prstGeom>
          <a:solidFill>
            <a:schemeClr val="bg1"/>
          </a:solidFill>
        </p:spPr>
        <p:txBody>
          <a:bodyPr wrap="none" rtlCol="0">
            <a:spAutoFit/>
          </a:bodyPr>
          <a:lstStyle/>
          <a:p>
            <a:r>
              <a:rPr lang="en-US" sz="1600" i="1" dirty="0">
                <a:solidFill>
                  <a:schemeClr val="accent2"/>
                </a:solidFill>
              </a:rPr>
              <a:t>ECPP: Explicit Clouds, Parameterized Pollutants</a:t>
            </a:r>
          </a:p>
        </p:txBody>
      </p:sp>
      <p:sp>
        <p:nvSpPr>
          <p:cNvPr id="42" name="TextBox 41">
            <a:extLst>
              <a:ext uri="{FF2B5EF4-FFF2-40B4-BE49-F238E27FC236}">
                <a16:creationId xmlns:a16="http://schemas.microsoft.com/office/drawing/2014/main" id="{F1ADC757-C4BE-C641-A4FA-DEBE0BEB0C04}"/>
              </a:ext>
            </a:extLst>
          </p:cNvPr>
          <p:cNvSpPr txBox="1"/>
          <p:nvPr/>
        </p:nvSpPr>
        <p:spPr>
          <a:xfrm>
            <a:off x="10695865" y="5312511"/>
            <a:ext cx="3918060" cy="338554"/>
          </a:xfrm>
          <a:prstGeom prst="rect">
            <a:avLst/>
          </a:prstGeom>
          <a:solidFill>
            <a:schemeClr val="bg1"/>
          </a:solidFill>
        </p:spPr>
        <p:txBody>
          <a:bodyPr wrap="none" rtlCol="0">
            <a:spAutoFit/>
          </a:bodyPr>
          <a:lstStyle/>
          <a:p>
            <a:r>
              <a:rPr lang="en-US" sz="1600" i="1" dirty="0">
                <a:solidFill>
                  <a:schemeClr val="accent2"/>
                </a:solidFill>
              </a:rPr>
              <a:t>ECEP: Explicit Clouds, Explicit Pollutants</a:t>
            </a:r>
          </a:p>
        </p:txBody>
      </p:sp>
      <p:pic>
        <p:nvPicPr>
          <p:cNvPr id="43" name="Picture 42">
            <a:extLst>
              <a:ext uri="{FF2B5EF4-FFF2-40B4-BE49-F238E27FC236}">
                <a16:creationId xmlns:a16="http://schemas.microsoft.com/office/drawing/2014/main" id="{1FFFAFB5-DB5C-0C4F-8005-37B76641140F}"/>
              </a:ext>
            </a:extLst>
          </p:cNvPr>
          <p:cNvPicPr>
            <a:picLocks noChangeAspect="1"/>
          </p:cNvPicPr>
          <p:nvPr/>
        </p:nvPicPr>
        <p:blipFill rotWithShape="1">
          <a:blip r:embed="rId4"/>
          <a:srcRect l="63158" t="19612"/>
          <a:stretch/>
        </p:blipFill>
        <p:spPr>
          <a:xfrm>
            <a:off x="11188930" y="5636798"/>
            <a:ext cx="2891091" cy="1387705"/>
          </a:xfrm>
          <a:prstGeom prst="rect">
            <a:avLst/>
          </a:prstGeom>
        </p:spPr>
      </p:pic>
      <p:sp>
        <p:nvSpPr>
          <p:cNvPr id="44" name="TextBox 43">
            <a:extLst>
              <a:ext uri="{FF2B5EF4-FFF2-40B4-BE49-F238E27FC236}">
                <a16:creationId xmlns:a16="http://schemas.microsoft.com/office/drawing/2014/main" id="{1BF67A79-79B8-164B-A8DF-6877752D9899}"/>
              </a:ext>
            </a:extLst>
          </p:cNvPr>
          <p:cNvSpPr txBox="1"/>
          <p:nvPr/>
        </p:nvSpPr>
        <p:spPr>
          <a:xfrm>
            <a:off x="1807643" y="7495766"/>
            <a:ext cx="3981445" cy="584775"/>
          </a:xfrm>
          <a:prstGeom prst="rect">
            <a:avLst/>
          </a:prstGeom>
          <a:solidFill>
            <a:schemeClr val="bg1"/>
          </a:solidFill>
        </p:spPr>
        <p:txBody>
          <a:bodyPr wrap="square" rtlCol="0">
            <a:spAutoFit/>
          </a:bodyPr>
          <a:lstStyle/>
          <a:p>
            <a:r>
              <a:rPr lang="en-US" sz="1600" i="1" dirty="0">
                <a:solidFill>
                  <a:schemeClr val="accent2"/>
                </a:solidFill>
              </a:rPr>
              <a:t>Embed 2-D “cloud-resolving” grid within a climate model grid cell</a:t>
            </a:r>
          </a:p>
        </p:txBody>
      </p:sp>
      <p:sp>
        <p:nvSpPr>
          <p:cNvPr id="13" name="Rectangle 3">
            <a:extLst>
              <a:ext uri="{FF2B5EF4-FFF2-40B4-BE49-F238E27FC236}">
                <a16:creationId xmlns:a16="http://schemas.microsoft.com/office/drawing/2014/main" id="{5CA5BFD2-9E5E-3F44-8382-0D4C314EE546}"/>
              </a:ext>
            </a:extLst>
          </p:cNvPr>
          <p:cNvSpPr txBox="1">
            <a:spLocks noChangeArrowheads="1"/>
          </p:cNvSpPr>
          <p:nvPr/>
        </p:nvSpPr>
        <p:spPr>
          <a:xfrm>
            <a:off x="1371600" y="4428420"/>
            <a:ext cx="12144375" cy="430887"/>
          </a:xfrm>
          <a:prstGeom prst="rect">
            <a:avLst/>
          </a:prstGeom>
        </p:spPr>
        <p:txBody>
          <a:bodyPr vert="horz" wrap="square" lIns="0" tIns="0" rIns="0" bIns="0" rtlCol="0">
            <a:spAutoFit/>
          </a:bodyPr>
          <a:lstStyle/>
          <a:p>
            <a:pPr marL="457200" indent="-457200">
              <a:spcBef>
                <a:spcPts val="600"/>
              </a:spcBef>
              <a:buSzPct val="100000"/>
              <a:buBlip>
                <a:blip r:embed="rId2"/>
              </a:buBlip>
            </a:pPr>
            <a:r>
              <a:rPr lang="en-US" sz="2800" dirty="0">
                <a:solidFill>
                  <a:prstClr val="black"/>
                </a:solidFill>
                <a:latin typeface="Arial"/>
                <a:cs typeface="Arial"/>
              </a:rPr>
              <a:t>“</a:t>
            </a:r>
            <a:r>
              <a:rPr lang="en-US" sz="2800" dirty="0" err="1">
                <a:solidFill>
                  <a:prstClr val="black"/>
                </a:solidFill>
                <a:latin typeface="Arial"/>
                <a:cs typeface="Arial"/>
              </a:rPr>
              <a:t>Superparameterization</a:t>
            </a:r>
            <a:r>
              <a:rPr lang="en-US" sz="2800" dirty="0">
                <a:solidFill>
                  <a:prstClr val="black"/>
                </a:solidFill>
                <a:latin typeface="Arial"/>
                <a:cs typeface="Arial"/>
              </a:rPr>
              <a:t>” also being adapted to solve aerosol processes</a:t>
            </a:r>
          </a:p>
        </p:txBody>
      </p:sp>
      <p:sp>
        <p:nvSpPr>
          <p:cNvPr id="4" name="Parallelogram 3">
            <a:extLst>
              <a:ext uri="{FF2B5EF4-FFF2-40B4-BE49-F238E27FC236}">
                <a16:creationId xmlns:a16="http://schemas.microsoft.com/office/drawing/2014/main" id="{2ABF53FE-EC3B-C34D-BF1C-60071AD546BF}"/>
              </a:ext>
            </a:extLst>
          </p:cNvPr>
          <p:cNvSpPr/>
          <p:nvPr/>
        </p:nvSpPr>
        <p:spPr>
          <a:xfrm>
            <a:off x="11004223" y="3164715"/>
            <a:ext cx="3075798" cy="842469"/>
          </a:xfrm>
          <a:prstGeom prst="parallelogram">
            <a:avLst>
              <a:gd name="adj" fmla="val 69231"/>
            </a:avLst>
          </a:prstGeom>
          <a:solidFill>
            <a:schemeClr val="bg1">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77D30C9-942C-DF46-9A9B-5C994A82058B}"/>
              </a:ext>
            </a:extLst>
          </p:cNvPr>
          <p:cNvCxnSpPr/>
          <p:nvPr/>
        </p:nvCxnSpPr>
        <p:spPr>
          <a:xfrm flipV="1">
            <a:off x="13187217" y="3161294"/>
            <a:ext cx="564046" cy="84246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0A9B5E-01A8-D749-9812-2A6E29D11537}"/>
              </a:ext>
            </a:extLst>
          </p:cNvPr>
          <p:cNvCxnSpPr/>
          <p:nvPr/>
        </p:nvCxnSpPr>
        <p:spPr>
          <a:xfrm flipV="1">
            <a:off x="12807610" y="3175163"/>
            <a:ext cx="564046" cy="84246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CCDC78-F71F-3B4A-9EB6-FB448B2EAFF3}"/>
              </a:ext>
            </a:extLst>
          </p:cNvPr>
          <p:cNvCxnSpPr/>
          <p:nvPr/>
        </p:nvCxnSpPr>
        <p:spPr>
          <a:xfrm flipV="1">
            <a:off x="12463004" y="3161293"/>
            <a:ext cx="564046" cy="84246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368A488-FDCA-2647-8220-3D47379EC3EF}"/>
              </a:ext>
            </a:extLst>
          </p:cNvPr>
          <p:cNvCxnSpPr/>
          <p:nvPr/>
        </p:nvCxnSpPr>
        <p:spPr>
          <a:xfrm flipV="1">
            <a:off x="12090849" y="3174081"/>
            <a:ext cx="564046" cy="84246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B145CB2-35EB-E04F-AD7B-102CE5AB2C40}"/>
              </a:ext>
            </a:extLst>
          </p:cNvPr>
          <p:cNvCxnSpPr/>
          <p:nvPr/>
        </p:nvCxnSpPr>
        <p:spPr>
          <a:xfrm flipV="1">
            <a:off x="11723763" y="3168136"/>
            <a:ext cx="564046" cy="84246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AC62361-C0F0-9846-9A0B-A9AA6A3596D5}"/>
              </a:ext>
            </a:extLst>
          </p:cNvPr>
          <p:cNvCxnSpPr/>
          <p:nvPr/>
        </p:nvCxnSpPr>
        <p:spPr>
          <a:xfrm flipV="1">
            <a:off x="11373977" y="3154267"/>
            <a:ext cx="564046" cy="84246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EBB00EA-F5CB-0E4C-AA00-09F63B3612F1}"/>
              </a:ext>
            </a:extLst>
          </p:cNvPr>
          <p:cNvCxnSpPr>
            <a:cxnSpLocks/>
          </p:cNvCxnSpPr>
          <p:nvPr/>
        </p:nvCxnSpPr>
        <p:spPr>
          <a:xfrm>
            <a:off x="11178546" y="3765161"/>
            <a:ext cx="2464947"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DE0AFEA-26CD-3848-9432-3679C1354CA9}"/>
              </a:ext>
            </a:extLst>
          </p:cNvPr>
          <p:cNvCxnSpPr>
            <a:cxnSpLocks/>
          </p:cNvCxnSpPr>
          <p:nvPr/>
        </p:nvCxnSpPr>
        <p:spPr>
          <a:xfrm>
            <a:off x="11470785" y="3327011"/>
            <a:ext cx="2464947"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009D25C-5308-9A4A-B581-A3E1DD4A7DC2}"/>
              </a:ext>
            </a:extLst>
          </p:cNvPr>
          <p:cNvCxnSpPr>
            <a:cxnSpLocks/>
          </p:cNvCxnSpPr>
          <p:nvPr/>
        </p:nvCxnSpPr>
        <p:spPr>
          <a:xfrm>
            <a:off x="11330946" y="3551736"/>
            <a:ext cx="2464947"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Parallelogram 26">
            <a:extLst>
              <a:ext uri="{FF2B5EF4-FFF2-40B4-BE49-F238E27FC236}">
                <a16:creationId xmlns:a16="http://schemas.microsoft.com/office/drawing/2014/main" id="{C7B1CD1C-1D9A-944A-9C65-5C310C9DD879}"/>
              </a:ext>
            </a:extLst>
          </p:cNvPr>
          <p:cNvSpPr/>
          <p:nvPr/>
        </p:nvSpPr>
        <p:spPr>
          <a:xfrm>
            <a:off x="11245431" y="2080555"/>
            <a:ext cx="1385184" cy="639783"/>
          </a:xfrm>
          <a:prstGeom prst="parallelogram">
            <a:avLst>
              <a:gd name="adj" fmla="val 69231"/>
            </a:avLst>
          </a:prstGeom>
          <a:solidFill>
            <a:schemeClr val="bg1">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93CBF112-3682-F24C-804F-ED0BC5274C58}"/>
              </a:ext>
            </a:extLst>
          </p:cNvPr>
          <p:cNvSpPr/>
          <p:nvPr/>
        </p:nvSpPr>
        <p:spPr>
          <a:xfrm>
            <a:off x="12130791" y="2084832"/>
            <a:ext cx="1385184" cy="639783"/>
          </a:xfrm>
          <a:prstGeom prst="parallelogram">
            <a:avLst>
              <a:gd name="adj" fmla="val 69231"/>
            </a:avLst>
          </a:prstGeom>
          <a:solidFill>
            <a:schemeClr val="bg1">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arallelogram 28">
            <a:extLst>
              <a:ext uri="{FF2B5EF4-FFF2-40B4-BE49-F238E27FC236}">
                <a16:creationId xmlns:a16="http://schemas.microsoft.com/office/drawing/2014/main" id="{CCE420C1-FAF0-0146-BA55-79C1ABC22972}"/>
              </a:ext>
            </a:extLst>
          </p:cNvPr>
          <p:cNvSpPr/>
          <p:nvPr/>
        </p:nvSpPr>
        <p:spPr>
          <a:xfrm>
            <a:off x="13067241" y="2084832"/>
            <a:ext cx="1385184" cy="639783"/>
          </a:xfrm>
          <a:prstGeom prst="parallelogram">
            <a:avLst>
              <a:gd name="adj" fmla="val 69231"/>
            </a:avLst>
          </a:prstGeom>
          <a:solidFill>
            <a:schemeClr val="bg1">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49F40F0-74A9-1E4D-B651-9642EC4F4A9E}"/>
              </a:ext>
            </a:extLst>
          </p:cNvPr>
          <p:cNvSpPr txBox="1"/>
          <p:nvPr/>
        </p:nvSpPr>
        <p:spPr>
          <a:xfrm>
            <a:off x="11736247" y="3339370"/>
            <a:ext cx="1646605" cy="424732"/>
          </a:xfrm>
          <a:prstGeom prst="rect">
            <a:avLst/>
          </a:prstGeom>
          <a:noFill/>
        </p:spPr>
        <p:txBody>
          <a:bodyPr wrap="none" rtlCol="0">
            <a:spAutoFit/>
          </a:bodyPr>
          <a:lstStyle/>
          <a:p>
            <a:r>
              <a:rPr lang="en-US" dirty="0">
                <a:solidFill>
                  <a:srgbClr val="011893"/>
                </a:solidFill>
              </a:rPr>
              <a:t>atmosphere</a:t>
            </a:r>
          </a:p>
        </p:txBody>
      </p:sp>
      <p:sp>
        <p:nvSpPr>
          <p:cNvPr id="31" name="TextBox 30">
            <a:extLst>
              <a:ext uri="{FF2B5EF4-FFF2-40B4-BE49-F238E27FC236}">
                <a16:creationId xmlns:a16="http://schemas.microsoft.com/office/drawing/2014/main" id="{E1CDC203-311B-C746-8DB9-6128813E2C0C}"/>
              </a:ext>
            </a:extLst>
          </p:cNvPr>
          <p:cNvSpPr txBox="1"/>
          <p:nvPr/>
        </p:nvSpPr>
        <p:spPr>
          <a:xfrm>
            <a:off x="12123769" y="2154382"/>
            <a:ext cx="1367682" cy="424732"/>
          </a:xfrm>
          <a:prstGeom prst="rect">
            <a:avLst/>
          </a:prstGeom>
          <a:noFill/>
        </p:spPr>
        <p:txBody>
          <a:bodyPr wrap="none" rtlCol="0">
            <a:spAutoFit/>
          </a:bodyPr>
          <a:lstStyle/>
          <a:p>
            <a:r>
              <a:rPr lang="en-US" dirty="0">
                <a:solidFill>
                  <a:srgbClr val="FF0000"/>
                </a:solidFill>
              </a:rPr>
              <a:t>chemistry</a:t>
            </a:r>
          </a:p>
        </p:txBody>
      </p:sp>
    </p:spTree>
    <p:extLst>
      <p:ext uri="{BB962C8B-B14F-4D97-AF65-F5344CB8AC3E}">
        <p14:creationId xmlns:p14="http://schemas.microsoft.com/office/powerpoint/2010/main" val="1774971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18</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a:xfrm>
            <a:off x="3108960" y="-1"/>
            <a:ext cx="10972800" cy="1310979"/>
          </a:xfrm>
        </p:spPr>
        <p:txBody>
          <a:bodyPr/>
          <a:lstStyle/>
          <a:p>
            <a:r>
              <a:rPr lang="en-US" sz="4000" dirty="0"/>
              <a:t>What Will MUSICA Become?</a:t>
            </a:r>
          </a:p>
        </p:txBody>
      </p:sp>
      <p:pic>
        <p:nvPicPr>
          <p:cNvPr id="36" name="Picture 35">
            <a:extLst>
              <a:ext uri="{FF2B5EF4-FFF2-40B4-BE49-F238E27FC236}">
                <a16:creationId xmlns:a16="http://schemas.microsoft.com/office/drawing/2014/main" id="{76DD27A5-13D5-274B-AD4C-D2F37632EB8D}"/>
              </a:ext>
            </a:extLst>
          </p:cNvPr>
          <p:cNvPicPr>
            <a:picLocks noChangeAspect="1"/>
          </p:cNvPicPr>
          <p:nvPr/>
        </p:nvPicPr>
        <p:blipFill rotWithShape="1">
          <a:blip r:embed="rId2">
            <a:extLst>
              <a:ext uri="{28A0092B-C50C-407E-A947-70E740481C1C}">
                <a14:useLocalDpi xmlns:a14="http://schemas.microsoft.com/office/drawing/2010/main" val="0"/>
              </a:ext>
            </a:extLst>
          </a:blip>
          <a:srcRect l="24018" t="19423" r="69367" b="8398"/>
          <a:stretch/>
        </p:blipFill>
        <p:spPr>
          <a:xfrm>
            <a:off x="-10365" y="-8371"/>
            <a:ext cx="1007776" cy="8247888"/>
          </a:xfrm>
          <a:prstGeom prst="rect">
            <a:avLst/>
          </a:prstGeom>
        </p:spPr>
      </p:pic>
      <p:sp>
        <p:nvSpPr>
          <p:cNvPr id="13" name="TextBox 12">
            <a:extLst>
              <a:ext uri="{FF2B5EF4-FFF2-40B4-BE49-F238E27FC236}">
                <a16:creationId xmlns:a16="http://schemas.microsoft.com/office/drawing/2014/main" id="{9623FA38-BEB7-2F49-A0C8-99529083F2B5}"/>
              </a:ext>
            </a:extLst>
          </p:cNvPr>
          <p:cNvSpPr txBox="1"/>
          <p:nvPr/>
        </p:nvSpPr>
        <p:spPr>
          <a:xfrm>
            <a:off x="3017563" y="2967094"/>
            <a:ext cx="1941557" cy="523220"/>
          </a:xfrm>
          <a:prstGeom prst="rect">
            <a:avLst/>
          </a:prstGeom>
          <a:noFill/>
        </p:spPr>
        <p:txBody>
          <a:bodyPr wrap="none" rtlCol="0">
            <a:spAutoFit/>
          </a:bodyPr>
          <a:lstStyle/>
          <a:p>
            <a:r>
              <a:rPr lang="en-US" sz="2800" b="1" dirty="0">
                <a:latin typeface="Arial" charset="0"/>
                <a:ea typeface="Arial" charset="0"/>
                <a:cs typeface="Arial" charset="0"/>
              </a:rPr>
              <a:t>Formation</a:t>
            </a:r>
          </a:p>
        </p:txBody>
      </p:sp>
      <p:sp>
        <p:nvSpPr>
          <p:cNvPr id="14" name="Rounded Rectangle 13">
            <a:extLst>
              <a:ext uri="{FF2B5EF4-FFF2-40B4-BE49-F238E27FC236}">
                <a16:creationId xmlns:a16="http://schemas.microsoft.com/office/drawing/2014/main" id="{53740167-F31C-2C44-8D68-F039E1FA2AEC}"/>
              </a:ext>
            </a:extLst>
          </p:cNvPr>
          <p:cNvSpPr/>
          <p:nvPr/>
        </p:nvSpPr>
        <p:spPr>
          <a:xfrm>
            <a:off x="6013413" y="2768185"/>
            <a:ext cx="3493486" cy="915465"/>
          </a:xfrm>
          <a:prstGeom prst="roundRect">
            <a:avLst/>
          </a:prstGeom>
          <a:solidFill>
            <a:srgbClr val="011893">
              <a:alpha val="40000"/>
            </a:srgbClr>
          </a:solidFill>
          <a:ln w="12700">
            <a:solidFill>
              <a:srgbClr val="0118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A7CDC157-8D0C-5F41-BD22-AAF3825DC4A6}"/>
              </a:ext>
            </a:extLst>
          </p:cNvPr>
          <p:cNvSpPr txBox="1"/>
          <p:nvPr/>
        </p:nvSpPr>
        <p:spPr>
          <a:xfrm>
            <a:off x="6004025" y="2816683"/>
            <a:ext cx="3493487" cy="830997"/>
          </a:xfrm>
          <a:prstGeom prst="rect">
            <a:avLst/>
          </a:prstGeom>
          <a:noFill/>
        </p:spPr>
        <p:txBody>
          <a:bodyPr wrap="square" rtlCol="0">
            <a:spAutoFit/>
          </a:bodyPr>
          <a:lstStyle/>
          <a:p>
            <a:pPr algn="ctr"/>
            <a:r>
              <a:rPr lang="en-US" sz="2400" dirty="0">
                <a:solidFill>
                  <a:schemeClr val="bg1"/>
                </a:solidFill>
                <a:latin typeface="Arial" charset="0"/>
                <a:ea typeface="Arial" charset="0"/>
                <a:cs typeface="Arial" charset="0"/>
              </a:rPr>
              <a:t>Aerosol Growth and Chemical Aging</a:t>
            </a:r>
          </a:p>
        </p:txBody>
      </p:sp>
      <p:sp>
        <p:nvSpPr>
          <p:cNvPr id="16" name="Rounded Rectangle 15">
            <a:extLst>
              <a:ext uri="{FF2B5EF4-FFF2-40B4-BE49-F238E27FC236}">
                <a16:creationId xmlns:a16="http://schemas.microsoft.com/office/drawing/2014/main" id="{6D6A36F3-C742-E648-A80D-7C0B61F1A6FF}"/>
              </a:ext>
            </a:extLst>
          </p:cNvPr>
          <p:cNvSpPr/>
          <p:nvPr/>
        </p:nvSpPr>
        <p:spPr>
          <a:xfrm>
            <a:off x="2745460" y="2383662"/>
            <a:ext cx="2472641" cy="565048"/>
          </a:xfrm>
          <a:prstGeom prst="roundRect">
            <a:avLst/>
          </a:prstGeom>
          <a:solidFill>
            <a:srgbClr val="011893">
              <a:alpha val="40000"/>
            </a:srgbClr>
          </a:solidFill>
          <a:ln w="12700">
            <a:solidFill>
              <a:srgbClr val="0118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ounded Rectangle 16">
            <a:extLst>
              <a:ext uri="{FF2B5EF4-FFF2-40B4-BE49-F238E27FC236}">
                <a16:creationId xmlns:a16="http://schemas.microsoft.com/office/drawing/2014/main" id="{4DFDDCA2-514C-8246-9DBD-D5500FBDB16C}"/>
              </a:ext>
            </a:extLst>
          </p:cNvPr>
          <p:cNvSpPr/>
          <p:nvPr/>
        </p:nvSpPr>
        <p:spPr>
          <a:xfrm>
            <a:off x="2746975" y="3511733"/>
            <a:ext cx="2472641" cy="565048"/>
          </a:xfrm>
          <a:prstGeom prst="roundRect">
            <a:avLst/>
          </a:prstGeom>
          <a:solidFill>
            <a:srgbClr val="011893">
              <a:alpha val="40000"/>
            </a:srgbClr>
          </a:solidFill>
          <a:ln w="12700">
            <a:solidFill>
              <a:srgbClr val="0118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383752B5-6279-BB42-9FF6-66ABD62BC896}"/>
              </a:ext>
            </a:extLst>
          </p:cNvPr>
          <p:cNvSpPr txBox="1"/>
          <p:nvPr/>
        </p:nvSpPr>
        <p:spPr>
          <a:xfrm>
            <a:off x="3187331" y="3562548"/>
            <a:ext cx="1588897" cy="461665"/>
          </a:xfrm>
          <a:prstGeom prst="rect">
            <a:avLst/>
          </a:prstGeom>
          <a:noFill/>
        </p:spPr>
        <p:txBody>
          <a:bodyPr wrap="none" rtlCol="0">
            <a:spAutoFit/>
          </a:bodyPr>
          <a:lstStyle/>
          <a:p>
            <a:r>
              <a:rPr lang="en-US" sz="2400" dirty="0">
                <a:solidFill>
                  <a:schemeClr val="bg1"/>
                </a:solidFill>
                <a:latin typeface="Arial" charset="0"/>
                <a:ea typeface="Arial" charset="0"/>
                <a:cs typeface="Arial" charset="0"/>
              </a:rPr>
              <a:t>Emissions</a:t>
            </a:r>
          </a:p>
        </p:txBody>
      </p:sp>
      <p:sp>
        <p:nvSpPr>
          <p:cNvPr id="19" name="TextBox 18">
            <a:extLst>
              <a:ext uri="{FF2B5EF4-FFF2-40B4-BE49-F238E27FC236}">
                <a16:creationId xmlns:a16="http://schemas.microsoft.com/office/drawing/2014/main" id="{47EE5E34-AFBB-FA46-9EAD-D085498DC618}"/>
              </a:ext>
            </a:extLst>
          </p:cNvPr>
          <p:cNvSpPr txBox="1"/>
          <p:nvPr/>
        </p:nvSpPr>
        <p:spPr>
          <a:xfrm>
            <a:off x="3132485" y="2435353"/>
            <a:ext cx="1641796" cy="461665"/>
          </a:xfrm>
          <a:prstGeom prst="rect">
            <a:avLst/>
          </a:prstGeom>
          <a:noFill/>
        </p:spPr>
        <p:txBody>
          <a:bodyPr wrap="none" rtlCol="0">
            <a:spAutoFit/>
          </a:bodyPr>
          <a:lstStyle/>
          <a:p>
            <a:r>
              <a:rPr lang="en-US" sz="2400" dirty="0">
                <a:solidFill>
                  <a:schemeClr val="bg1"/>
                </a:solidFill>
                <a:latin typeface="Arial" charset="0"/>
                <a:ea typeface="Arial" charset="0"/>
                <a:cs typeface="Arial" charset="0"/>
              </a:rPr>
              <a:t>Nucleation</a:t>
            </a:r>
          </a:p>
        </p:txBody>
      </p:sp>
      <p:sp>
        <p:nvSpPr>
          <p:cNvPr id="20" name="Rounded Rectangle 19">
            <a:extLst>
              <a:ext uri="{FF2B5EF4-FFF2-40B4-BE49-F238E27FC236}">
                <a16:creationId xmlns:a16="http://schemas.microsoft.com/office/drawing/2014/main" id="{67B4DEE3-6330-1F4A-A275-779462A53A53}"/>
              </a:ext>
            </a:extLst>
          </p:cNvPr>
          <p:cNvSpPr/>
          <p:nvPr/>
        </p:nvSpPr>
        <p:spPr>
          <a:xfrm>
            <a:off x="10329048" y="3515746"/>
            <a:ext cx="2473965" cy="565048"/>
          </a:xfrm>
          <a:prstGeom prst="roundRect">
            <a:avLst/>
          </a:prstGeom>
          <a:solidFill>
            <a:srgbClr val="011893">
              <a:alpha val="40000"/>
            </a:srgbClr>
          </a:solidFill>
          <a:ln w="12700">
            <a:solidFill>
              <a:srgbClr val="0118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ounded Rectangle 20">
            <a:extLst>
              <a:ext uri="{FF2B5EF4-FFF2-40B4-BE49-F238E27FC236}">
                <a16:creationId xmlns:a16="http://schemas.microsoft.com/office/drawing/2014/main" id="{8DAD9CF8-9CE2-8C4E-BC38-ECEE7A74926C}"/>
              </a:ext>
            </a:extLst>
          </p:cNvPr>
          <p:cNvSpPr/>
          <p:nvPr/>
        </p:nvSpPr>
        <p:spPr>
          <a:xfrm>
            <a:off x="10331866" y="2383989"/>
            <a:ext cx="2472641" cy="565048"/>
          </a:xfrm>
          <a:prstGeom prst="roundRect">
            <a:avLst/>
          </a:prstGeom>
          <a:solidFill>
            <a:srgbClr val="011893">
              <a:alpha val="40000"/>
            </a:srgbClr>
          </a:solidFill>
          <a:ln w="12700">
            <a:solidFill>
              <a:srgbClr val="0118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78D77CA7-4D2B-D040-A6B2-AC1DBF1B9FDD}"/>
              </a:ext>
            </a:extLst>
          </p:cNvPr>
          <p:cNvSpPr txBox="1"/>
          <p:nvPr/>
        </p:nvSpPr>
        <p:spPr>
          <a:xfrm>
            <a:off x="10347128" y="3552651"/>
            <a:ext cx="2421689" cy="461665"/>
          </a:xfrm>
          <a:prstGeom prst="rect">
            <a:avLst/>
          </a:prstGeom>
          <a:noFill/>
        </p:spPr>
        <p:txBody>
          <a:bodyPr wrap="none" rtlCol="0">
            <a:spAutoFit/>
          </a:bodyPr>
          <a:lstStyle/>
          <a:p>
            <a:r>
              <a:rPr lang="en-US" sz="2400" dirty="0">
                <a:solidFill>
                  <a:schemeClr val="bg1"/>
                </a:solidFill>
                <a:latin typeface="Arial" charset="0"/>
                <a:ea typeface="Arial" charset="0"/>
                <a:cs typeface="Arial" charset="0"/>
              </a:rPr>
              <a:t>Wet Scavenging</a:t>
            </a:r>
          </a:p>
        </p:txBody>
      </p:sp>
      <p:sp>
        <p:nvSpPr>
          <p:cNvPr id="23" name="TextBox 22">
            <a:extLst>
              <a:ext uri="{FF2B5EF4-FFF2-40B4-BE49-F238E27FC236}">
                <a16:creationId xmlns:a16="http://schemas.microsoft.com/office/drawing/2014/main" id="{720ABDC3-4EF4-E444-AC6A-BD5512286CB1}"/>
              </a:ext>
            </a:extLst>
          </p:cNvPr>
          <p:cNvSpPr txBox="1"/>
          <p:nvPr/>
        </p:nvSpPr>
        <p:spPr>
          <a:xfrm>
            <a:off x="10737929" y="2967094"/>
            <a:ext cx="1683474" cy="523220"/>
          </a:xfrm>
          <a:prstGeom prst="rect">
            <a:avLst/>
          </a:prstGeom>
          <a:noFill/>
        </p:spPr>
        <p:txBody>
          <a:bodyPr wrap="none" rtlCol="0">
            <a:spAutoFit/>
          </a:bodyPr>
          <a:lstStyle/>
          <a:p>
            <a:r>
              <a:rPr lang="en-US" sz="2800" b="1" dirty="0">
                <a:solidFill>
                  <a:schemeClr val="bg1">
                    <a:lumMod val="50000"/>
                  </a:schemeClr>
                </a:solidFill>
                <a:latin typeface="Arial" charset="0"/>
                <a:ea typeface="Arial" charset="0"/>
                <a:cs typeface="Arial" charset="0"/>
              </a:rPr>
              <a:t>Removal</a:t>
            </a:r>
          </a:p>
        </p:txBody>
      </p:sp>
      <p:sp>
        <p:nvSpPr>
          <p:cNvPr id="24" name="TextBox 23">
            <a:extLst>
              <a:ext uri="{FF2B5EF4-FFF2-40B4-BE49-F238E27FC236}">
                <a16:creationId xmlns:a16="http://schemas.microsoft.com/office/drawing/2014/main" id="{7C3E22D8-46D3-7D48-8D96-83AF899A2D81}"/>
              </a:ext>
            </a:extLst>
          </p:cNvPr>
          <p:cNvSpPr txBox="1"/>
          <p:nvPr/>
        </p:nvSpPr>
        <p:spPr>
          <a:xfrm>
            <a:off x="10456466" y="2412062"/>
            <a:ext cx="2206053" cy="461665"/>
          </a:xfrm>
          <a:prstGeom prst="rect">
            <a:avLst/>
          </a:prstGeom>
          <a:noFill/>
        </p:spPr>
        <p:txBody>
          <a:bodyPr wrap="none" rtlCol="0">
            <a:spAutoFit/>
          </a:bodyPr>
          <a:lstStyle/>
          <a:p>
            <a:r>
              <a:rPr lang="en-US" sz="2400" dirty="0">
                <a:solidFill>
                  <a:schemeClr val="bg1"/>
                </a:solidFill>
                <a:latin typeface="Arial" charset="0"/>
                <a:ea typeface="Arial" charset="0"/>
                <a:cs typeface="Arial" charset="0"/>
              </a:rPr>
              <a:t>Dry Deposition</a:t>
            </a:r>
          </a:p>
        </p:txBody>
      </p:sp>
      <p:cxnSp>
        <p:nvCxnSpPr>
          <p:cNvPr id="25" name="Straight Arrow Connector 24">
            <a:extLst>
              <a:ext uri="{FF2B5EF4-FFF2-40B4-BE49-F238E27FC236}">
                <a16:creationId xmlns:a16="http://schemas.microsoft.com/office/drawing/2014/main" id="{A74A1053-1463-3447-A4A2-E35DF694871B}"/>
              </a:ext>
            </a:extLst>
          </p:cNvPr>
          <p:cNvCxnSpPr/>
          <p:nvPr/>
        </p:nvCxnSpPr>
        <p:spPr>
          <a:xfrm>
            <a:off x="5216786" y="2690055"/>
            <a:ext cx="790574" cy="353759"/>
          </a:xfrm>
          <a:prstGeom prst="straightConnector1">
            <a:avLst/>
          </a:prstGeom>
          <a:ln w="38100">
            <a:solidFill>
              <a:srgbClr val="011893"/>
            </a:solidFill>
            <a:headEnd type="non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7EEC908B-F3CF-4540-ABF3-904C8D4ED5ED}"/>
              </a:ext>
            </a:extLst>
          </p:cNvPr>
          <p:cNvCxnSpPr/>
          <p:nvPr/>
        </p:nvCxnSpPr>
        <p:spPr>
          <a:xfrm flipH="1" flipV="1">
            <a:off x="9510756" y="3475934"/>
            <a:ext cx="790574" cy="353759"/>
          </a:xfrm>
          <a:prstGeom prst="straightConnector1">
            <a:avLst/>
          </a:prstGeom>
          <a:ln w="38100">
            <a:solidFill>
              <a:srgbClr val="011893"/>
            </a:solidFill>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88EAAD91-3FC4-554C-B75F-C250F06FC4A3}"/>
              </a:ext>
            </a:extLst>
          </p:cNvPr>
          <p:cNvCxnSpPr/>
          <p:nvPr/>
        </p:nvCxnSpPr>
        <p:spPr>
          <a:xfrm flipH="1">
            <a:off x="9510081" y="2693808"/>
            <a:ext cx="790574" cy="353759"/>
          </a:xfrm>
          <a:prstGeom prst="straightConnector1">
            <a:avLst/>
          </a:prstGeom>
          <a:ln w="38100">
            <a:solidFill>
              <a:srgbClr val="011893"/>
            </a:solidFill>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0E772CDF-EE09-D84A-BFC6-FF6EAC63A87A}"/>
              </a:ext>
            </a:extLst>
          </p:cNvPr>
          <p:cNvCxnSpPr/>
          <p:nvPr/>
        </p:nvCxnSpPr>
        <p:spPr>
          <a:xfrm flipH="1">
            <a:off x="5230030" y="3411963"/>
            <a:ext cx="790574" cy="353759"/>
          </a:xfrm>
          <a:prstGeom prst="straightConnector1">
            <a:avLst/>
          </a:prstGeom>
          <a:ln w="38100">
            <a:solidFill>
              <a:srgbClr val="011893"/>
            </a:solidFill>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sp>
        <p:nvSpPr>
          <p:cNvPr id="29" name="Rounded Rectangle 28">
            <a:extLst>
              <a:ext uri="{FF2B5EF4-FFF2-40B4-BE49-F238E27FC236}">
                <a16:creationId xmlns:a16="http://schemas.microsoft.com/office/drawing/2014/main" id="{F0765345-531F-ED41-8DD1-6D3CF87A65B6}"/>
              </a:ext>
            </a:extLst>
          </p:cNvPr>
          <p:cNvSpPr/>
          <p:nvPr/>
        </p:nvSpPr>
        <p:spPr>
          <a:xfrm>
            <a:off x="2523620" y="2153576"/>
            <a:ext cx="10531459" cy="2135868"/>
          </a:xfrm>
          <a:prstGeom prst="roundRect">
            <a:avLst>
              <a:gd name="adj" fmla="val 10933"/>
            </a:avLst>
          </a:prstGeom>
          <a:noFill/>
          <a:ln w="38100">
            <a:solidFill>
              <a:srgbClr val="0118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1" name="Straight Arrow Connector 30">
            <a:extLst>
              <a:ext uri="{FF2B5EF4-FFF2-40B4-BE49-F238E27FC236}">
                <a16:creationId xmlns:a16="http://schemas.microsoft.com/office/drawing/2014/main" id="{F3FA32DB-F81B-BA47-B242-434423C39678}"/>
              </a:ext>
            </a:extLst>
          </p:cNvPr>
          <p:cNvCxnSpPr>
            <a:cxnSpLocks/>
          </p:cNvCxnSpPr>
          <p:nvPr/>
        </p:nvCxnSpPr>
        <p:spPr>
          <a:xfrm flipH="1">
            <a:off x="12818764" y="2666185"/>
            <a:ext cx="645525" cy="0"/>
          </a:xfrm>
          <a:prstGeom prst="straightConnector1">
            <a:avLst/>
          </a:prstGeom>
          <a:ln w="38100">
            <a:solidFill>
              <a:srgbClr val="011893"/>
            </a:solidFill>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02E452E4-362A-ED4D-8686-2132AEEF8A8A}"/>
              </a:ext>
            </a:extLst>
          </p:cNvPr>
          <p:cNvCxnSpPr>
            <a:cxnSpLocks/>
          </p:cNvCxnSpPr>
          <p:nvPr/>
        </p:nvCxnSpPr>
        <p:spPr>
          <a:xfrm flipH="1">
            <a:off x="12803013" y="3793380"/>
            <a:ext cx="645525" cy="0"/>
          </a:xfrm>
          <a:prstGeom prst="straightConnector1">
            <a:avLst/>
          </a:prstGeom>
          <a:ln w="38100">
            <a:solidFill>
              <a:srgbClr val="011893"/>
            </a:solidFill>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BAF0B355-7986-1C4A-8A0E-7DC7AF854569}"/>
              </a:ext>
            </a:extLst>
          </p:cNvPr>
          <p:cNvSpPr txBox="1"/>
          <p:nvPr/>
        </p:nvSpPr>
        <p:spPr>
          <a:xfrm>
            <a:off x="3397782" y="1541064"/>
            <a:ext cx="1111202" cy="400110"/>
          </a:xfrm>
          <a:prstGeom prst="rect">
            <a:avLst/>
          </a:prstGeom>
          <a:noFill/>
        </p:spPr>
        <p:txBody>
          <a:bodyPr wrap="none" rtlCol="0">
            <a:spAutoFit/>
          </a:bodyPr>
          <a:lstStyle/>
          <a:p>
            <a:r>
              <a:rPr lang="en-US" sz="2000" i="1" dirty="0">
                <a:solidFill>
                  <a:schemeClr val="bg1">
                    <a:lumMod val="50000"/>
                  </a:schemeClr>
                </a:solidFill>
                <a:latin typeface="Arial" charset="0"/>
                <a:ea typeface="Arial" charset="0"/>
                <a:cs typeface="Arial" charset="0"/>
              </a:rPr>
              <a:t>modular</a:t>
            </a:r>
          </a:p>
        </p:txBody>
      </p:sp>
      <p:cxnSp>
        <p:nvCxnSpPr>
          <p:cNvPr id="35" name="Straight Arrow Connector 34">
            <a:extLst>
              <a:ext uri="{FF2B5EF4-FFF2-40B4-BE49-F238E27FC236}">
                <a16:creationId xmlns:a16="http://schemas.microsoft.com/office/drawing/2014/main" id="{C689E17E-2FDF-3543-975D-032873CCA6D4}"/>
              </a:ext>
            </a:extLst>
          </p:cNvPr>
          <p:cNvCxnSpPr>
            <a:cxnSpLocks/>
          </p:cNvCxnSpPr>
          <p:nvPr/>
        </p:nvCxnSpPr>
        <p:spPr>
          <a:xfrm>
            <a:off x="3981779" y="1916640"/>
            <a:ext cx="1163" cy="569508"/>
          </a:xfrm>
          <a:prstGeom prst="straightConnector1">
            <a:avLst/>
          </a:prstGeom>
          <a:ln w="38100">
            <a:solidFill>
              <a:schemeClr val="bg1">
                <a:lumMod val="50000"/>
              </a:schemeClr>
            </a:solidFill>
            <a:headEnd type="non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FD4022D8-FF70-4E4F-9073-CA68CD9AB717}"/>
              </a:ext>
            </a:extLst>
          </p:cNvPr>
          <p:cNvSpPr txBox="1"/>
          <p:nvPr/>
        </p:nvSpPr>
        <p:spPr>
          <a:xfrm>
            <a:off x="10995578" y="1545963"/>
            <a:ext cx="1111202" cy="400110"/>
          </a:xfrm>
          <a:prstGeom prst="rect">
            <a:avLst/>
          </a:prstGeom>
          <a:noFill/>
        </p:spPr>
        <p:txBody>
          <a:bodyPr wrap="none" rtlCol="0">
            <a:spAutoFit/>
          </a:bodyPr>
          <a:lstStyle/>
          <a:p>
            <a:r>
              <a:rPr lang="en-US" sz="2000" i="1" dirty="0">
                <a:solidFill>
                  <a:schemeClr val="bg1">
                    <a:lumMod val="50000"/>
                  </a:schemeClr>
                </a:solidFill>
                <a:latin typeface="Arial" charset="0"/>
                <a:ea typeface="Arial" charset="0"/>
                <a:cs typeface="Arial" charset="0"/>
              </a:rPr>
              <a:t>modular</a:t>
            </a:r>
          </a:p>
        </p:txBody>
      </p:sp>
      <p:cxnSp>
        <p:nvCxnSpPr>
          <p:cNvPr id="45" name="Straight Arrow Connector 44">
            <a:extLst>
              <a:ext uri="{FF2B5EF4-FFF2-40B4-BE49-F238E27FC236}">
                <a16:creationId xmlns:a16="http://schemas.microsoft.com/office/drawing/2014/main" id="{BB659EC1-7FF8-3542-ADD1-C898B2236AC2}"/>
              </a:ext>
            </a:extLst>
          </p:cNvPr>
          <p:cNvCxnSpPr>
            <a:cxnSpLocks/>
          </p:cNvCxnSpPr>
          <p:nvPr/>
        </p:nvCxnSpPr>
        <p:spPr>
          <a:xfrm>
            <a:off x="11579575" y="1921539"/>
            <a:ext cx="1163" cy="569508"/>
          </a:xfrm>
          <a:prstGeom prst="straightConnector1">
            <a:avLst/>
          </a:prstGeom>
          <a:ln w="38100">
            <a:solidFill>
              <a:schemeClr val="bg1">
                <a:lumMod val="50000"/>
              </a:schemeClr>
            </a:solidFill>
            <a:headEnd type="non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21FF7C08-B880-574F-A299-54FF7E122B56}"/>
              </a:ext>
            </a:extLst>
          </p:cNvPr>
          <p:cNvSpPr txBox="1"/>
          <p:nvPr/>
        </p:nvSpPr>
        <p:spPr>
          <a:xfrm>
            <a:off x="7219382" y="1541064"/>
            <a:ext cx="1111202" cy="400110"/>
          </a:xfrm>
          <a:prstGeom prst="rect">
            <a:avLst/>
          </a:prstGeom>
          <a:noFill/>
        </p:spPr>
        <p:txBody>
          <a:bodyPr wrap="none" rtlCol="0">
            <a:spAutoFit/>
          </a:bodyPr>
          <a:lstStyle/>
          <a:p>
            <a:r>
              <a:rPr lang="en-US" sz="2000" i="1" dirty="0">
                <a:solidFill>
                  <a:schemeClr val="bg1">
                    <a:lumMod val="50000"/>
                  </a:schemeClr>
                </a:solidFill>
                <a:latin typeface="Arial" charset="0"/>
                <a:ea typeface="Arial" charset="0"/>
                <a:cs typeface="Arial" charset="0"/>
              </a:rPr>
              <a:t>modular</a:t>
            </a:r>
          </a:p>
        </p:txBody>
      </p:sp>
      <p:cxnSp>
        <p:nvCxnSpPr>
          <p:cNvPr id="47" name="Straight Arrow Connector 46">
            <a:extLst>
              <a:ext uri="{FF2B5EF4-FFF2-40B4-BE49-F238E27FC236}">
                <a16:creationId xmlns:a16="http://schemas.microsoft.com/office/drawing/2014/main" id="{636E5F29-376B-CD45-8242-1FD7F0B43318}"/>
              </a:ext>
            </a:extLst>
          </p:cNvPr>
          <p:cNvCxnSpPr>
            <a:cxnSpLocks/>
          </p:cNvCxnSpPr>
          <p:nvPr/>
        </p:nvCxnSpPr>
        <p:spPr>
          <a:xfrm>
            <a:off x="7803379" y="1916640"/>
            <a:ext cx="10881" cy="815575"/>
          </a:xfrm>
          <a:prstGeom prst="straightConnector1">
            <a:avLst/>
          </a:prstGeom>
          <a:ln w="38100">
            <a:solidFill>
              <a:schemeClr val="bg1">
                <a:lumMod val="50000"/>
              </a:schemeClr>
            </a:solidFill>
            <a:headEnd type="non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25D67001-E0A8-9A41-BB0C-2FE01A0425E4}"/>
              </a:ext>
            </a:extLst>
          </p:cNvPr>
          <p:cNvSpPr txBox="1"/>
          <p:nvPr/>
        </p:nvSpPr>
        <p:spPr>
          <a:xfrm>
            <a:off x="3426178" y="4544700"/>
            <a:ext cx="1111202" cy="400110"/>
          </a:xfrm>
          <a:prstGeom prst="rect">
            <a:avLst/>
          </a:prstGeom>
          <a:noFill/>
        </p:spPr>
        <p:txBody>
          <a:bodyPr wrap="none" rtlCol="0">
            <a:spAutoFit/>
          </a:bodyPr>
          <a:lstStyle/>
          <a:p>
            <a:r>
              <a:rPr lang="en-US" sz="2000" i="1" dirty="0">
                <a:solidFill>
                  <a:schemeClr val="bg1">
                    <a:lumMod val="50000"/>
                  </a:schemeClr>
                </a:solidFill>
                <a:latin typeface="Arial" charset="0"/>
                <a:ea typeface="Arial" charset="0"/>
                <a:cs typeface="Arial" charset="0"/>
              </a:rPr>
              <a:t>modular</a:t>
            </a:r>
          </a:p>
        </p:txBody>
      </p:sp>
      <p:cxnSp>
        <p:nvCxnSpPr>
          <p:cNvPr id="49" name="Straight Arrow Connector 48">
            <a:extLst>
              <a:ext uri="{FF2B5EF4-FFF2-40B4-BE49-F238E27FC236}">
                <a16:creationId xmlns:a16="http://schemas.microsoft.com/office/drawing/2014/main" id="{C97A0D8E-D926-A845-8571-941A9656B03D}"/>
              </a:ext>
            </a:extLst>
          </p:cNvPr>
          <p:cNvCxnSpPr>
            <a:cxnSpLocks/>
          </p:cNvCxnSpPr>
          <p:nvPr/>
        </p:nvCxnSpPr>
        <p:spPr>
          <a:xfrm flipV="1">
            <a:off x="3999633" y="4003688"/>
            <a:ext cx="1163" cy="569508"/>
          </a:xfrm>
          <a:prstGeom prst="straightConnector1">
            <a:avLst/>
          </a:prstGeom>
          <a:ln w="38100">
            <a:solidFill>
              <a:schemeClr val="bg1">
                <a:lumMod val="50000"/>
              </a:schemeClr>
            </a:solidFill>
            <a:headEnd type="non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D0EBB458-7855-C147-B84E-F2BB6817D17B}"/>
              </a:ext>
            </a:extLst>
          </p:cNvPr>
          <p:cNvSpPr txBox="1"/>
          <p:nvPr/>
        </p:nvSpPr>
        <p:spPr>
          <a:xfrm>
            <a:off x="11023974" y="4549599"/>
            <a:ext cx="1111202" cy="400110"/>
          </a:xfrm>
          <a:prstGeom prst="rect">
            <a:avLst/>
          </a:prstGeom>
          <a:noFill/>
        </p:spPr>
        <p:txBody>
          <a:bodyPr wrap="none" rtlCol="0">
            <a:spAutoFit/>
          </a:bodyPr>
          <a:lstStyle/>
          <a:p>
            <a:r>
              <a:rPr lang="en-US" sz="2000" i="1" dirty="0">
                <a:solidFill>
                  <a:schemeClr val="bg1">
                    <a:lumMod val="50000"/>
                  </a:schemeClr>
                </a:solidFill>
                <a:latin typeface="Arial" charset="0"/>
                <a:ea typeface="Arial" charset="0"/>
                <a:cs typeface="Arial" charset="0"/>
              </a:rPr>
              <a:t>modular</a:t>
            </a:r>
          </a:p>
        </p:txBody>
      </p:sp>
      <p:cxnSp>
        <p:nvCxnSpPr>
          <p:cNvPr id="51" name="Straight Arrow Connector 50">
            <a:extLst>
              <a:ext uri="{FF2B5EF4-FFF2-40B4-BE49-F238E27FC236}">
                <a16:creationId xmlns:a16="http://schemas.microsoft.com/office/drawing/2014/main" id="{ED948440-5748-8743-8CA7-A3171F2F88FE}"/>
              </a:ext>
            </a:extLst>
          </p:cNvPr>
          <p:cNvCxnSpPr>
            <a:cxnSpLocks/>
          </p:cNvCxnSpPr>
          <p:nvPr/>
        </p:nvCxnSpPr>
        <p:spPr>
          <a:xfrm flipV="1">
            <a:off x="11597429" y="4008587"/>
            <a:ext cx="1163" cy="569508"/>
          </a:xfrm>
          <a:prstGeom prst="straightConnector1">
            <a:avLst/>
          </a:prstGeom>
          <a:ln w="38100">
            <a:solidFill>
              <a:schemeClr val="bg1">
                <a:lumMod val="50000"/>
              </a:schemeClr>
            </a:solidFill>
            <a:headEnd type="non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D6AD3F25-EB2C-2A4E-ABA0-28AE3A159856}"/>
              </a:ext>
            </a:extLst>
          </p:cNvPr>
          <p:cNvSpPr txBox="1"/>
          <p:nvPr/>
        </p:nvSpPr>
        <p:spPr>
          <a:xfrm>
            <a:off x="7482189" y="4815700"/>
            <a:ext cx="723275" cy="523220"/>
          </a:xfrm>
          <a:prstGeom prst="rect">
            <a:avLst/>
          </a:prstGeom>
          <a:noFill/>
        </p:spPr>
        <p:txBody>
          <a:bodyPr wrap="square" rtlCol="0">
            <a:spAutoFit/>
          </a:bodyPr>
          <a:lstStyle/>
          <a:p>
            <a:r>
              <a:rPr lang="en-US" sz="2800" b="1" dirty="0">
                <a:latin typeface="Arial" charset="0"/>
                <a:ea typeface="Arial" charset="0"/>
                <a:cs typeface="Arial" charset="0"/>
              </a:rPr>
              <a:t>OR</a:t>
            </a:r>
          </a:p>
        </p:txBody>
      </p:sp>
      <p:pic>
        <p:nvPicPr>
          <p:cNvPr id="7" name="Picture 6">
            <a:extLst>
              <a:ext uri="{FF2B5EF4-FFF2-40B4-BE49-F238E27FC236}">
                <a16:creationId xmlns:a16="http://schemas.microsoft.com/office/drawing/2014/main" id="{B30B6562-4560-5449-BDD0-91330B465ACF}"/>
              </a:ext>
            </a:extLst>
          </p:cNvPr>
          <p:cNvPicPr>
            <a:picLocks noChangeAspect="1"/>
          </p:cNvPicPr>
          <p:nvPr/>
        </p:nvPicPr>
        <p:blipFill>
          <a:blip r:embed="rId3"/>
          <a:stretch>
            <a:fillRect/>
          </a:stretch>
        </p:blipFill>
        <p:spPr>
          <a:xfrm>
            <a:off x="2745460" y="6078129"/>
            <a:ext cx="3108822" cy="682625"/>
          </a:xfrm>
          <a:prstGeom prst="rect">
            <a:avLst/>
          </a:prstGeom>
        </p:spPr>
      </p:pic>
      <p:pic>
        <p:nvPicPr>
          <p:cNvPr id="71" name="Picture 70">
            <a:extLst>
              <a:ext uri="{FF2B5EF4-FFF2-40B4-BE49-F238E27FC236}">
                <a16:creationId xmlns:a16="http://schemas.microsoft.com/office/drawing/2014/main" id="{FEC24FDB-2078-394D-88C1-C921399ED946}"/>
              </a:ext>
            </a:extLst>
          </p:cNvPr>
          <p:cNvPicPr>
            <a:picLocks noChangeAspect="1"/>
          </p:cNvPicPr>
          <p:nvPr/>
        </p:nvPicPr>
        <p:blipFill>
          <a:blip r:embed="rId3"/>
          <a:stretch>
            <a:fillRect/>
          </a:stretch>
        </p:blipFill>
        <p:spPr>
          <a:xfrm>
            <a:off x="3796473" y="7111651"/>
            <a:ext cx="3108822" cy="682625"/>
          </a:xfrm>
          <a:prstGeom prst="rect">
            <a:avLst/>
          </a:prstGeom>
        </p:spPr>
      </p:pic>
      <p:pic>
        <p:nvPicPr>
          <p:cNvPr id="72" name="Picture 71">
            <a:extLst>
              <a:ext uri="{FF2B5EF4-FFF2-40B4-BE49-F238E27FC236}">
                <a16:creationId xmlns:a16="http://schemas.microsoft.com/office/drawing/2014/main" id="{7673CA26-CD54-6248-8E15-5D89DFA84953}"/>
              </a:ext>
            </a:extLst>
          </p:cNvPr>
          <p:cNvPicPr>
            <a:picLocks noChangeAspect="1"/>
          </p:cNvPicPr>
          <p:nvPr/>
        </p:nvPicPr>
        <p:blipFill>
          <a:blip r:embed="rId3"/>
          <a:stretch>
            <a:fillRect/>
          </a:stretch>
        </p:blipFill>
        <p:spPr>
          <a:xfrm>
            <a:off x="6289416" y="6078113"/>
            <a:ext cx="3108822" cy="682625"/>
          </a:xfrm>
          <a:prstGeom prst="rect">
            <a:avLst/>
          </a:prstGeom>
        </p:spPr>
      </p:pic>
      <p:pic>
        <p:nvPicPr>
          <p:cNvPr id="73" name="Picture 72">
            <a:extLst>
              <a:ext uri="{FF2B5EF4-FFF2-40B4-BE49-F238E27FC236}">
                <a16:creationId xmlns:a16="http://schemas.microsoft.com/office/drawing/2014/main" id="{0684A441-BF34-3947-9C19-1FE7B42C4802}"/>
              </a:ext>
            </a:extLst>
          </p:cNvPr>
          <p:cNvPicPr>
            <a:picLocks noChangeAspect="1"/>
          </p:cNvPicPr>
          <p:nvPr/>
        </p:nvPicPr>
        <p:blipFill>
          <a:blip r:embed="rId3"/>
          <a:stretch>
            <a:fillRect/>
          </a:stretch>
        </p:blipFill>
        <p:spPr>
          <a:xfrm>
            <a:off x="9833372" y="6078113"/>
            <a:ext cx="3108822" cy="682625"/>
          </a:xfrm>
          <a:prstGeom prst="rect">
            <a:avLst/>
          </a:prstGeom>
        </p:spPr>
      </p:pic>
      <p:pic>
        <p:nvPicPr>
          <p:cNvPr id="74" name="Picture 73">
            <a:extLst>
              <a:ext uri="{FF2B5EF4-FFF2-40B4-BE49-F238E27FC236}">
                <a16:creationId xmlns:a16="http://schemas.microsoft.com/office/drawing/2014/main" id="{4EA1598C-A2FD-7746-96DF-25C894ED32DD}"/>
              </a:ext>
            </a:extLst>
          </p:cNvPr>
          <p:cNvPicPr>
            <a:picLocks noChangeAspect="1"/>
          </p:cNvPicPr>
          <p:nvPr/>
        </p:nvPicPr>
        <p:blipFill>
          <a:blip r:embed="rId3"/>
          <a:stretch>
            <a:fillRect/>
          </a:stretch>
        </p:blipFill>
        <p:spPr>
          <a:xfrm>
            <a:off x="8117903" y="7089775"/>
            <a:ext cx="3108822" cy="682625"/>
          </a:xfrm>
          <a:prstGeom prst="rect">
            <a:avLst/>
          </a:prstGeom>
        </p:spPr>
      </p:pic>
      <p:sp>
        <p:nvSpPr>
          <p:cNvPr id="75" name="TextBox 74">
            <a:extLst>
              <a:ext uri="{FF2B5EF4-FFF2-40B4-BE49-F238E27FC236}">
                <a16:creationId xmlns:a16="http://schemas.microsoft.com/office/drawing/2014/main" id="{D919E5C5-72C3-7B40-89BE-1F69C4A5A67C}"/>
              </a:ext>
            </a:extLst>
          </p:cNvPr>
          <p:cNvSpPr txBox="1"/>
          <p:nvPr/>
        </p:nvSpPr>
        <p:spPr>
          <a:xfrm>
            <a:off x="2745460" y="5678003"/>
            <a:ext cx="3108822" cy="400110"/>
          </a:xfrm>
          <a:prstGeom prst="rect">
            <a:avLst/>
          </a:prstGeom>
          <a:noFill/>
        </p:spPr>
        <p:txBody>
          <a:bodyPr wrap="square" rtlCol="0">
            <a:spAutoFit/>
          </a:bodyPr>
          <a:lstStyle/>
          <a:p>
            <a:pPr algn="ctr"/>
            <a:r>
              <a:rPr lang="en-US" sz="2000" i="1" dirty="0">
                <a:latin typeface="Arial" charset="0"/>
                <a:ea typeface="Arial" charset="0"/>
                <a:cs typeface="Arial" charset="0"/>
              </a:rPr>
              <a:t>aerosol model A</a:t>
            </a:r>
          </a:p>
        </p:txBody>
      </p:sp>
      <p:sp>
        <p:nvSpPr>
          <p:cNvPr id="76" name="TextBox 75">
            <a:extLst>
              <a:ext uri="{FF2B5EF4-FFF2-40B4-BE49-F238E27FC236}">
                <a16:creationId xmlns:a16="http://schemas.microsoft.com/office/drawing/2014/main" id="{F44B80BF-2631-7542-BCF0-7A2E834C14AA}"/>
              </a:ext>
            </a:extLst>
          </p:cNvPr>
          <p:cNvSpPr txBox="1"/>
          <p:nvPr/>
        </p:nvSpPr>
        <p:spPr>
          <a:xfrm>
            <a:off x="6328810" y="5683104"/>
            <a:ext cx="3108822" cy="400110"/>
          </a:xfrm>
          <a:prstGeom prst="rect">
            <a:avLst/>
          </a:prstGeom>
          <a:noFill/>
        </p:spPr>
        <p:txBody>
          <a:bodyPr wrap="square" rtlCol="0">
            <a:spAutoFit/>
          </a:bodyPr>
          <a:lstStyle/>
          <a:p>
            <a:pPr algn="ctr"/>
            <a:r>
              <a:rPr lang="en-US" sz="2000" i="1" dirty="0">
                <a:latin typeface="Arial" charset="0"/>
                <a:ea typeface="Arial" charset="0"/>
                <a:cs typeface="Arial" charset="0"/>
              </a:rPr>
              <a:t>aerosol model B</a:t>
            </a:r>
          </a:p>
        </p:txBody>
      </p:sp>
      <p:sp>
        <p:nvSpPr>
          <p:cNvPr id="77" name="TextBox 76">
            <a:extLst>
              <a:ext uri="{FF2B5EF4-FFF2-40B4-BE49-F238E27FC236}">
                <a16:creationId xmlns:a16="http://schemas.microsoft.com/office/drawing/2014/main" id="{BC09F1F2-DA15-504E-8DDB-E51B6BB2B34B}"/>
              </a:ext>
            </a:extLst>
          </p:cNvPr>
          <p:cNvSpPr txBox="1"/>
          <p:nvPr/>
        </p:nvSpPr>
        <p:spPr>
          <a:xfrm>
            <a:off x="9833372" y="5679918"/>
            <a:ext cx="3108822" cy="400110"/>
          </a:xfrm>
          <a:prstGeom prst="rect">
            <a:avLst/>
          </a:prstGeom>
          <a:noFill/>
        </p:spPr>
        <p:txBody>
          <a:bodyPr wrap="square" rtlCol="0">
            <a:spAutoFit/>
          </a:bodyPr>
          <a:lstStyle/>
          <a:p>
            <a:pPr algn="ctr"/>
            <a:r>
              <a:rPr lang="en-US" sz="2000" i="1" dirty="0">
                <a:latin typeface="Arial" charset="0"/>
                <a:ea typeface="Arial" charset="0"/>
                <a:cs typeface="Arial" charset="0"/>
              </a:rPr>
              <a:t>aerosol model C</a:t>
            </a:r>
          </a:p>
        </p:txBody>
      </p:sp>
      <p:sp>
        <p:nvSpPr>
          <p:cNvPr id="78" name="TextBox 77">
            <a:extLst>
              <a:ext uri="{FF2B5EF4-FFF2-40B4-BE49-F238E27FC236}">
                <a16:creationId xmlns:a16="http://schemas.microsoft.com/office/drawing/2014/main" id="{1EF6AF66-E09A-B447-8208-24BDD37EDBD7}"/>
              </a:ext>
            </a:extLst>
          </p:cNvPr>
          <p:cNvSpPr txBox="1"/>
          <p:nvPr/>
        </p:nvSpPr>
        <p:spPr>
          <a:xfrm>
            <a:off x="3816170" y="6755637"/>
            <a:ext cx="3108822" cy="400110"/>
          </a:xfrm>
          <a:prstGeom prst="rect">
            <a:avLst/>
          </a:prstGeom>
          <a:noFill/>
        </p:spPr>
        <p:txBody>
          <a:bodyPr wrap="square" rtlCol="0">
            <a:spAutoFit/>
          </a:bodyPr>
          <a:lstStyle/>
          <a:p>
            <a:pPr algn="ctr"/>
            <a:r>
              <a:rPr lang="en-US" sz="2000" i="1" dirty="0">
                <a:latin typeface="Arial" charset="0"/>
                <a:ea typeface="Arial" charset="0"/>
                <a:cs typeface="Arial" charset="0"/>
              </a:rPr>
              <a:t>aerosol model D</a:t>
            </a:r>
          </a:p>
        </p:txBody>
      </p:sp>
      <p:sp>
        <p:nvSpPr>
          <p:cNvPr id="79" name="TextBox 78">
            <a:extLst>
              <a:ext uri="{FF2B5EF4-FFF2-40B4-BE49-F238E27FC236}">
                <a16:creationId xmlns:a16="http://schemas.microsoft.com/office/drawing/2014/main" id="{7784F1AD-6819-AC4F-A2C7-BE996061EB5A}"/>
              </a:ext>
            </a:extLst>
          </p:cNvPr>
          <p:cNvSpPr txBox="1"/>
          <p:nvPr/>
        </p:nvSpPr>
        <p:spPr>
          <a:xfrm>
            <a:off x="8098206" y="6732790"/>
            <a:ext cx="3108822" cy="400110"/>
          </a:xfrm>
          <a:prstGeom prst="rect">
            <a:avLst/>
          </a:prstGeom>
          <a:noFill/>
        </p:spPr>
        <p:txBody>
          <a:bodyPr wrap="square" rtlCol="0">
            <a:spAutoFit/>
          </a:bodyPr>
          <a:lstStyle/>
          <a:p>
            <a:pPr algn="ctr"/>
            <a:r>
              <a:rPr lang="en-US" sz="2000" i="1" dirty="0">
                <a:latin typeface="Arial" charset="0"/>
                <a:ea typeface="Arial" charset="0"/>
                <a:cs typeface="Arial" charset="0"/>
              </a:rPr>
              <a:t>aerosol model E</a:t>
            </a:r>
          </a:p>
        </p:txBody>
      </p:sp>
    </p:spTree>
    <p:extLst>
      <p:ext uri="{BB962C8B-B14F-4D97-AF65-F5344CB8AC3E}">
        <p14:creationId xmlns:p14="http://schemas.microsoft.com/office/powerpoint/2010/main" val="2333996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19</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a:xfrm>
            <a:off x="3108960" y="-1"/>
            <a:ext cx="10972800" cy="1310979"/>
          </a:xfrm>
        </p:spPr>
        <p:txBody>
          <a:bodyPr/>
          <a:lstStyle/>
          <a:p>
            <a:r>
              <a:rPr lang="en-US" sz="4000" dirty="0"/>
              <a:t>Choices, Choices, Choices</a:t>
            </a:r>
          </a:p>
        </p:txBody>
      </p:sp>
      <p:sp>
        <p:nvSpPr>
          <p:cNvPr id="5" name="Rectangle 3">
            <a:extLst>
              <a:ext uri="{FF2B5EF4-FFF2-40B4-BE49-F238E27FC236}">
                <a16:creationId xmlns:a16="http://schemas.microsoft.com/office/drawing/2014/main" id="{6D9EDEFB-43D9-CB41-B622-875BA0D81788}"/>
              </a:ext>
            </a:extLst>
          </p:cNvPr>
          <p:cNvSpPr txBox="1">
            <a:spLocks noChangeArrowheads="1"/>
          </p:cNvSpPr>
          <p:nvPr/>
        </p:nvSpPr>
        <p:spPr>
          <a:xfrm>
            <a:off x="1369267" y="1737360"/>
            <a:ext cx="12712493" cy="2500685"/>
          </a:xfrm>
          <a:prstGeom prst="rect">
            <a:avLst/>
          </a:prstGeom>
        </p:spPr>
        <p:txBody>
          <a:bodyPr vert="horz" wrap="square" lIns="0" tIns="0" rIns="0" bIns="0" rtlCol="0">
            <a:spAutoFit/>
          </a:bodyPr>
          <a:lstStyle/>
          <a:p>
            <a:pPr marL="460375" indent="-460375">
              <a:spcBef>
                <a:spcPts val="900"/>
              </a:spcBef>
              <a:buSzPct val="100000"/>
              <a:buBlip>
                <a:blip r:embed="rId2"/>
              </a:buBlip>
            </a:pPr>
            <a:r>
              <a:rPr lang="en-US" sz="2800" dirty="0">
                <a:solidFill>
                  <a:schemeClr val="accent2"/>
                </a:solidFill>
                <a:latin typeface="Arial"/>
                <a:cs typeface="Arial"/>
              </a:rPr>
              <a:t>What is the </a:t>
            </a:r>
            <a:r>
              <a:rPr lang="en-US" sz="2800" b="1" dirty="0">
                <a:solidFill>
                  <a:srgbClr val="011893"/>
                </a:solidFill>
                <a:latin typeface="Arial"/>
                <a:cs typeface="Arial"/>
              </a:rPr>
              <a:t>problem</a:t>
            </a:r>
            <a:r>
              <a:rPr lang="en-US" sz="2800" dirty="0">
                <a:solidFill>
                  <a:schemeClr val="accent2"/>
                </a:solidFill>
                <a:latin typeface="Arial"/>
                <a:cs typeface="Arial"/>
              </a:rPr>
              <a:t> being addressed by the aerosol model?  </a:t>
            </a:r>
          </a:p>
          <a:p>
            <a:pPr marL="460375" indent="-460375">
              <a:spcBef>
                <a:spcPts val="900"/>
              </a:spcBef>
              <a:buSzPct val="100000"/>
              <a:buBlip>
                <a:blip r:embed="rId2"/>
              </a:buBlip>
            </a:pPr>
            <a:r>
              <a:rPr lang="en-US" sz="2800" dirty="0">
                <a:solidFill>
                  <a:schemeClr val="accent2"/>
                </a:solidFill>
                <a:latin typeface="Arial"/>
                <a:cs typeface="Arial"/>
              </a:rPr>
              <a:t>What level of </a:t>
            </a:r>
            <a:r>
              <a:rPr lang="en-US" sz="2800" b="1" dirty="0">
                <a:solidFill>
                  <a:srgbClr val="011893"/>
                </a:solidFill>
                <a:latin typeface="Arial"/>
                <a:cs typeface="Arial"/>
              </a:rPr>
              <a:t>complexity in size distribution </a:t>
            </a:r>
            <a:r>
              <a:rPr lang="en-US" sz="2800" dirty="0">
                <a:solidFill>
                  <a:schemeClr val="accent2"/>
                </a:solidFill>
                <a:latin typeface="Arial"/>
                <a:cs typeface="Arial"/>
              </a:rPr>
              <a:t>is needed? </a:t>
            </a:r>
          </a:p>
          <a:p>
            <a:pPr marL="460375" indent="-460375">
              <a:spcBef>
                <a:spcPts val="900"/>
              </a:spcBef>
              <a:buSzPct val="100000"/>
              <a:buBlip>
                <a:blip r:embed="rId2"/>
              </a:buBlip>
            </a:pPr>
            <a:r>
              <a:rPr lang="en-US" sz="2800" dirty="0">
                <a:solidFill>
                  <a:schemeClr val="accent2"/>
                </a:solidFill>
                <a:latin typeface="Arial"/>
                <a:cs typeface="Arial"/>
              </a:rPr>
              <a:t>How many </a:t>
            </a:r>
            <a:r>
              <a:rPr lang="en-US" sz="2800" b="1" dirty="0">
                <a:solidFill>
                  <a:srgbClr val="011893"/>
                </a:solidFill>
                <a:latin typeface="Arial"/>
                <a:cs typeface="Arial"/>
              </a:rPr>
              <a:t>aerosol (and trace gases) species </a:t>
            </a:r>
            <a:r>
              <a:rPr lang="en-US" sz="2800" dirty="0">
                <a:solidFill>
                  <a:schemeClr val="accent2"/>
                </a:solidFill>
                <a:latin typeface="Arial"/>
                <a:cs typeface="Arial"/>
              </a:rPr>
              <a:t>are needed?</a:t>
            </a:r>
          </a:p>
          <a:p>
            <a:pPr marL="460375" indent="-460375">
              <a:spcBef>
                <a:spcPts val="900"/>
              </a:spcBef>
              <a:buSzPct val="100000"/>
              <a:buBlip>
                <a:blip r:embed="rId2"/>
              </a:buBlip>
            </a:pPr>
            <a:r>
              <a:rPr lang="en-US" sz="2800" dirty="0">
                <a:solidFill>
                  <a:schemeClr val="accent2"/>
                </a:solidFill>
                <a:latin typeface="Arial"/>
                <a:cs typeface="Arial"/>
              </a:rPr>
              <a:t>What is the </a:t>
            </a:r>
            <a:r>
              <a:rPr lang="en-US" sz="2800" b="1" dirty="0">
                <a:solidFill>
                  <a:srgbClr val="011893"/>
                </a:solidFill>
                <a:latin typeface="Arial"/>
                <a:cs typeface="Arial"/>
              </a:rPr>
              <a:t>domain extent</a:t>
            </a:r>
            <a:r>
              <a:rPr lang="en-US" sz="2800" dirty="0">
                <a:solidFill>
                  <a:schemeClr val="accent2"/>
                </a:solidFill>
                <a:latin typeface="Arial"/>
                <a:cs typeface="Arial"/>
              </a:rPr>
              <a:t>, </a:t>
            </a:r>
            <a:r>
              <a:rPr lang="en-US" sz="2800" b="1" dirty="0">
                <a:solidFill>
                  <a:srgbClr val="011893"/>
                </a:solidFill>
                <a:latin typeface="Arial"/>
                <a:cs typeface="Arial"/>
              </a:rPr>
              <a:t>spatial resolution</a:t>
            </a:r>
            <a:r>
              <a:rPr lang="en-US" sz="2800" dirty="0">
                <a:solidFill>
                  <a:schemeClr val="accent2"/>
                </a:solidFill>
                <a:latin typeface="Arial"/>
                <a:cs typeface="Arial"/>
              </a:rPr>
              <a:t>, and the </a:t>
            </a:r>
            <a:r>
              <a:rPr lang="en-US" sz="2800" b="1" dirty="0">
                <a:solidFill>
                  <a:srgbClr val="011893"/>
                </a:solidFill>
                <a:latin typeface="Arial"/>
                <a:cs typeface="Arial"/>
              </a:rPr>
              <a:t>time period </a:t>
            </a:r>
            <a:r>
              <a:rPr lang="en-US" sz="2800" dirty="0">
                <a:solidFill>
                  <a:schemeClr val="accent2"/>
                </a:solidFill>
                <a:latin typeface="Arial"/>
                <a:cs typeface="Arial"/>
              </a:rPr>
              <a:t>needed to represent the processes of interest?</a:t>
            </a:r>
          </a:p>
        </p:txBody>
      </p:sp>
      <p:sp>
        <p:nvSpPr>
          <p:cNvPr id="6" name="Rectangle 5">
            <a:extLst>
              <a:ext uri="{FF2B5EF4-FFF2-40B4-BE49-F238E27FC236}">
                <a16:creationId xmlns:a16="http://schemas.microsoft.com/office/drawing/2014/main" id="{7F172F9E-07E8-8E47-8A06-C7859B7E1D99}"/>
              </a:ext>
            </a:extLst>
          </p:cNvPr>
          <p:cNvSpPr/>
          <p:nvPr/>
        </p:nvSpPr>
        <p:spPr>
          <a:xfrm>
            <a:off x="3575277" y="6998404"/>
            <a:ext cx="7916462" cy="897773"/>
          </a:xfrm>
          <a:prstGeom prst="rect">
            <a:avLst/>
          </a:prstGeom>
          <a:solidFill>
            <a:srgbClr val="00206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3">
            <a:extLst>
              <a:ext uri="{FF2B5EF4-FFF2-40B4-BE49-F238E27FC236}">
                <a16:creationId xmlns:a16="http://schemas.microsoft.com/office/drawing/2014/main" id="{C7CD4DE5-1C5B-1847-B138-81BFD2D3B8A7}"/>
              </a:ext>
            </a:extLst>
          </p:cNvPr>
          <p:cNvSpPr txBox="1">
            <a:spLocks noChangeArrowheads="1"/>
          </p:cNvSpPr>
          <p:nvPr/>
        </p:nvSpPr>
        <p:spPr>
          <a:xfrm>
            <a:off x="3947133" y="7114066"/>
            <a:ext cx="7498080" cy="615553"/>
          </a:xfrm>
          <a:prstGeom prst="rect">
            <a:avLst/>
          </a:prstGeom>
        </p:spPr>
        <p:txBody>
          <a:bodyPr vert="horz" wrap="square" lIns="0" tIns="0" rIns="0" bIns="0" rtlCol="0">
            <a:spAutoFit/>
          </a:bodyPr>
          <a:lstStyle/>
          <a:p>
            <a:pPr>
              <a:spcBef>
                <a:spcPts val="900"/>
              </a:spcBef>
              <a:buSzPct val="100000"/>
            </a:pPr>
            <a:r>
              <a:rPr lang="en-US" sz="2000" dirty="0">
                <a:solidFill>
                  <a:schemeClr val="bg1"/>
                </a:solidFill>
                <a:latin typeface="Arial"/>
                <a:cs typeface="Arial"/>
              </a:rPr>
              <a:t>Inevitably, there is always a trade off between spatial resolution, simulation length, level of model complexity, and your sanity.</a:t>
            </a:r>
          </a:p>
        </p:txBody>
      </p:sp>
      <p:pic>
        <p:nvPicPr>
          <p:cNvPr id="8" name="Picture 7">
            <a:extLst>
              <a:ext uri="{FF2B5EF4-FFF2-40B4-BE49-F238E27FC236}">
                <a16:creationId xmlns:a16="http://schemas.microsoft.com/office/drawing/2014/main" id="{FAEC3D09-B8C1-5B43-A0D7-0FEFFB4D3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8494" y="3961846"/>
            <a:ext cx="5332413" cy="2770086"/>
          </a:xfrm>
          <a:prstGeom prst="rect">
            <a:avLst/>
          </a:prstGeom>
        </p:spPr>
      </p:pic>
      <p:sp>
        <p:nvSpPr>
          <p:cNvPr id="9" name="Rectangle 3">
            <a:extLst>
              <a:ext uri="{FF2B5EF4-FFF2-40B4-BE49-F238E27FC236}">
                <a16:creationId xmlns:a16="http://schemas.microsoft.com/office/drawing/2014/main" id="{1E8F56D1-0ED6-ED40-9AC5-6D57372AC8EB}"/>
              </a:ext>
            </a:extLst>
          </p:cNvPr>
          <p:cNvSpPr txBox="1">
            <a:spLocks noChangeArrowheads="1"/>
          </p:cNvSpPr>
          <p:nvPr/>
        </p:nvSpPr>
        <p:spPr>
          <a:xfrm>
            <a:off x="1369266" y="4337575"/>
            <a:ext cx="7410939" cy="2385268"/>
          </a:xfrm>
          <a:prstGeom prst="rect">
            <a:avLst/>
          </a:prstGeom>
        </p:spPr>
        <p:txBody>
          <a:bodyPr vert="horz" wrap="square" lIns="0" tIns="0" rIns="0" bIns="0" rtlCol="0">
            <a:spAutoFit/>
          </a:bodyPr>
          <a:lstStyle/>
          <a:p>
            <a:pPr marL="460375" indent="-460375">
              <a:spcBef>
                <a:spcPts val="900"/>
              </a:spcBef>
              <a:buSzPct val="100000"/>
              <a:buBlip>
                <a:blip r:embed="rId2"/>
              </a:buBlip>
            </a:pPr>
            <a:r>
              <a:rPr lang="en-US" sz="2800" dirty="0">
                <a:solidFill>
                  <a:schemeClr val="accent2"/>
                </a:solidFill>
                <a:cs typeface="Arial"/>
              </a:rPr>
              <a:t>Do I need to include aerosol-radiation-cloud-precipitation </a:t>
            </a:r>
            <a:r>
              <a:rPr lang="en-US" sz="2800" b="1" dirty="0">
                <a:solidFill>
                  <a:srgbClr val="011893"/>
                </a:solidFill>
                <a:cs typeface="Arial"/>
              </a:rPr>
              <a:t>feedbacks</a:t>
            </a:r>
            <a:r>
              <a:rPr lang="en-US" sz="2800" dirty="0">
                <a:solidFill>
                  <a:schemeClr val="accent2"/>
                </a:solidFill>
                <a:cs typeface="Arial"/>
              </a:rPr>
              <a:t>?</a:t>
            </a:r>
          </a:p>
          <a:p>
            <a:pPr marL="460375" indent="-460375">
              <a:spcBef>
                <a:spcPts val="900"/>
              </a:spcBef>
              <a:buSzPct val="100000"/>
              <a:buBlip>
                <a:blip r:embed="rId2"/>
              </a:buBlip>
            </a:pPr>
            <a:r>
              <a:rPr lang="en-US" sz="2800" dirty="0">
                <a:solidFill>
                  <a:schemeClr val="accent2"/>
                </a:solidFill>
                <a:cs typeface="Arial"/>
              </a:rPr>
              <a:t>How much </a:t>
            </a:r>
            <a:r>
              <a:rPr lang="en-US" sz="2800" b="1" dirty="0">
                <a:solidFill>
                  <a:srgbClr val="011893"/>
                </a:solidFill>
                <a:cs typeface="Arial"/>
              </a:rPr>
              <a:t>disk space </a:t>
            </a:r>
            <a:r>
              <a:rPr lang="en-US" sz="2800" dirty="0">
                <a:solidFill>
                  <a:schemeClr val="accent2"/>
                </a:solidFill>
                <a:cs typeface="Arial"/>
              </a:rPr>
              <a:t>can I afford?</a:t>
            </a:r>
          </a:p>
          <a:p>
            <a:pPr marL="460375" indent="-460375">
              <a:spcBef>
                <a:spcPts val="900"/>
              </a:spcBef>
              <a:buSzPct val="100000"/>
              <a:buBlip>
                <a:blip r:embed="rId2"/>
              </a:buBlip>
            </a:pPr>
            <a:r>
              <a:rPr lang="en-US" sz="2800" dirty="0">
                <a:solidFill>
                  <a:schemeClr val="accent2"/>
                </a:solidFill>
                <a:latin typeface="Arial"/>
                <a:cs typeface="Arial"/>
              </a:rPr>
              <a:t>How long am I willing to wait for one simulation to finish?  Am I a patient person?</a:t>
            </a:r>
          </a:p>
        </p:txBody>
      </p:sp>
      <p:pic>
        <p:nvPicPr>
          <p:cNvPr id="10" name="Picture 9">
            <a:extLst>
              <a:ext uri="{FF2B5EF4-FFF2-40B4-BE49-F238E27FC236}">
                <a16:creationId xmlns:a16="http://schemas.microsoft.com/office/drawing/2014/main" id="{CF5A60B7-8961-D94D-B9CE-F361B2B1DD91}"/>
              </a:ext>
            </a:extLst>
          </p:cNvPr>
          <p:cNvPicPr>
            <a:picLocks noChangeAspect="1"/>
          </p:cNvPicPr>
          <p:nvPr/>
        </p:nvPicPr>
        <p:blipFill rotWithShape="1">
          <a:blip r:embed="rId4">
            <a:extLst>
              <a:ext uri="{28A0092B-C50C-407E-A947-70E740481C1C}">
                <a14:useLocalDpi xmlns:a14="http://schemas.microsoft.com/office/drawing/2010/main" val="0"/>
              </a:ext>
            </a:extLst>
          </a:blip>
          <a:srcRect l="24018" t="19423" r="69367" b="8398"/>
          <a:stretch/>
        </p:blipFill>
        <p:spPr>
          <a:xfrm>
            <a:off x="-10365" y="-8371"/>
            <a:ext cx="1007776" cy="8247888"/>
          </a:xfrm>
          <a:prstGeom prst="rect">
            <a:avLst/>
          </a:prstGeom>
        </p:spPr>
      </p:pic>
    </p:spTree>
    <p:extLst>
      <p:ext uri="{BB962C8B-B14F-4D97-AF65-F5344CB8AC3E}">
        <p14:creationId xmlns:p14="http://schemas.microsoft.com/office/powerpoint/2010/main" val="3757452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2</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a:xfrm>
            <a:off x="3021496" y="18108"/>
            <a:ext cx="10972800" cy="1310979"/>
          </a:xfrm>
        </p:spPr>
        <p:txBody>
          <a:bodyPr/>
          <a:lstStyle/>
          <a:p>
            <a:r>
              <a:rPr lang="en-US" sz="4000" dirty="0"/>
              <a:t>Overall Processes</a:t>
            </a:r>
          </a:p>
        </p:txBody>
      </p:sp>
      <p:sp>
        <p:nvSpPr>
          <p:cNvPr id="11" name="Rounded Rectangle 10">
            <a:extLst>
              <a:ext uri="{FF2B5EF4-FFF2-40B4-BE49-F238E27FC236}">
                <a16:creationId xmlns:a16="http://schemas.microsoft.com/office/drawing/2014/main" id="{77F290C6-CD2F-7F46-9617-F0F0FED781D4}"/>
              </a:ext>
            </a:extLst>
          </p:cNvPr>
          <p:cNvSpPr/>
          <p:nvPr/>
        </p:nvSpPr>
        <p:spPr>
          <a:xfrm>
            <a:off x="4918175" y="5721204"/>
            <a:ext cx="3493486" cy="723830"/>
          </a:xfrm>
          <a:prstGeom prst="roundRect">
            <a:avLst/>
          </a:prstGeom>
          <a:solidFill>
            <a:srgbClr val="011893">
              <a:alpha val="40000"/>
            </a:srgbClr>
          </a:solidFill>
          <a:ln w="12700">
            <a:solidFill>
              <a:srgbClr val="0118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41E9613-7E6D-954C-8DFB-94BBAABCDFD9}"/>
              </a:ext>
            </a:extLst>
          </p:cNvPr>
          <p:cNvSpPr txBox="1"/>
          <p:nvPr/>
        </p:nvSpPr>
        <p:spPr>
          <a:xfrm>
            <a:off x="1931713" y="3938644"/>
            <a:ext cx="1941557" cy="523220"/>
          </a:xfrm>
          <a:prstGeom prst="rect">
            <a:avLst/>
          </a:prstGeom>
          <a:noFill/>
        </p:spPr>
        <p:txBody>
          <a:bodyPr wrap="none" rtlCol="0">
            <a:spAutoFit/>
          </a:bodyPr>
          <a:lstStyle/>
          <a:p>
            <a:r>
              <a:rPr lang="en-US" sz="2800" b="1" dirty="0">
                <a:latin typeface="Arial" charset="0"/>
                <a:ea typeface="Arial" charset="0"/>
                <a:cs typeface="Arial" charset="0"/>
              </a:rPr>
              <a:t>Formation</a:t>
            </a:r>
          </a:p>
        </p:txBody>
      </p:sp>
      <p:sp>
        <p:nvSpPr>
          <p:cNvPr id="13" name="Rounded Rectangle 12">
            <a:extLst>
              <a:ext uri="{FF2B5EF4-FFF2-40B4-BE49-F238E27FC236}">
                <a16:creationId xmlns:a16="http://schemas.microsoft.com/office/drawing/2014/main" id="{B1821443-2E94-4846-B17D-D91028035968}"/>
              </a:ext>
            </a:extLst>
          </p:cNvPr>
          <p:cNvSpPr/>
          <p:nvPr/>
        </p:nvSpPr>
        <p:spPr>
          <a:xfrm>
            <a:off x="4927563" y="3739735"/>
            <a:ext cx="3493486" cy="915465"/>
          </a:xfrm>
          <a:prstGeom prst="roundRect">
            <a:avLst/>
          </a:prstGeom>
          <a:solidFill>
            <a:srgbClr val="011893">
              <a:alpha val="40000"/>
            </a:srgbClr>
          </a:solidFill>
          <a:ln w="12700">
            <a:solidFill>
              <a:srgbClr val="0118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155A7CC2-9E19-C243-B403-95843D26DD96}"/>
              </a:ext>
            </a:extLst>
          </p:cNvPr>
          <p:cNvSpPr txBox="1"/>
          <p:nvPr/>
        </p:nvSpPr>
        <p:spPr>
          <a:xfrm>
            <a:off x="4918175" y="3788233"/>
            <a:ext cx="3493487" cy="830997"/>
          </a:xfrm>
          <a:prstGeom prst="rect">
            <a:avLst/>
          </a:prstGeom>
          <a:noFill/>
        </p:spPr>
        <p:txBody>
          <a:bodyPr wrap="square" rtlCol="0">
            <a:spAutoFit/>
          </a:bodyPr>
          <a:lstStyle/>
          <a:p>
            <a:pPr algn="ctr"/>
            <a:r>
              <a:rPr lang="en-US" sz="2400" dirty="0">
                <a:solidFill>
                  <a:schemeClr val="bg1"/>
                </a:solidFill>
                <a:latin typeface="Arial" charset="0"/>
                <a:ea typeface="Arial" charset="0"/>
                <a:cs typeface="Arial" charset="0"/>
              </a:rPr>
              <a:t>Aerosol Growth and Chemical Aging</a:t>
            </a:r>
          </a:p>
        </p:txBody>
      </p:sp>
      <p:sp>
        <p:nvSpPr>
          <p:cNvPr id="17" name="Rounded Rectangle 16">
            <a:extLst>
              <a:ext uri="{FF2B5EF4-FFF2-40B4-BE49-F238E27FC236}">
                <a16:creationId xmlns:a16="http://schemas.microsoft.com/office/drawing/2014/main" id="{C82FD9CA-E787-B546-9453-5667625EEF30}"/>
              </a:ext>
            </a:extLst>
          </p:cNvPr>
          <p:cNvSpPr/>
          <p:nvPr/>
        </p:nvSpPr>
        <p:spPr>
          <a:xfrm>
            <a:off x="4918176" y="1944858"/>
            <a:ext cx="3493486" cy="723830"/>
          </a:xfrm>
          <a:prstGeom prst="roundRect">
            <a:avLst/>
          </a:prstGeom>
          <a:solidFill>
            <a:srgbClr val="011893">
              <a:alpha val="40000"/>
            </a:srgbClr>
          </a:solidFill>
          <a:ln w="12700">
            <a:solidFill>
              <a:srgbClr val="0118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ABA6492A-D68C-8046-B9FB-002D0F06882A}"/>
              </a:ext>
            </a:extLst>
          </p:cNvPr>
          <p:cNvSpPr txBox="1"/>
          <p:nvPr/>
        </p:nvSpPr>
        <p:spPr>
          <a:xfrm>
            <a:off x="5079969" y="2059660"/>
            <a:ext cx="3081100" cy="461665"/>
          </a:xfrm>
          <a:prstGeom prst="rect">
            <a:avLst/>
          </a:prstGeom>
          <a:noFill/>
        </p:spPr>
        <p:txBody>
          <a:bodyPr wrap="none" rtlCol="0">
            <a:spAutoFit/>
          </a:bodyPr>
          <a:lstStyle/>
          <a:p>
            <a:r>
              <a:rPr lang="en-US" sz="2400" dirty="0">
                <a:solidFill>
                  <a:schemeClr val="bg1"/>
                </a:solidFill>
                <a:latin typeface="Arial" charset="0"/>
                <a:ea typeface="Arial" charset="0"/>
                <a:cs typeface="Arial" charset="0"/>
              </a:rPr>
              <a:t>Trace Gas Chemistry</a:t>
            </a:r>
          </a:p>
        </p:txBody>
      </p:sp>
      <p:sp>
        <p:nvSpPr>
          <p:cNvPr id="19" name="Rounded Rectangle 18">
            <a:extLst>
              <a:ext uri="{FF2B5EF4-FFF2-40B4-BE49-F238E27FC236}">
                <a16:creationId xmlns:a16="http://schemas.microsoft.com/office/drawing/2014/main" id="{647AB1D1-5449-9845-B750-64749999F0BE}"/>
              </a:ext>
            </a:extLst>
          </p:cNvPr>
          <p:cNvSpPr/>
          <p:nvPr/>
        </p:nvSpPr>
        <p:spPr>
          <a:xfrm>
            <a:off x="1659610" y="3355212"/>
            <a:ext cx="2472641" cy="565048"/>
          </a:xfrm>
          <a:prstGeom prst="roundRect">
            <a:avLst/>
          </a:prstGeom>
          <a:solidFill>
            <a:srgbClr val="011893">
              <a:alpha val="40000"/>
            </a:srgbClr>
          </a:solidFill>
          <a:ln w="12700">
            <a:solidFill>
              <a:srgbClr val="0118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ounded Rectangle 19">
            <a:extLst>
              <a:ext uri="{FF2B5EF4-FFF2-40B4-BE49-F238E27FC236}">
                <a16:creationId xmlns:a16="http://schemas.microsoft.com/office/drawing/2014/main" id="{DC55E67E-AD24-F041-81AA-B037E41DD01D}"/>
              </a:ext>
            </a:extLst>
          </p:cNvPr>
          <p:cNvSpPr/>
          <p:nvPr/>
        </p:nvSpPr>
        <p:spPr>
          <a:xfrm>
            <a:off x="1661125" y="4483283"/>
            <a:ext cx="2472641" cy="565048"/>
          </a:xfrm>
          <a:prstGeom prst="roundRect">
            <a:avLst/>
          </a:prstGeom>
          <a:solidFill>
            <a:srgbClr val="011893">
              <a:alpha val="40000"/>
            </a:srgbClr>
          </a:solidFill>
          <a:ln w="12700">
            <a:solidFill>
              <a:srgbClr val="0118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B507EC27-66C7-B247-8EB0-08891BEA80C1}"/>
              </a:ext>
            </a:extLst>
          </p:cNvPr>
          <p:cNvSpPr txBox="1"/>
          <p:nvPr/>
        </p:nvSpPr>
        <p:spPr>
          <a:xfrm>
            <a:off x="2101481" y="4534098"/>
            <a:ext cx="1588897" cy="461665"/>
          </a:xfrm>
          <a:prstGeom prst="rect">
            <a:avLst/>
          </a:prstGeom>
          <a:noFill/>
        </p:spPr>
        <p:txBody>
          <a:bodyPr wrap="none" rtlCol="0">
            <a:spAutoFit/>
          </a:bodyPr>
          <a:lstStyle/>
          <a:p>
            <a:r>
              <a:rPr lang="en-US" sz="2400" dirty="0">
                <a:solidFill>
                  <a:schemeClr val="bg1"/>
                </a:solidFill>
                <a:latin typeface="Arial" charset="0"/>
                <a:ea typeface="Arial" charset="0"/>
                <a:cs typeface="Arial" charset="0"/>
              </a:rPr>
              <a:t>Emissions</a:t>
            </a:r>
          </a:p>
        </p:txBody>
      </p:sp>
      <p:sp>
        <p:nvSpPr>
          <p:cNvPr id="22" name="TextBox 21">
            <a:extLst>
              <a:ext uri="{FF2B5EF4-FFF2-40B4-BE49-F238E27FC236}">
                <a16:creationId xmlns:a16="http://schemas.microsoft.com/office/drawing/2014/main" id="{F6A563C7-0BB5-B141-A4FE-C871D974E90C}"/>
              </a:ext>
            </a:extLst>
          </p:cNvPr>
          <p:cNvSpPr txBox="1"/>
          <p:nvPr/>
        </p:nvSpPr>
        <p:spPr>
          <a:xfrm>
            <a:off x="2046635" y="3406903"/>
            <a:ext cx="1641796" cy="461665"/>
          </a:xfrm>
          <a:prstGeom prst="rect">
            <a:avLst/>
          </a:prstGeom>
          <a:noFill/>
        </p:spPr>
        <p:txBody>
          <a:bodyPr wrap="none" rtlCol="0">
            <a:spAutoFit/>
          </a:bodyPr>
          <a:lstStyle/>
          <a:p>
            <a:r>
              <a:rPr lang="en-US" sz="2400" dirty="0">
                <a:solidFill>
                  <a:schemeClr val="bg1"/>
                </a:solidFill>
                <a:latin typeface="Arial" charset="0"/>
                <a:ea typeface="Arial" charset="0"/>
                <a:cs typeface="Arial" charset="0"/>
              </a:rPr>
              <a:t>Nucleation</a:t>
            </a:r>
          </a:p>
        </p:txBody>
      </p:sp>
      <p:sp>
        <p:nvSpPr>
          <p:cNvPr id="23" name="Rounded Rectangle 22">
            <a:extLst>
              <a:ext uri="{FF2B5EF4-FFF2-40B4-BE49-F238E27FC236}">
                <a16:creationId xmlns:a16="http://schemas.microsoft.com/office/drawing/2014/main" id="{5D096225-3358-004B-883A-F3D84E9DA336}"/>
              </a:ext>
            </a:extLst>
          </p:cNvPr>
          <p:cNvSpPr/>
          <p:nvPr/>
        </p:nvSpPr>
        <p:spPr>
          <a:xfrm>
            <a:off x="9243198" y="4487296"/>
            <a:ext cx="2473965" cy="565048"/>
          </a:xfrm>
          <a:prstGeom prst="roundRect">
            <a:avLst/>
          </a:prstGeom>
          <a:solidFill>
            <a:srgbClr val="011893">
              <a:alpha val="40000"/>
            </a:srgbClr>
          </a:solidFill>
          <a:ln w="12700">
            <a:solidFill>
              <a:srgbClr val="0118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ounded Rectangle 23">
            <a:extLst>
              <a:ext uri="{FF2B5EF4-FFF2-40B4-BE49-F238E27FC236}">
                <a16:creationId xmlns:a16="http://schemas.microsoft.com/office/drawing/2014/main" id="{607E7180-9C35-454D-A882-5F7A3D6C0740}"/>
              </a:ext>
            </a:extLst>
          </p:cNvPr>
          <p:cNvSpPr/>
          <p:nvPr/>
        </p:nvSpPr>
        <p:spPr>
          <a:xfrm>
            <a:off x="9246016" y="3355539"/>
            <a:ext cx="2472641" cy="565048"/>
          </a:xfrm>
          <a:prstGeom prst="roundRect">
            <a:avLst/>
          </a:prstGeom>
          <a:solidFill>
            <a:srgbClr val="011893">
              <a:alpha val="40000"/>
            </a:srgbClr>
          </a:solidFill>
          <a:ln w="12700">
            <a:solidFill>
              <a:srgbClr val="0118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F5B1F687-7F97-B649-BBAC-DDD04B37A8CA}"/>
              </a:ext>
            </a:extLst>
          </p:cNvPr>
          <p:cNvSpPr txBox="1"/>
          <p:nvPr/>
        </p:nvSpPr>
        <p:spPr>
          <a:xfrm>
            <a:off x="9261278" y="4524201"/>
            <a:ext cx="2421689" cy="461665"/>
          </a:xfrm>
          <a:prstGeom prst="rect">
            <a:avLst/>
          </a:prstGeom>
          <a:noFill/>
        </p:spPr>
        <p:txBody>
          <a:bodyPr wrap="none" rtlCol="0">
            <a:spAutoFit/>
          </a:bodyPr>
          <a:lstStyle/>
          <a:p>
            <a:r>
              <a:rPr lang="en-US" sz="2400" dirty="0">
                <a:solidFill>
                  <a:schemeClr val="bg1"/>
                </a:solidFill>
                <a:latin typeface="Arial" charset="0"/>
                <a:ea typeface="Arial" charset="0"/>
                <a:cs typeface="Arial" charset="0"/>
              </a:rPr>
              <a:t>Wet Scavenging</a:t>
            </a:r>
          </a:p>
        </p:txBody>
      </p:sp>
      <p:sp>
        <p:nvSpPr>
          <p:cNvPr id="26" name="TextBox 25">
            <a:extLst>
              <a:ext uri="{FF2B5EF4-FFF2-40B4-BE49-F238E27FC236}">
                <a16:creationId xmlns:a16="http://schemas.microsoft.com/office/drawing/2014/main" id="{9013E322-93CE-614F-A952-7FADEAB3394B}"/>
              </a:ext>
            </a:extLst>
          </p:cNvPr>
          <p:cNvSpPr txBox="1"/>
          <p:nvPr/>
        </p:nvSpPr>
        <p:spPr>
          <a:xfrm>
            <a:off x="9652079" y="3938644"/>
            <a:ext cx="1683474" cy="523220"/>
          </a:xfrm>
          <a:prstGeom prst="rect">
            <a:avLst/>
          </a:prstGeom>
          <a:noFill/>
        </p:spPr>
        <p:txBody>
          <a:bodyPr wrap="none" rtlCol="0">
            <a:spAutoFit/>
          </a:bodyPr>
          <a:lstStyle/>
          <a:p>
            <a:r>
              <a:rPr lang="en-US" sz="2800" b="1" dirty="0">
                <a:solidFill>
                  <a:schemeClr val="bg1">
                    <a:lumMod val="50000"/>
                  </a:schemeClr>
                </a:solidFill>
                <a:latin typeface="Arial" charset="0"/>
                <a:ea typeface="Arial" charset="0"/>
                <a:cs typeface="Arial" charset="0"/>
              </a:rPr>
              <a:t>Removal</a:t>
            </a:r>
          </a:p>
        </p:txBody>
      </p:sp>
      <p:sp>
        <p:nvSpPr>
          <p:cNvPr id="27" name="TextBox 26">
            <a:extLst>
              <a:ext uri="{FF2B5EF4-FFF2-40B4-BE49-F238E27FC236}">
                <a16:creationId xmlns:a16="http://schemas.microsoft.com/office/drawing/2014/main" id="{D8F1EDF6-B79C-DB41-A071-E99CD2CDDD9E}"/>
              </a:ext>
            </a:extLst>
          </p:cNvPr>
          <p:cNvSpPr txBox="1"/>
          <p:nvPr/>
        </p:nvSpPr>
        <p:spPr>
          <a:xfrm>
            <a:off x="9370616" y="3383612"/>
            <a:ext cx="2206053" cy="461665"/>
          </a:xfrm>
          <a:prstGeom prst="rect">
            <a:avLst/>
          </a:prstGeom>
          <a:noFill/>
        </p:spPr>
        <p:txBody>
          <a:bodyPr wrap="none" rtlCol="0">
            <a:spAutoFit/>
          </a:bodyPr>
          <a:lstStyle/>
          <a:p>
            <a:r>
              <a:rPr lang="en-US" sz="2400" dirty="0">
                <a:solidFill>
                  <a:schemeClr val="bg1"/>
                </a:solidFill>
                <a:latin typeface="Arial" charset="0"/>
                <a:ea typeface="Arial" charset="0"/>
                <a:cs typeface="Arial" charset="0"/>
              </a:rPr>
              <a:t>Dry Deposition</a:t>
            </a:r>
          </a:p>
        </p:txBody>
      </p:sp>
      <p:cxnSp>
        <p:nvCxnSpPr>
          <p:cNvPr id="28" name="Straight Arrow Connector 27">
            <a:extLst>
              <a:ext uri="{FF2B5EF4-FFF2-40B4-BE49-F238E27FC236}">
                <a16:creationId xmlns:a16="http://schemas.microsoft.com/office/drawing/2014/main" id="{0581DB86-3E3E-894F-BB6C-DCE5FD2B3FB6}"/>
              </a:ext>
            </a:extLst>
          </p:cNvPr>
          <p:cNvCxnSpPr/>
          <p:nvPr/>
        </p:nvCxnSpPr>
        <p:spPr>
          <a:xfrm>
            <a:off x="4130936" y="3661605"/>
            <a:ext cx="790574" cy="353759"/>
          </a:xfrm>
          <a:prstGeom prst="straightConnector1">
            <a:avLst/>
          </a:prstGeom>
          <a:ln w="38100">
            <a:solidFill>
              <a:srgbClr val="011893"/>
            </a:solidFill>
            <a:headEnd type="non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FC9E8E3B-0E3B-B645-A6F5-4DF576342560}"/>
              </a:ext>
            </a:extLst>
          </p:cNvPr>
          <p:cNvCxnSpPr/>
          <p:nvPr/>
        </p:nvCxnSpPr>
        <p:spPr>
          <a:xfrm flipH="1" flipV="1">
            <a:off x="8424906" y="4447484"/>
            <a:ext cx="790574" cy="353759"/>
          </a:xfrm>
          <a:prstGeom prst="straightConnector1">
            <a:avLst/>
          </a:prstGeom>
          <a:ln w="38100">
            <a:solidFill>
              <a:srgbClr val="011893"/>
            </a:solidFill>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F4CAB09B-45E7-EB43-8371-9145876628A4}"/>
              </a:ext>
            </a:extLst>
          </p:cNvPr>
          <p:cNvCxnSpPr/>
          <p:nvPr/>
        </p:nvCxnSpPr>
        <p:spPr>
          <a:xfrm flipH="1">
            <a:off x="8424231" y="3665358"/>
            <a:ext cx="790574" cy="353759"/>
          </a:xfrm>
          <a:prstGeom prst="straightConnector1">
            <a:avLst/>
          </a:prstGeom>
          <a:ln w="38100">
            <a:solidFill>
              <a:srgbClr val="011893"/>
            </a:solidFill>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1823C2B6-6E52-1444-B07C-C48834FA9AC3}"/>
              </a:ext>
            </a:extLst>
          </p:cNvPr>
          <p:cNvCxnSpPr/>
          <p:nvPr/>
        </p:nvCxnSpPr>
        <p:spPr>
          <a:xfrm flipH="1" flipV="1">
            <a:off x="7441869" y="5260994"/>
            <a:ext cx="0" cy="457200"/>
          </a:xfrm>
          <a:prstGeom prst="straightConnector1">
            <a:avLst/>
          </a:prstGeom>
          <a:ln w="38100">
            <a:solidFill>
              <a:srgbClr val="011893"/>
            </a:solidFill>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5C252E7D-DD2B-2B44-8180-98A22FDDB6C8}"/>
              </a:ext>
            </a:extLst>
          </p:cNvPr>
          <p:cNvCxnSpPr/>
          <p:nvPr/>
        </p:nvCxnSpPr>
        <p:spPr>
          <a:xfrm flipH="1">
            <a:off x="5941589" y="5260994"/>
            <a:ext cx="0" cy="457200"/>
          </a:xfrm>
          <a:prstGeom prst="straightConnector1">
            <a:avLst/>
          </a:prstGeom>
          <a:ln w="38100">
            <a:solidFill>
              <a:srgbClr val="011893"/>
            </a:solidFill>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7D5E80B3-8808-FD40-9D8E-AEE36069B3A6}"/>
              </a:ext>
            </a:extLst>
          </p:cNvPr>
          <p:cNvCxnSpPr/>
          <p:nvPr/>
        </p:nvCxnSpPr>
        <p:spPr>
          <a:xfrm flipH="1">
            <a:off x="7432612" y="2667926"/>
            <a:ext cx="0" cy="457200"/>
          </a:xfrm>
          <a:prstGeom prst="straightConnector1">
            <a:avLst/>
          </a:prstGeom>
          <a:ln w="38100">
            <a:solidFill>
              <a:srgbClr val="011893"/>
            </a:solidFill>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CA2C5CA9-49B5-9B4E-99CC-3D5F6944E37E}"/>
              </a:ext>
            </a:extLst>
          </p:cNvPr>
          <p:cNvCxnSpPr/>
          <p:nvPr/>
        </p:nvCxnSpPr>
        <p:spPr>
          <a:xfrm flipH="1" flipV="1">
            <a:off x="5941589" y="2692937"/>
            <a:ext cx="0" cy="457200"/>
          </a:xfrm>
          <a:prstGeom prst="straightConnector1">
            <a:avLst/>
          </a:prstGeom>
          <a:ln w="38100">
            <a:solidFill>
              <a:srgbClr val="011893"/>
            </a:solidFill>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E453DD2B-51CB-E74E-A648-4D768416333E}"/>
              </a:ext>
            </a:extLst>
          </p:cNvPr>
          <p:cNvSpPr txBox="1"/>
          <p:nvPr/>
        </p:nvSpPr>
        <p:spPr>
          <a:xfrm>
            <a:off x="5266130" y="5834682"/>
            <a:ext cx="2842510" cy="461665"/>
          </a:xfrm>
          <a:prstGeom prst="rect">
            <a:avLst/>
          </a:prstGeom>
          <a:noFill/>
        </p:spPr>
        <p:txBody>
          <a:bodyPr wrap="square" rtlCol="0">
            <a:spAutoFit/>
          </a:bodyPr>
          <a:lstStyle/>
          <a:p>
            <a:pPr algn="ctr"/>
            <a:r>
              <a:rPr lang="en-US" sz="2400" dirty="0">
                <a:solidFill>
                  <a:schemeClr val="bg1"/>
                </a:solidFill>
                <a:latin typeface="Arial" charset="0"/>
                <a:ea typeface="Arial" charset="0"/>
                <a:cs typeface="Arial" charset="0"/>
              </a:rPr>
              <a:t>Meteorology</a:t>
            </a:r>
          </a:p>
        </p:txBody>
      </p:sp>
      <p:cxnSp>
        <p:nvCxnSpPr>
          <p:cNvPr id="41" name="Straight Arrow Connector 40">
            <a:extLst>
              <a:ext uri="{FF2B5EF4-FFF2-40B4-BE49-F238E27FC236}">
                <a16:creationId xmlns:a16="http://schemas.microsoft.com/office/drawing/2014/main" id="{9FC2E6A8-F5DC-EE4E-85BB-BE604F2BB8FA}"/>
              </a:ext>
            </a:extLst>
          </p:cNvPr>
          <p:cNvCxnSpPr/>
          <p:nvPr/>
        </p:nvCxnSpPr>
        <p:spPr>
          <a:xfrm flipH="1">
            <a:off x="4144180" y="4383513"/>
            <a:ext cx="790574" cy="353759"/>
          </a:xfrm>
          <a:prstGeom prst="straightConnector1">
            <a:avLst/>
          </a:prstGeom>
          <a:ln w="38100">
            <a:solidFill>
              <a:srgbClr val="011893"/>
            </a:solidFill>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sp>
        <p:nvSpPr>
          <p:cNvPr id="46" name="Rounded Rectangle 45">
            <a:extLst>
              <a:ext uri="{FF2B5EF4-FFF2-40B4-BE49-F238E27FC236}">
                <a16:creationId xmlns:a16="http://schemas.microsoft.com/office/drawing/2014/main" id="{281D718D-CEDE-1847-8078-1C07EC9336E3}"/>
              </a:ext>
            </a:extLst>
          </p:cNvPr>
          <p:cNvSpPr/>
          <p:nvPr/>
        </p:nvSpPr>
        <p:spPr>
          <a:xfrm>
            <a:off x="1437770" y="3125126"/>
            <a:ext cx="10531459" cy="2135868"/>
          </a:xfrm>
          <a:prstGeom prst="roundRect">
            <a:avLst>
              <a:gd name="adj" fmla="val 10933"/>
            </a:avLst>
          </a:prstGeom>
          <a:noFill/>
          <a:ln w="38100">
            <a:solidFill>
              <a:srgbClr val="0118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AA680ECF-8CEB-1744-9581-E1A525A3B6B7}"/>
              </a:ext>
            </a:extLst>
          </p:cNvPr>
          <p:cNvSpPr txBox="1"/>
          <p:nvPr/>
        </p:nvSpPr>
        <p:spPr>
          <a:xfrm>
            <a:off x="3021496" y="6724883"/>
            <a:ext cx="7868177" cy="830997"/>
          </a:xfrm>
          <a:prstGeom prst="rect">
            <a:avLst/>
          </a:prstGeom>
          <a:noFill/>
        </p:spPr>
        <p:txBody>
          <a:bodyPr wrap="square" rtlCol="0">
            <a:spAutoFit/>
          </a:bodyPr>
          <a:lstStyle/>
          <a:p>
            <a:pPr algn="ctr">
              <a:spcAft>
                <a:spcPts val="600"/>
              </a:spcAft>
            </a:pPr>
            <a:r>
              <a:rPr lang="en-US" sz="2400" dirty="0">
                <a:solidFill>
                  <a:srgbClr val="011893"/>
                </a:solidFill>
                <a:latin typeface="Arial" charset="0"/>
                <a:ea typeface="Arial" charset="0"/>
                <a:cs typeface="Arial" charset="0"/>
              </a:rPr>
              <a:t>Overarching Issue of Representing Aerosol Properties (Number, Size, Composition, Mixing State, Morphology)</a:t>
            </a:r>
          </a:p>
        </p:txBody>
      </p:sp>
      <p:pic>
        <p:nvPicPr>
          <p:cNvPr id="36" name="Picture 35">
            <a:extLst>
              <a:ext uri="{FF2B5EF4-FFF2-40B4-BE49-F238E27FC236}">
                <a16:creationId xmlns:a16="http://schemas.microsoft.com/office/drawing/2014/main" id="{413CD607-81F0-7F4C-ACB0-5213708A238D}"/>
              </a:ext>
            </a:extLst>
          </p:cNvPr>
          <p:cNvPicPr>
            <a:picLocks noChangeAspect="1"/>
          </p:cNvPicPr>
          <p:nvPr/>
        </p:nvPicPr>
        <p:blipFill rotWithShape="1">
          <a:blip r:embed="rId2">
            <a:extLst>
              <a:ext uri="{28A0092B-C50C-407E-A947-70E740481C1C}">
                <a14:useLocalDpi xmlns:a14="http://schemas.microsoft.com/office/drawing/2010/main" val="0"/>
              </a:ext>
            </a:extLst>
          </a:blip>
          <a:srcRect l="24018" t="19423" r="69367" b="8398"/>
          <a:stretch/>
        </p:blipFill>
        <p:spPr>
          <a:xfrm>
            <a:off x="-1" y="-1"/>
            <a:ext cx="1007776" cy="8247888"/>
          </a:xfrm>
          <a:prstGeom prst="rect">
            <a:avLst/>
          </a:prstGeom>
        </p:spPr>
      </p:pic>
      <p:sp>
        <p:nvSpPr>
          <p:cNvPr id="42" name="TextBox 41">
            <a:extLst>
              <a:ext uri="{FF2B5EF4-FFF2-40B4-BE49-F238E27FC236}">
                <a16:creationId xmlns:a16="http://schemas.microsoft.com/office/drawing/2014/main" id="{653A08BD-D2AA-2148-8FCF-B69E3F8EFE23}"/>
              </a:ext>
            </a:extLst>
          </p:cNvPr>
          <p:cNvSpPr txBox="1"/>
          <p:nvPr/>
        </p:nvSpPr>
        <p:spPr>
          <a:xfrm>
            <a:off x="6021173" y="4909648"/>
            <a:ext cx="3007028" cy="246221"/>
          </a:xfrm>
          <a:prstGeom prst="rect">
            <a:avLst/>
          </a:prstGeom>
          <a:solidFill>
            <a:schemeClr val="bg1"/>
          </a:solidFill>
        </p:spPr>
        <p:txBody>
          <a:bodyPr wrap="square" tIns="0" bIns="0" rtlCol="0">
            <a:spAutoFit/>
          </a:bodyPr>
          <a:lstStyle/>
          <a:p>
            <a:pPr algn="ctr">
              <a:spcAft>
                <a:spcPts val="600"/>
              </a:spcAft>
            </a:pPr>
            <a:r>
              <a:rPr lang="en-US" sz="1600" i="1" dirty="0">
                <a:solidFill>
                  <a:srgbClr val="011893"/>
                </a:solidFill>
                <a:latin typeface="Arial" charset="0"/>
                <a:ea typeface="Arial" charset="0"/>
                <a:cs typeface="Arial" charset="0"/>
              </a:rPr>
              <a:t>optical, CCN, IN properties</a:t>
            </a:r>
          </a:p>
        </p:txBody>
      </p:sp>
      <p:grpSp>
        <p:nvGrpSpPr>
          <p:cNvPr id="58" name="Group 57">
            <a:extLst>
              <a:ext uri="{FF2B5EF4-FFF2-40B4-BE49-F238E27FC236}">
                <a16:creationId xmlns:a16="http://schemas.microsoft.com/office/drawing/2014/main" id="{92B18DEF-CB2F-9D48-95E8-4CD5EBF900C8}"/>
              </a:ext>
            </a:extLst>
          </p:cNvPr>
          <p:cNvGrpSpPr/>
          <p:nvPr/>
        </p:nvGrpSpPr>
        <p:grpSpPr>
          <a:xfrm>
            <a:off x="12243001" y="3150137"/>
            <a:ext cx="2295144" cy="2295144"/>
            <a:chOff x="10251456" y="-172315"/>
            <a:chExt cx="2295144" cy="2295144"/>
          </a:xfrm>
        </p:grpSpPr>
        <p:sp>
          <p:nvSpPr>
            <p:cNvPr id="10" name="Oval 9">
              <a:extLst>
                <a:ext uri="{FF2B5EF4-FFF2-40B4-BE49-F238E27FC236}">
                  <a16:creationId xmlns:a16="http://schemas.microsoft.com/office/drawing/2014/main" id="{CA2C8056-CEBF-174D-BC9C-3872ECB894CE}"/>
                </a:ext>
              </a:extLst>
            </p:cNvPr>
            <p:cNvSpPr/>
            <p:nvPr/>
          </p:nvSpPr>
          <p:spPr>
            <a:xfrm>
              <a:off x="10407745" y="-18453"/>
              <a:ext cx="1965960" cy="1967497"/>
            </a:xfrm>
            <a:prstGeom prst="ellipse">
              <a:avLst/>
            </a:prstGeom>
            <a:gradFill flip="none" rotWithShape="1">
              <a:gsLst>
                <a:gs pos="0">
                  <a:srgbClr val="0096FF"/>
                </a:gs>
                <a:gs pos="62000">
                  <a:srgbClr val="D1ECFF"/>
                </a:gs>
                <a:gs pos="99000">
                  <a:schemeClr val="bg1"/>
                </a:gs>
              </a:gsLst>
              <a:lin ang="5400000" scaled="1"/>
              <a:tileRect/>
            </a:gra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1AA6AD66-537A-7F4A-B744-452907B8E894}"/>
                </a:ext>
              </a:extLst>
            </p:cNvPr>
            <p:cNvSpPr/>
            <p:nvPr/>
          </p:nvSpPr>
          <p:spPr>
            <a:xfrm>
              <a:off x="10407745" y="1339660"/>
              <a:ext cx="1015905" cy="187322"/>
            </a:xfrm>
            <a:prstGeom prst="rect">
              <a:avLst/>
            </a:prstGeom>
            <a:pattFill prst="lgConfetti">
              <a:fgClr>
                <a:schemeClr val="bg2">
                  <a:lumMod val="25000"/>
                </a:schemeClr>
              </a:fgClr>
              <a:bgClr>
                <a:srgbClr val="0096FF"/>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6BEF1797-D221-3645-99E4-2E2B46DAC42E}"/>
                </a:ext>
              </a:extLst>
            </p:cNvPr>
            <p:cNvSpPr/>
            <p:nvPr/>
          </p:nvSpPr>
          <p:spPr>
            <a:xfrm>
              <a:off x="10407745" y="1218180"/>
              <a:ext cx="1015905" cy="30880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descr="roots.jpg">
              <a:extLst>
                <a:ext uri="{FF2B5EF4-FFF2-40B4-BE49-F238E27FC236}">
                  <a16:creationId xmlns:a16="http://schemas.microsoft.com/office/drawing/2014/main" id="{8757F404-8291-6048-8CC7-F0435AD6351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73595" y="1222170"/>
              <a:ext cx="823957" cy="289366"/>
            </a:xfrm>
            <a:prstGeom prst="rect">
              <a:avLst/>
            </a:prstGeom>
          </p:spPr>
        </p:pic>
        <p:sp>
          <p:nvSpPr>
            <p:cNvPr id="48" name="Freeform 47">
              <a:extLst>
                <a:ext uri="{FF2B5EF4-FFF2-40B4-BE49-F238E27FC236}">
                  <a16:creationId xmlns:a16="http://schemas.microsoft.com/office/drawing/2014/main" id="{45B4DD93-D62A-D142-A7D3-EDE25181875F}"/>
                </a:ext>
              </a:extLst>
            </p:cNvPr>
            <p:cNvSpPr/>
            <p:nvPr/>
          </p:nvSpPr>
          <p:spPr>
            <a:xfrm>
              <a:off x="11060915" y="225076"/>
              <a:ext cx="984185" cy="452467"/>
            </a:xfrm>
            <a:custGeom>
              <a:avLst/>
              <a:gdLst>
                <a:gd name="connsiteX0" fmla="*/ 1411 w 4062784"/>
                <a:gd name="connsiteY0" fmla="*/ 2017718 h 2023675"/>
                <a:gd name="connsiteX1" fmla="*/ 14111 w 4062784"/>
                <a:gd name="connsiteY1" fmla="*/ 1734085 h 2023675"/>
                <a:gd name="connsiteX2" fmla="*/ 103011 w 4062784"/>
                <a:gd name="connsiteY2" fmla="*/ 1353085 h 2023675"/>
                <a:gd name="connsiteX3" fmla="*/ 289278 w 4062784"/>
                <a:gd name="connsiteY3" fmla="*/ 1060985 h 2023675"/>
                <a:gd name="connsiteX4" fmla="*/ 454378 w 4062784"/>
                <a:gd name="connsiteY4" fmla="*/ 955152 h 2023675"/>
                <a:gd name="connsiteX5" fmla="*/ 611011 w 4062784"/>
                <a:gd name="connsiteY5" fmla="*/ 929752 h 2023675"/>
                <a:gd name="connsiteX6" fmla="*/ 691444 w 4062784"/>
                <a:gd name="connsiteY6" fmla="*/ 950918 h 2023675"/>
                <a:gd name="connsiteX7" fmla="*/ 721078 w 4062784"/>
                <a:gd name="connsiteY7" fmla="*/ 963618 h 2023675"/>
                <a:gd name="connsiteX8" fmla="*/ 729544 w 4062784"/>
                <a:gd name="connsiteY8" fmla="*/ 942452 h 2023675"/>
                <a:gd name="connsiteX9" fmla="*/ 767644 w 4062784"/>
                <a:gd name="connsiteY9" fmla="*/ 756185 h 2023675"/>
                <a:gd name="connsiteX10" fmla="*/ 839611 w 4062784"/>
                <a:gd name="connsiteY10" fmla="*/ 548752 h 2023675"/>
                <a:gd name="connsiteX11" fmla="*/ 975078 w 4062784"/>
                <a:gd name="connsiteY11" fmla="*/ 298985 h 2023675"/>
                <a:gd name="connsiteX12" fmla="*/ 1127478 w 4062784"/>
                <a:gd name="connsiteY12" fmla="*/ 129652 h 2023675"/>
                <a:gd name="connsiteX13" fmla="*/ 1296811 w 4062784"/>
                <a:gd name="connsiteY13" fmla="*/ 28052 h 2023675"/>
                <a:gd name="connsiteX14" fmla="*/ 1478844 w 4062784"/>
                <a:gd name="connsiteY14" fmla="*/ 2652 h 2023675"/>
                <a:gd name="connsiteX15" fmla="*/ 1686278 w 4062784"/>
                <a:gd name="connsiteY15" fmla="*/ 78852 h 2023675"/>
                <a:gd name="connsiteX16" fmla="*/ 1830211 w 4062784"/>
                <a:gd name="connsiteY16" fmla="*/ 210085 h 2023675"/>
                <a:gd name="connsiteX17" fmla="*/ 1948744 w 4062784"/>
                <a:gd name="connsiteY17" fmla="*/ 358252 h 2023675"/>
                <a:gd name="connsiteX18" fmla="*/ 2016478 w 4062784"/>
                <a:gd name="connsiteY18" fmla="*/ 493718 h 2023675"/>
                <a:gd name="connsiteX19" fmla="*/ 2084211 w 4062784"/>
                <a:gd name="connsiteY19" fmla="*/ 650352 h 2023675"/>
                <a:gd name="connsiteX20" fmla="*/ 2135011 w 4062784"/>
                <a:gd name="connsiteY20" fmla="*/ 828152 h 2023675"/>
                <a:gd name="connsiteX21" fmla="*/ 2168878 w 4062784"/>
                <a:gd name="connsiteY21" fmla="*/ 942452 h 2023675"/>
                <a:gd name="connsiteX22" fmla="*/ 2177344 w 4062784"/>
                <a:gd name="connsiteY22" fmla="*/ 955152 h 2023675"/>
                <a:gd name="connsiteX23" fmla="*/ 2215444 w 4062784"/>
                <a:gd name="connsiteY23" fmla="*/ 891652 h 2023675"/>
                <a:gd name="connsiteX24" fmla="*/ 2262011 w 4062784"/>
                <a:gd name="connsiteY24" fmla="*/ 840852 h 2023675"/>
                <a:gd name="connsiteX25" fmla="*/ 2376311 w 4062784"/>
                <a:gd name="connsiteY25" fmla="*/ 768885 h 2023675"/>
                <a:gd name="connsiteX26" fmla="*/ 2524478 w 4062784"/>
                <a:gd name="connsiteY26" fmla="*/ 735018 h 2023675"/>
                <a:gd name="connsiteX27" fmla="*/ 2685344 w 4062784"/>
                <a:gd name="connsiteY27" fmla="*/ 768885 h 2023675"/>
                <a:gd name="connsiteX28" fmla="*/ 2837744 w 4062784"/>
                <a:gd name="connsiteY28" fmla="*/ 857785 h 2023675"/>
                <a:gd name="connsiteX29" fmla="*/ 2981678 w 4062784"/>
                <a:gd name="connsiteY29" fmla="*/ 1048285 h 2023675"/>
                <a:gd name="connsiteX30" fmla="*/ 3045178 w 4062784"/>
                <a:gd name="connsiteY30" fmla="*/ 1175285 h 2023675"/>
                <a:gd name="connsiteX31" fmla="*/ 3083278 w 4062784"/>
                <a:gd name="connsiteY31" fmla="*/ 1259952 h 2023675"/>
                <a:gd name="connsiteX32" fmla="*/ 3112911 w 4062784"/>
                <a:gd name="connsiteY32" fmla="*/ 1340385 h 2023675"/>
                <a:gd name="connsiteX33" fmla="*/ 3129844 w 4062784"/>
                <a:gd name="connsiteY33" fmla="*/ 1327685 h 2023675"/>
                <a:gd name="connsiteX34" fmla="*/ 3222978 w 4062784"/>
                <a:gd name="connsiteY34" fmla="*/ 1268418 h 2023675"/>
                <a:gd name="connsiteX35" fmla="*/ 3430411 w 4062784"/>
                <a:gd name="connsiteY35" fmla="*/ 1221852 h 2023675"/>
                <a:gd name="connsiteX36" fmla="*/ 3616678 w 4062784"/>
                <a:gd name="connsiteY36" fmla="*/ 1251485 h 2023675"/>
                <a:gd name="connsiteX37" fmla="*/ 3790244 w 4062784"/>
                <a:gd name="connsiteY37" fmla="*/ 1370018 h 2023675"/>
                <a:gd name="connsiteX38" fmla="*/ 3921478 w 4062784"/>
                <a:gd name="connsiteY38" fmla="*/ 1535118 h 2023675"/>
                <a:gd name="connsiteX39" fmla="*/ 4010378 w 4062784"/>
                <a:gd name="connsiteY39" fmla="*/ 1717152 h 2023675"/>
                <a:gd name="connsiteX40" fmla="*/ 4056944 w 4062784"/>
                <a:gd name="connsiteY40" fmla="*/ 1937285 h 2023675"/>
                <a:gd name="connsiteX41" fmla="*/ 4061178 w 4062784"/>
                <a:gd name="connsiteY41" fmla="*/ 2017718 h 2023675"/>
                <a:gd name="connsiteX42" fmla="*/ 4048478 w 4062784"/>
                <a:gd name="connsiteY42" fmla="*/ 2017718 h 2023675"/>
                <a:gd name="connsiteX43" fmla="*/ 1411 w 4062784"/>
                <a:gd name="connsiteY43" fmla="*/ 2017718 h 20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062784" h="2023675">
                  <a:moveTo>
                    <a:pt x="1411" y="2017718"/>
                  </a:moveTo>
                  <a:cubicBezTo>
                    <a:pt x="-706" y="1931287"/>
                    <a:pt x="-2822" y="1844857"/>
                    <a:pt x="14111" y="1734085"/>
                  </a:cubicBezTo>
                  <a:cubicBezTo>
                    <a:pt x="31044" y="1623313"/>
                    <a:pt x="57150" y="1465268"/>
                    <a:pt x="103011" y="1353085"/>
                  </a:cubicBezTo>
                  <a:cubicBezTo>
                    <a:pt x="148872" y="1240902"/>
                    <a:pt x="230717" y="1127307"/>
                    <a:pt x="289278" y="1060985"/>
                  </a:cubicBezTo>
                  <a:cubicBezTo>
                    <a:pt x="347839" y="994663"/>
                    <a:pt x="400756" y="977024"/>
                    <a:pt x="454378" y="955152"/>
                  </a:cubicBezTo>
                  <a:cubicBezTo>
                    <a:pt x="508000" y="933280"/>
                    <a:pt x="571500" y="930458"/>
                    <a:pt x="611011" y="929752"/>
                  </a:cubicBezTo>
                  <a:cubicBezTo>
                    <a:pt x="650522" y="929046"/>
                    <a:pt x="673100" y="945274"/>
                    <a:pt x="691444" y="950918"/>
                  </a:cubicBezTo>
                  <a:cubicBezTo>
                    <a:pt x="709788" y="956562"/>
                    <a:pt x="714728" y="965029"/>
                    <a:pt x="721078" y="963618"/>
                  </a:cubicBezTo>
                  <a:cubicBezTo>
                    <a:pt x="727428" y="962207"/>
                    <a:pt x="721783" y="977024"/>
                    <a:pt x="729544" y="942452"/>
                  </a:cubicBezTo>
                  <a:cubicBezTo>
                    <a:pt x="737305" y="907880"/>
                    <a:pt x="749300" y="821802"/>
                    <a:pt x="767644" y="756185"/>
                  </a:cubicBezTo>
                  <a:cubicBezTo>
                    <a:pt x="785989" y="690568"/>
                    <a:pt x="805039" y="624952"/>
                    <a:pt x="839611" y="548752"/>
                  </a:cubicBezTo>
                  <a:cubicBezTo>
                    <a:pt x="874183" y="472552"/>
                    <a:pt x="927100" y="368835"/>
                    <a:pt x="975078" y="298985"/>
                  </a:cubicBezTo>
                  <a:cubicBezTo>
                    <a:pt x="1023056" y="229135"/>
                    <a:pt x="1073856" y="174807"/>
                    <a:pt x="1127478" y="129652"/>
                  </a:cubicBezTo>
                  <a:cubicBezTo>
                    <a:pt x="1181100" y="84497"/>
                    <a:pt x="1238250" y="49219"/>
                    <a:pt x="1296811" y="28052"/>
                  </a:cubicBezTo>
                  <a:cubicBezTo>
                    <a:pt x="1355372" y="6885"/>
                    <a:pt x="1413933" y="-5815"/>
                    <a:pt x="1478844" y="2652"/>
                  </a:cubicBezTo>
                  <a:cubicBezTo>
                    <a:pt x="1543755" y="11119"/>
                    <a:pt x="1627717" y="44280"/>
                    <a:pt x="1686278" y="78852"/>
                  </a:cubicBezTo>
                  <a:cubicBezTo>
                    <a:pt x="1744839" y="113424"/>
                    <a:pt x="1786467" y="163518"/>
                    <a:pt x="1830211" y="210085"/>
                  </a:cubicBezTo>
                  <a:cubicBezTo>
                    <a:pt x="1873955" y="256652"/>
                    <a:pt x="1917700" y="310980"/>
                    <a:pt x="1948744" y="358252"/>
                  </a:cubicBezTo>
                  <a:cubicBezTo>
                    <a:pt x="1979788" y="405524"/>
                    <a:pt x="1993900" y="445035"/>
                    <a:pt x="2016478" y="493718"/>
                  </a:cubicBezTo>
                  <a:cubicBezTo>
                    <a:pt x="2039056" y="542401"/>
                    <a:pt x="2064456" y="594613"/>
                    <a:pt x="2084211" y="650352"/>
                  </a:cubicBezTo>
                  <a:cubicBezTo>
                    <a:pt x="2103966" y="706091"/>
                    <a:pt x="2120900" y="779469"/>
                    <a:pt x="2135011" y="828152"/>
                  </a:cubicBezTo>
                  <a:cubicBezTo>
                    <a:pt x="2149122" y="876835"/>
                    <a:pt x="2161823" y="921285"/>
                    <a:pt x="2168878" y="942452"/>
                  </a:cubicBezTo>
                  <a:cubicBezTo>
                    <a:pt x="2175933" y="963619"/>
                    <a:pt x="2169583" y="963619"/>
                    <a:pt x="2177344" y="955152"/>
                  </a:cubicBezTo>
                  <a:cubicBezTo>
                    <a:pt x="2185105" y="946685"/>
                    <a:pt x="2201333" y="910702"/>
                    <a:pt x="2215444" y="891652"/>
                  </a:cubicBezTo>
                  <a:cubicBezTo>
                    <a:pt x="2229555" y="872602"/>
                    <a:pt x="2235200" y="861313"/>
                    <a:pt x="2262011" y="840852"/>
                  </a:cubicBezTo>
                  <a:cubicBezTo>
                    <a:pt x="2288822" y="820391"/>
                    <a:pt x="2332567" y="786524"/>
                    <a:pt x="2376311" y="768885"/>
                  </a:cubicBezTo>
                  <a:cubicBezTo>
                    <a:pt x="2420055" y="751246"/>
                    <a:pt x="2472973" y="735018"/>
                    <a:pt x="2524478" y="735018"/>
                  </a:cubicBezTo>
                  <a:cubicBezTo>
                    <a:pt x="2575983" y="735018"/>
                    <a:pt x="2633133" y="748424"/>
                    <a:pt x="2685344" y="768885"/>
                  </a:cubicBezTo>
                  <a:cubicBezTo>
                    <a:pt x="2737555" y="789346"/>
                    <a:pt x="2788355" y="811218"/>
                    <a:pt x="2837744" y="857785"/>
                  </a:cubicBezTo>
                  <a:cubicBezTo>
                    <a:pt x="2887133" y="904352"/>
                    <a:pt x="2947106" y="995368"/>
                    <a:pt x="2981678" y="1048285"/>
                  </a:cubicBezTo>
                  <a:cubicBezTo>
                    <a:pt x="3016250" y="1101202"/>
                    <a:pt x="3028245" y="1140007"/>
                    <a:pt x="3045178" y="1175285"/>
                  </a:cubicBezTo>
                  <a:cubicBezTo>
                    <a:pt x="3062111" y="1210563"/>
                    <a:pt x="3071989" y="1232435"/>
                    <a:pt x="3083278" y="1259952"/>
                  </a:cubicBezTo>
                  <a:cubicBezTo>
                    <a:pt x="3094567" y="1287469"/>
                    <a:pt x="3105150" y="1329096"/>
                    <a:pt x="3112911" y="1340385"/>
                  </a:cubicBezTo>
                  <a:cubicBezTo>
                    <a:pt x="3120672" y="1351674"/>
                    <a:pt x="3111500" y="1339679"/>
                    <a:pt x="3129844" y="1327685"/>
                  </a:cubicBezTo>
                  <a:cubicBezTo>
                    <a:pt x="3148188" y="1315691"/>
                    <a:pt x="3172884" y="1286057"/>
                    <a:pt x="3222978" y="1268418"/>
                  </a:cubicBezTo>
                  <a:cubicBezTo>
                    <a:pt x="3273073" y="1250779"/>
                    <a:pt x="3364794" y="1224674"/>
                    <a:pt x="3430411" y="1221852"/>
                  </a:cubicBezTo>
                  <a:cubicBezTo>
                    <a:pt x="3496028" y="1219030"/>
                    <a:pt x="3556706" y="1226791"/>
                    <a:pt x="3616678" y="1251485"/>
                  </a:cubicBezTo>
                  <a:cubicBezTo>
                    <a:pt x="3676650" y="1276179"/>
                    <a:pt x="3739444" y="1322746"/>
                    <a:pt x="3790244" y="1370018"/>
                  </a:cubicBezTo>
                  <a:cubicBezTo>
                    <a:pt x="3841044" y="1417290"/>
                    <a:pt x="3884789" y="1477262"/>
                    <a:pt x="3921478" y="1535118"/>
                  </a:cubicBezTo>
                  <a:cubicBezTo>
                    <a:pt x="3958167" y="1592974"/>
                    <a:pt x="3987800" y="1650124"/>
                    <a:pt x="4010378" y="1717152"/>
                  </a:cubicBezTo>
                  <a:cubicBezTo>
                    <a:pt x="4032956" y="1784180"/>
                    <a:pt x="4048477" y="1887191"/>
                    <a:pt x="4056944" y="1937285"/>
                  </a:cubicBezTo>
                  <a:cubicBezTo>
                    <a:pt x="4065411" y="1987379"/>
                    <a:pt x="4062589" y="2004313"/>
                    <a:pt x="4061178" y="2017718"/>
                  </a:cubicBezTo>
                  <a:cubicBezTo>
                    <a:pt x="4059767" y="2031123"/>
                    <a:pt x="4048478" y="2017718"/>
                    <a:pt x="4048478" y="2017718"/>
                  </a:cubicBezTo>
                  <a:lnTo>
                    <a:pt x="1411" y="2017718"/>
                  </a:lnTo>
                  <a:close/>
                </a:path>
              </a:pathLst>
            </a:custGeom>
            <a:solidFill>
              <a:schemeClr val="bg1"/>
            </a:solidFill>
            <a:ln>
              <a:noFill/>
            </a:ln>
            <a:effectLst>
              <a:outerShdw blurRad="40000" dist="23000" dir="2700000" rotWithShape="0">
                <a:srgbClr val="000000">
                  <a:alpha val="8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39" descr="tree_silhouettes_clip_art.jpg">
              <a:extLst>
                <a:ext uri="{FF2B5EF4-FFF2-40B4-BE49-F238E27FC236}">
                  <a16:creationId xmlns:a16="http://schemas.microsoft.com/office/drawing/2014/main" id="{9410F2FF-9308-8B49-AC6C-074A53A4EBD1}"/>
                </a:ext>
              </a:extLst>
            </p:cNvPr>
            <p:cNvPicPr>
              <a:picLocks noChangeAspect="1"/>
            </p:cNvPicPr>
            <p:nvPr/>
          </p:nvPicPr>
          <p:blipFill>
            <a:blip r:embed="rId4">
              <a:clrChange>
                <a:clrFrom>
                  <a:srgbClr val="FEFEFE"/>
                </a:clrFrom>
                <a:clrTo>
                  <a:srgbClr val="FEFEFE">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313704" y="511995"/>
              <a:ext cx="975522" cy="706967"/>
            </a:xfrm>
            <a:prstGeom prst="rect">
              <a:avLst/>
            </a:prstGeom>
          </p:spPr>
        </p:pic>
        <p:pic>
          <p:nvPicPr>
            <p:cNvPr id="9" name="Picture 8">
              <a:extLst>
                <a:ext uri="{FF2B5EF4-FFF2-40B4-BE49-F238E27FC236}">
                  <a16:creationId xmlns:a16="http://schemas.microsoft.com/office/drawing/2014/main" id="{98AF1DBD-8924-C741-AE77-1A0A46380BB2}"/>
                </a:ext>
              </a:extLst>
            </p:cNvPr>
            <p:cNvPicPr>
              <a:picLocks noChangeAspect="1"/>
            </p:cNvPicPr>
            <p:nvPr/>
          </p:nvPicPr>
          <p:blipFill rotWithShape="1">
            <a:blip r:embed="rId5">
              <a:clrChange>
                <a:clrFrom>
                  <a:srgbClr val="010101"/>
                </a:clrFrom>
                <a:clrTo>
                  <a:srgbClr val="010101">
                    <a:alpha val="0"/>
                  </a:srgbClr>
                </a:clrTo>
              </a:clrChange>
            </a:blip>
            <a:srcRect r="14837"/>
            <a:stretch/>
          </p:blipFill>
          <p:spPr>
            <a:xfrm>
              <a:off x="11399028" y="916517"/>
              <a:ext cx="950055" cy="616475"/>
            </a:xfrm>
            <a:prstGeom prst="rect">
              <a:avLst/>
            </a:prstGeom>
          </p:spPr>
        </p:pic>
        <p:sp>
          <p:nvSpPr>
            <p:cNvPr id="49" name="Donut 48">
              <a:extLst>
                <a:ext uri="{FF2B5EF4-FFF2-40B4-BE49-F238E27FC236}">
                  <a16:creationId xmlns:a16="http://schemas.microsoft.com/office/drawing/2014/main" id="{1E10090D-B1C0-9948-A879-BC608732AE3C}"/>
                </a:ext>
              </a:extLst>
            </p:cNvPr>
            <p:cNvSpPr/>
            <p:nvPr/>
          </p:nvSpPr>
          <p:spPr>
            <a:xfrm>
              <a:off x="10251456" y="-172315"/>
              <a:ext cx="2295144" cy="2295144"/>
            </a:xfrm>
            <a:prstGeom prst="donut">
              <a:avLst>
                <a:gd name="adj" fmla="val 768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Rectangle 49">
              <a:extLst>
                <a:ext uri="{FF2B5EF4-FFF2-40B4-BE49-F238E27FC236}">
                  <a16:creationId xmlns:a16="http://schemas.microsoft.com/office/drawing/2014/main" id="{0958CB6A-AF67-0847-88B5-6C3F86DC3082}"/>
                </a:ext>
              </a:extLst>
            </p:cNvPr>
            <p:cNvSpPr/>
            <p:nvPr/>
          </p:nvSpPr>
          <p:spPr>
            <a:xfrm>
              <a:off x="10497373" y="1526982"/>
              <a:ext cx="1751777" cy="467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urved Right Arrow 61">
              <a:extLst>
                <a:ext uri="{FF2B5EF4-FFF2-40B4-BE49-F238E27FC236}">
                  <a16:creationId xmlns:a16="http://schemas.microsoft.com/office/drawing/2014/main" id="{58D07FD1-FD52-D841-899B-E71140917D05}"/>
                </a:ext>
              </a:extLst>
            </p:cNvPr>
            <p:cNvSpPr/>
            <p:nvPr/>
          </p:nvSpPr>
          <p:spPr>
            <a:xfrm flipV="1">
              <a:off x="10927712" y="456282"/>
              <a:ext cx="420176" cy="949570"/>
            </a:xfrm>
            <a:prstGeom prst="curvedRightArrow">
              <a:avLst>
                <a:gd name="adj1" fmla="val 13153"/>
                <a:gd name="adj2" fmla="val 35092"/>
                <a:gd name="adj3" fmla="val 25000"/>
              </a:avLst>
            </a:prstGeom>
            <a:solidFill>
              <a:schemeClr val="bg1"/>
            </a:solidFill>
            <a:ln w="3175">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Curved Right Arrow 62">
              <a:extLst>
                <a:ext uri="{FF2B5EF4-FFF2-40B4-BE49-F238E27FC236}">
                  <a16:creationId xmlns:a16="http://schemas.microsoft.com/office/drawing/2014/main" id="{4B28048C-B206-BD4E-80D0-1D33CB81B7D1}"/>
                </a:ext>
              </a:extLst>
            </p:cNvPr>
            <p:cNvSpPr/>
            <p:nvPr/>
          </p:nvSpPr>
          <p:spPr>
            <a:xfrm flipH="1">
              <a:off x="11440620" y="500472"/>
              <a:ext cx="420176" cy="949570"/>
            </a:xfrm>
            <a:prstGeom prst="curvedRightArrow">
              <a:avLst>
                <a:gd name="adj1" fmla="val 13153"/>
                <a:gd name="adj2" fmla="val 35092"/>
                <a:gd name="adj3" fmla="val 25000"/>
              </a:avLst>
            </a:prstGeom>
            <a:solidFill>
              <a:schemeClr val="bg1"/>
            </a:solidFill>
            <a:ln w="3175">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9" name="TextBox 38">
            <a:extLst>
              <a:ext uri="{FF2B5EF4-FFF2-40B4-BE49-F238E27FC236}">
                <a16:creationId xmlns:a16="http://schemas.microsoft.com/office/drawing/2014/main" id="{B5757C26-4A1B-B44D-8948-8C4763DF1E60}"/>
              </a:ext>
            </a:extLst>
          </p:cNvPr>
          <p:cNvSpPr txBox="1"/>
          <p:nvPr/>
        </p:nvSpPr>
        <p:spPr>
          <a:xfrm>
            <a:off x="12008740" y="4858652"/>
            <a:ext cx="2802768" cy="461665"/>
          </a:xfrm>
          <a:prstGeom prst="rect">
            <a:avLst/>
          </a:prstGeom>
          <a:noFill/>
        </p:spPr>
        <p:txBody>
          <a:bodyPr wrap="square" rtlCol="0">
            <a:spAutoFit/>
          </a:bodyPr>
          <a:lstStyle/>
          <a:p>
            <a:pPr algn="ctr">
              <a:spcAft>
                <a:spcPts val="1200"/>
              </a:spcAft>
            </a:pPr>
            <a:r>
              <a:rPr lang="en-US" sz="2400" dirty="0">
                <a:solidFill>
                  <a:srgbClr val="011893"/>
                </a:solidFill>
                <a:latin typeface="Arial" charset="0"/>
                <a:ea typeface="Arial" charset="0"/>
                <a:cs typeface="Arial" charset="0"/>
              </a:rPr>
              <a:t>Biogeochemistry</a:t>
            </a:r>
          </a:p>
        </p:txBody>
      </p:sp>
      <p:cxnSp>
        <p:nvCxnSpPr>
          <p:cNvPr id="37" name="Straight Arrow Connector 36">
            <a:extLst>
              <a:ext uri="{FF2B5EF4-FFF2-40B4-BE49-F238E27FC236}">
                <a16:creationId xmlns:a16="http://schemas.microsoft.com/office/drawing/2014/main" id="{B43F251A-CBDF-9149-95CE-3CFA218353FD}"/>
              </a:ext>
            </a:extLst>
          </p:cNvPr>
          <p:cNvCxnSpPr>
            <a:cxnSpLocks/>
          </p:cNvCxnSpPr>
          <p:nvPr/>
        </p:nvCxnSpPr>
        <p:spPr>
          <a:xfrm flipH="1">
            <a:off x="11732914" y="3637735"/>
            <a:ext cx="645525" cy="0"/>
          </a:xfrm>
          <a:prstGeom prst="straightConnector1">
            <a:avLst/>
          </a:prstGeom>
          <a:ln w="38100">
            <a:solidFill>
              <a:srgbClr val="011893"/>
            </a:solidFill>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49B88607-95A7-7444-8995-10562289E6AF}"/>
              </a:ext>
            </a:extLst>
          </p:cNvPr>
          <p:cNvCxnSpPr>
            <a:cxnSpLocks/>
          </p:cNvCxnSpPr>
          <p:nvPr/>
        </p:nvCxnSpPr>
        <p:spPr>
          <a:xfrm flipH="1">
            <a:off x="11717163" y="4764930"/>
            <a:ext cx="645525" cy="0"/>
          </a:xfrm>
          <a:prstGeom prst="straightConnector1">
            <a:avLst/>
          </a:prstGeom>
          <a:ln w="38100">
            <a:solidFill>
              <a:srgbClr val="011893"/>
            </a:solidFill>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0410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3</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a:xfrm>
            <a:off x="3108960" y="-1"/>
            <a:ext cx="10972800" cy="1310979"/>
          </a:xfrm>
        </p:spPr>
        <p:txBody>
          <a:bodyPr/>
          <a:lstStyle/>
          <a:p>
            <a:r>
              <a:rPr lang="en-US" sz="4000" dirty="0"/>
              <a:t>Representations</a:t>
            </a:r>
          </a:p>
        </p:txBody>
      </p:sp>
      <p:sp>
        <p:nvSpPr>
          <p:cNvPr id="6" name="Rectangle 3">
            <a:extLst>
              <a:ext uri="{FF2B5EF4-FFF2-40B4-BE49-F238E27FC236}">
                <a16:creationId xmlns:a16="http://schemas.microsoft.com/office/drawing/2014/main" id="{9602C618-B5BC-6C4D-B6DA-8904E2A419CF}"/>
              </a:ext>
            </a:extLst>
          </p:cNvPr>
          <p:cNvSpPr txBox="1">
            <a:spLocks noChangeArrowheads="1"/>
          </p:cNvSpPr>
          <p:nvPr/>
        </p:nvSpPr>
        <p:spPr>
          <a:xfrm>
            <a:off x="1353312" y="1737360"/>
            <a:ext cx="13004264" cy="3593291"/>
          </a:xfrm>
          <a:prstGeom prst="rect">
            <a:avLst/>
          </a:prstGeom>
        </p:spPr>
        <p:txBody>
          <a:bodyPr vert="horz" wrap="square" lIns="0" tIns="0" rIns="0" bIns="0" rtlCol="0">
            <a:spAutoFit/>
          </a:bodyPr>
          <a:lstStyle/>
          <a:p>
            <a:pPr>
              <a:spcBef>
                <a:spcPts val="900"/>
              </a:spcBef>
              <a:buSzPct val="100000"/>
            </a:pPr>
            <a:r>
              <a:rPr lang="en-US" sz="2800" dirty="0">
                <a:solidFill>
                  <a:prstClr val="black"/>
                </a:solidFill>
                <a:latin typeface="Arial"/>
                <a:cs typeface="Arial"/>
              </a:rPr>
              <a:t>There are 4 basic approaches used to represent the aerosol number and mass size distributions in models:</a:t>
            </a:r>
          </a:p>
          <a:p>
            <a:pPr>
              <a:spcBef>
                <a:spcPts val="900"/>
              </a:spcBef>
              <a:buSzPct val="100000"/>
            </a:pPr>
            <a:endParaRPr lang="en-US" sz="2800" dirty="0">
              <a:solidFill>
                <a:prstClr val="black"/>
              </a:solidFill>
              <a:latin typeface="Arial"/>
              <a:cs typeface="Arial"/>
            </a:endParaRPr>
          </a:p>
          <a:p>
            <a:pPr marL="457200" indent="-447675">
              <a:spcBef>
                <a:spcPts val="900"/>
              </a:spcBef>
              <a:buSzPct val="100000"/>
              <a:buBlip>
                <a:blip r:embed="rId2"/>
              </a:buBlip>
            </a:pPr>
            <a:r>
              <a:rPr lang="en-US" sz="2800" b="1" dirty="0">
                <a:solidFill>
                  <a:prstClr val="black"/>
                </a:solidFill>
                <a:latin typeface="Arial"/>
                <a:cs typeface="Arial"/>
              </a:rPr>
              <a:t>Bulk</a:t>
            </a:r>
          </a:p>
          <a:p>
            <a:pPr marL="457200" indent="-447675">
              <a:spcBef>
                <a:spcPts val="900"/>
              </a:spcBef>
              <a:buSzPct val="100000"/>
              <a:buBlip>
                <a:blip r:embed="rId2"/>
              </a:buBlip>
            </a:pPr>
            <a:r>
              <a:rPr lang="en-US" sz="2800" b="1" dirty="0">
                <a:solidFill>
                  <a:prstClr val="black"/>
                </a:solidFill>
                <a:latin typeface="Arial"/>
                <a:cs typeface="Arial"/>
              </a:rPr>
              <a:t>Modal</a:t>
            </a:r>
          </a:p>
          <a:p>
            <a:pPr marL="457200" indent="-447675">
              <a:spcBef>
                <a:spcPts val="900"/>
              </a:spcBef>
              <a:buSzPct val="100000"/>
              <a:buBlip>
                <a:blip r:embed="rId2"/>
              </a:buBlip>
            </a:pPr>
            <a:r>
              <a:rPr lang="en-US" sz="2800" b="1" dirty="0">
                <a:solidFill>
                  <a:prstClr val="black"/>
                </a:solidFill>
                <a:latin typeface="Arial"/>
                <a:cs typeface="Arial"/>
              </a:rPr>
              <a:t>Sectional</a:t>
            </a:r>
          </a:p>
          <a:p>
            <a:pPr marL="457200" indent="-447675">
              <a:spcBef>
                <a:spcPts val="900"/>
              </a:spcBef>
              <a:buSzPct val="100000"/>
              <a:buBlip>
                <a:blip r:embed="rId2"/>
              </a:buBlip>
            </a:pPr>
            <a:r>
              <a:rPr lang="en-US" sz="2800" b="1" dirty="0">
                <a:solidFill>
                  <a:prstClr val="black"/>
                </a:solidFill>
                <a:latin typeface="Arial"/>
                <a:cs typeface="Arial"/>
              </a:rPr>
              <a:t>Explicit</a:t>
            </a:r>
          </a:p>
        </p:txBody>
      </p:sp>
      <p:sp>
        <p:nvSpPr>
          <p:cNvPr id="7" name="Rectangle 3">
            <a:extLst>
              <a:ext uri="{FF2B5EF4-FFF2-40B4-BE49-F238E27FC236}">
                <a16:creationId xmlns:a16="http://schemas.microsoft.com/office/drawing/2014/main" id="{85A73C8C-8461-DD4D-AC7F-4B74DDB7242F}"/>
              </a:ext>
            </a:extLst>
          </p:cNvPr>
          <p:cNvSpPr txBox="1">
            <a:spLocks noChangeArrowheads="1"/>
          </p:cNvSpPr>
          <p:nvPr/>
        </p:nvSpPr>
        <p:spPr>
          <a:xfrm>
            <a:off x="2790777" y="5131810"/>
            <a:ext cx="2862349" cy="369332"/>
          </a:xfrm>
          <a:prstGeom prst="rect">
            <a:avLst/>
          </a:prstGeom>
        </p:spPr>
        <p:txBody>
          <a:bodyPr vert="horz" wrap="square" lIns="0" tIns="0" rIns="0" bIns="0" rtlCol="0">
            <a:spAutoFit/>
          </a:bodyPr>
          <a:lstStyle/>
          <a:p>
            <a:pPr algn="ctr">
              <a:spcBef>
                <a:spcPts val="900"/>
              </a:spcBef>
              <a:buSzPct val="100000"/>
            </a:pPr>
            <a:r>
              <a:rPr lang="en-US" sz="2400" i="1">
                <a:solidFill>
                  <a:srgbClr val="011893"/>
                </a:solidFill>
                <a:latin typeface="Arial"/>
                <a:cs typeface="Arial"/>
              </a:rPr>
              <a:t>Complexity</a:t>
            </a:r>
          </a:p>
        </p:txBody>
      </p:sp>
      <p:sp>
        <p:nvSpPr>
          <p:cNvPr id="9" name="Down Arrow 8">
            <a:extLst>
              <a:ext uri="{FF2B5EF4-FFF2-40B4-BE49-F238E27FC236}">
                <a16:creationId xmlns:a16="http://schemas.microsoft.com/office/drawing/2014/main" id="{5B3683E3-6F14-4249-AC74-D3ADD841E1BD}"/>
              </a:ext>
            </a:extLst>
          </p:cNvPr>
          <p:cNvSpPr/>
          <p:nvPr/>
        </p:nvSpPr>
        <p:spPr>
          <a:xfrm>
            <a:off x="3962871" y="3487637"/>
            <a:ext cx="678872" cy="1599633"/>
          </a:xfrm>
          <a:prstGeom prst="downArrow">
            <a:avLst/>
          </a:prstGeom>
          <a:gradFill>
            <a:gsLst>
              <a:gs pos="0">
                <a:schemeClr val="bg1"/>
              </a:gs>
              <a:gs pos="100000">
                <a:srgbClr val="011893"/>
              </a:gs>
            </a:gsLst>
          </a:gradFill>
          <a:ln>
            <a:solidFill>
              <a:srgbClr val="0118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9">
            <a:extLst>
              <a:ext uri="{FF2B5EF4-FFF2-40B4-BE49-F238E27FC236}">
                <a16:creationId xmlns:a16="http://schemas.microsoft.com/office/drawing/2014/main" id="{0D61424C-DF38-C54F-B4E6-885D237832F2}"/>
              </a:ext>
            </a:extLst>
          </p:cNvPr>
          <p:cNvSpPr/>
          <p:nvPr/>
        </p:nvSpPr>
        <p:spPr>
          <a:xfrm flipV="1">
            <a:off x="4793673" y="3398100"/>
            <a:ext cx="678872" cy="1599633"/>
          </a:xfrm>
          <a:prstGeom prst="downArrow">
            <a:avLst/>
          </a:prstGeom>
          <a:gradFill>
            <a:gsLst>
              <a:gs pos="0">
                <a:schemeClr val="bg1"/>
              </a:gs>
              <a:gs pos="100000">
                <a:srgbClr val="011893"/>
              </a:gs>
            </a:gsLst>
          </a:gradFill>
          <a:ln>
            <a:solidFill>
              <a:srgbClr val="0118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3">
            <a:extLst>
              <a:ext uri="{FF2B5EF4-FFF2-40B4-BE49-F238E27FC236}">
                <a16:creationId xmlns:a16="http://schemas.microsoft.com/office/drawing/2014/main" id="{7539A0DF-90D7-EF4D-9D1E-104BF92D6C37}"/>
              </a:ext>
            </a:extLst>
          </p:cNvPr>
          <p:cNvSpPr txBox="1">
            <a:spLocks noChangeArrowheads="1"/>
          </p:cNvSpPr>
          <p:nvPr/>
        </p:nvSpPr>
        <p:spPr>
          <a:xfrm>
            <a:off x="6954135" y="5847557"/>
            <a:ext cx="7266772" cy="1846659"/>
          </a:xfrm>
          <a:prstGeom prst="rect">
            <a:avLst/>
          </a:prstGeom>
        </p:spPr>
        <p:txBody>
          <a:bodyPr vert="horz" wrap="square" lIns="0" tIns="0" rIns="0" bIns="0" rtlCol="0">
            <a:spAutoFit/>
          </a:bodyPr>
          <a:lstStyle/>
          <a:p>
            <a:pPr>
              <a:spcBef>
                <a:spcPts val="900"/>
              </a:spcBef>
              <a:buSzPct val="100000"/>
            </a:pPr>
            <a:r>
              <a:rPr lang="en-US" sz="2400" dirty="0">
                <a:solidFill>
                  <a:prstClr val="black"/>
                </a:solidFill>
                <a:latin typeface="Arial"/>
                <a:cs typeface="Arial"/>
              </a:rPr>
              <a:t>Assumptions in each approach will affect 1) </a:t>
            </a:r>
            <a:r>
              <a:rPr lang="en-US" sz="2400" b="1" dirty="0">
                <a:solidFill>
                  <a:srgbClr val="011893"/>
                </a:solidFill>
                <a:latin typeface="Arial"/>
                <a:cs typeface="Arial"/>
              </a:rPr>
              <a:t>radiation</a:t>
            </a:r>
            <a:r>
              <a:rPr lang="en-US" sz="2400" dirty="0">
                <a:solidFill>
                  <a:prstClr val="black"/>
                </a:solidFill>
                <a:latin typeface="Arial"/>
                <a:cs typeface="Arial"/>
              </a:rPr>
              <a:t> via aerosol optical properties and 2) </a:t>
            </a:r>
            <a:r>
              <a:rPr lang="en-US" sz="2400" b="1" dirty="0">
                <a:solidFill>
                  <a:srgbClr val="011893"/>
                </a:solidFill>
                <a:latin typeface="Arial"/>
                <a:cs typeface="Arial"/>
              </a:rPr>
              <a:t>clouds</a:t>
            </a:r>
            <a:r>
              <a:rPr lang="en-US" sz="2400" dirty="0">
                <a:solidFill>
                  <a:prstClr val="black"/>
                </a:solidFill>
                <a:latin typeface="Arial"/>
                <a:cs typeface="Arial"/>
              </a:rPr>
              <a:t> via cloud condensation nuclei (CCN) and ice nuclei (IN), and 3)  </a:t>
            </a:r>
            <a:r>
              <a:rPr lang="en-US" sz="2400" b="1" dirty="0">
                <a:solidFill>
                  <a:srgbClr val="011893"/>
                </a:solidFill>
                <a:latin typeface="Arial"/>
                <a:cs typeface="Arial"/>
              </a:rPr>
              <a:t>human health</a:t>
            </a:r>
            <a:r>
              <a:rPr lang="en-US" sz="2400" dirty="0">
                <a:solidFill>
                  <a:prstClr val="black"/>
                </a:solidFill>
                <a:latin typeface="Arial"/>
                <a:cs typeface="Arial"/>
              </a:rPr>
              <a:t> assessments since smaller particles penetrate deeper into the lungs.</a:t>
            </a:r>
          </a:p>
        </p:txBody>
      </p:sp>
      <p:grpSp>
        <p:nvGrpSpPr>
          <p:cNvPr id="13" name="Group 12">
            <a:extLst>
              <a:ext uri="{FF2B5EF4-FFF2-40B4-BE49-F238E27FC236}">
                <a16:creationId xmlns:a16="http://schemas.microsoft.com/office/drawing/2014/main" id="{4D50BBB9-D3AA-3B4D-94C0-1620B451D553}"/>
              </a:ext>
            </a:extLst>
          </p:cNvPr>
          <p:cNvGrpSpPr/>
          <p:nvPr/>
        </p:nvGrpSpPr>
        <p:grpSpPr>
          <a:xfrm>
            <a:off x="7507155" y="2430036"/>
            <a:ext cx="6160732" cy="3270274"/>
            <a:chOff x="4591352" y="1847946"/>
            <a:chExt cx="4430604" cy="2525227"/>
          </a:xfrm>
        </p:grpSpPr>
        <p:sp>
          <p:nvSpPr>
            <p:cNvPr id="14" name="Rectangle 13">
              <a:extLst>
                <a:ext uri="{FF2B5EF4-FFF2-40B4-BE49-F238E27FC236}">
                  <a16:creationId xmlns:a16="http://schemas.microsoft.com/office/drawing/2014/main" id="{44847CE8-81A8-DC42-AC79-F368E00EE845}"/>
                </a:ext>
              </a:extLst>
            </p:cNvPr>
            <p:cNvSpPr/>
            <p:nvPr/>
          </p:nvSpPr>
          <p:spPr>
            <a:xfrm>
              <a:off x="4591352" y="1847946"/>
              <a:ext cx="4294819" cy="2525227"/>
            </a:xfrm>
            <a:prstGeom prst="rect">
              <a:avLst/>
            </a:prstGeom>
            <a:gradFill>
              <a:gsLst>
                <a:gs pos="0">
                  <a:srgbClr val="7A81FF"/>
                </a:gs>
                <a:gs pos="100000">
                  <a:schemeClr val="bg1"/>
                </a:gs>
              </a:gsLst>
              <a:lin ang="5400000" scaled="0"/>
            </a:gra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DCBAE5A-EAA9-034A-ABFB-DCCDF6A90CD4}"/>
                </a:ext>
              </a:extLst>
            </p:cNvPr>
            <p:cNvSpPr/>
            <p:nvPr/>
          </p:nvSpPr>
          <p:spPr>
            <a:xfrm>
              <a:off x="4600379" y="4262071"/>
              <a:ext cx="4277788" cy="104336"/>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Curved Connector 16">
              <a:extLst>
                <a:ext uri="{FF2B5EF4-FFF2-40B4-BE49-F238E27FC236}">
                  <a16:creationId xmlns:a16="http://schemas.microsoft.com/office/drawing/2014/main" id="{81437FA8-32BA-F440-9912-F560B3C3F18B}"/>
                </a:ext>
              </a:extLst>
            </p:cNvPr>
            <p:cNvCxnSpPr/>
            <p:nvPr/>
          </p:nvCxnSpPr>
          <p:spPr>
            <a:xfrm rot="19200000" flipH="1">
              <a:off x="5148846" y="2743453"/>
              <a:ext cx="308794" cy="248420"/>
            </a:xfrm>
            <a:prstGeom prst="curvedConnector3">
              <a:avLst>
                <a:gd name="adj1" fmla="val 50000"/>
              </a:avLst>
            </a:prstGeom>
            <a:ln w="19050">
              <a:solidFill>
                <a:srgbClr val="FFFF00"/>
              </a:solidFill>
            </a:ln>
            <a:effectLst>
              <a:outerShdw blurRad="50800" dist="12700" dir="5400000" algn="ctr" rotWithShape="0">
                <a:srgbClr val="000000">
                  <a:alpha val="60000"/>
                </a:srgbClr>
              </a:outerShdw>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803007CE-A7F3-6442-9B48-AD474DE4E2CF}"/>
                </a:ext>
              </a:extLst>
            </p:cNvPr>
            <p:cNvCxnSpPr/>
            <p:nvPr/>
          </p:nvCxnSpPr>
          <p:spPr>
            <a:xfrm rot="5400000" flipH="1" flipV="1">
              <a:off x="5328616" y="2649054"/>
              <a:ext cx="35407" cy="30807"/>
            </a:xfrm>
            <a:prstGeom prst="straightConnector1">
              <a:avLst/>
            </a:prstGeom>
            <a:ln w="38100">
              <a:solidFill>
                <a:srgbClr val="FFFF00"/>
              </a:solidFill>
              <a:tailEnd type="triangle" w="med" len="med"/>
            </a:ln>
            <a:effectLst>
              <a:outerShdw blurRad="50800" dist="12700" dir="5400000" algn="ctr" rotWithShape="0">
                <a:srgbClr val="000000">
                  <a:alpha val="60000"/>
                </a:srgbClr>
              </a:outerShdw>
            </a:effectLst>
          </p:spPr>
          <p:style>
            <a:lnRef idx="2">
              <a:schemeClr val="accent1"/>
            </a:lnRef>
            <a:fillRef idx="0">
              <a:schemeClr val="accent1"/>
            </a:fillRef>
            <a:effectRef idx="1">
              <a:schemeClr val="accent1"/>
            </a:effectRef>
            <a:fontRef idx="minor">
              <a:schemeClr val="tx1"/>
            </a:fontRef>
          </p:style>
        </p:cxnSp>
        <p:grpSp>
          <p:nvGrpSpPr>
            <p:cNvPr id="19" name="Group 170">
              <a:extLst>
                <a:ext uri="{FF2B5EF4-FFF2-40B4-BE49-F238E27FC236}">
                  <a16:creationId xmlns:a16="http://schemas.microsoft.com/office/drawing/2014/main" id="{13568B14-60D0-2342-906E-231CA77D866E}"/>
                </a:ext>
              </a:extLst>
            </p:cNvPr>
            <p:cNvGrpSpPr/>
            <p:nvPr/>
          </p:nvGrpSpPr>
          <p:grpSpPr>
            <a:xfrm>
              <a:off x="4942004" y="3093623"/>
              <a:ext cx="514588" cy="293913"/>
              <a:chOff x="1238555" y="2577478"/>
              <a:chExt cx="550789" cy="314590"/>
            </a:xfrm>
          </p:grpSpPr>
          <p:pic>
            <p:nvPicPr>
              <p:cNvPr id="87" name="Picture 51" descr="sphere5_big">
                <a:extLst>
                  <a:ext uri="{FF2B5EF4-FFF2-40B4-BE49-F238E27FC236}">
                    <a16:creationId xmlns:a16="http://schemas.microsoft.com/office/drawing/2014/main" id="{1BFC6081-9FD5-8B48-A295-8D2ECBD1AB99}"/>
                  </a:ext>
                </a:extLst>
              </p:cNvPr>
              <p:cNvPicPr>
                <a:picLocks noChangeAspect="1" noChangeArrowheads="1"/>
              </p:cNvPicPr>
              <p:nvPr/>
            </p:nvPicPr>
            <p:blipFill>
              <a:blip r:embed="rId3">
                <a:clrChange>
                  <a:clrFrom>
                    <a:srgbClr val="FFFFFD"/>
                  </a:clrFrom>
                  <a:clrTo>
                    <a:srgbClr val="FFFFFD">
                      <a:alpha val="0"/>
                    </a:srgbClr>
                  </a:clrTo>
                </a:clrChange>
              </a:blip>
              <a:srcRect/>
              <a:stretch>
                <a:fillRect/>
              </a:stretch>
            </p:blipFill>
            <p:spPr bwMode="auto">
              <a:xfrm>
                <a:off x="1309743" y="2577478"/>
                <a:ext cx="71188" cy="70762"/>
              </a:xfrm>
              <a:prstGeom prst="rect">
                <a:avLst/>
              </a:prstGeom>
              <a:noFill/>
              <a:ln w="9525">
                <a:noFill/>
                <a:miter lim="800000"/>
                <a:headEnd/>
                <a:tailEnd/>
              </a:ln>
            </p:spPr>
          </p:pic>
          <p:pic>
            <p:nvPicPr>
              <p:cNvPr id="88" name="Picture 87" descr="sphere5_big">
                <a:extLst>
                  <a:ext uri="{FF2B5EF4-FFF2-40B4-BE49-F238E27FC236}">
                    <a16:creationId xmlns:a16="http://schemas.microsoft.com/office/drawing/2014/main" id="{8016D689-F5CB-1E43-BB35-C6343AC7A573}"/>
                  </a:ext>
                </a:extLst>
              </p:cNvPr>
              <p:cNvPicPr>
                <a:picLocks noChangeAspect="1" noChangeArrowheads="1"/>
              </p:cNvPicPr>
              <p:nvPr/>
            </p:nvPicPr>
            <p:blipFill>
              <a:blip r:embed="rId3">
                <a:clrChange>
                  <a:clrFrom>
                    <a:srgbClr val="FFFFFD"/>
                  </a:clrFrom>
                  <a:clrTo>
                    <a:srgbClr val="FFFFFD">
                      <a:alpha val="0"/>
                    </a:srgbClr>
                  </a:clrTo>
                </a:clrChange>
              </a:blip>
              <a:srcRect/>
              <a:stretch>
                <a:fillRect/>
              </a:stretch>
            </p:blipFill>
            <p:spPr bwMode="auto">
              <a:xfrm>
                <a:off x="1427893" y="2612859"/>
                <a:ext cx="106783" cy="106142"/>
              </a:xfrm>
              <a:prstGeom prst="rect">
                <a:avLst/>
              </a:prstGeom>
              <a:noFill/>
              <a:ln w="9525">
                <a:noFill/>
                <a:miter lim="800000"/>
                <a:headEnd/>
                <a:tailEnd/>
              </a:ln>
            </p:spPr>
          </p:pic>
          <p:pic>
            <p:nvPicPr>
              <p:cNvPr id="89" name="Picture 51" descr="sphere5_big">
                <a:extLst>
                  <a:ext uri="{FF2B5EF4-FFF2-40B4-BE49-F238E27FC236}">
                    <a16:creationId xmlns:a16="http://schemas.microsoft.com/office/drawing/2014/main" id="{290C9A20-CB83-0B4D-B3C6-B9E929BB9042}"/>
                  </a:ext>
                </a:extLst>
              </p:cNvPr>
              <p:cNvPicPr>
                <a:picLocks noChangeAspect="1" noChangeArrowheads="1"/>
              </p:cNvPicPr>
              <p:nvPr/>
            </p:nvPicPr>
            <p:blipFill>
              <a:blip r:embed="rId3">
                <a:clrChange>
                  <a:clrFrom>
                    <a:srgbClr val="FFFFFD"/>
                  </a:clrFrom>
                  <a:clrTo>
                    <a:srgbClr val="FFFFFD">
                      <a:alpha val="0"/>
                    </a:srgbClr>
                  </a:clrTo>
                </a:clrChange>
              </a:blip>
              <a:srcRect/>
              <a:stretch>
                <a:fillRect/>
              </a:stretch>
            </p:blipFill>
            <p:spPr bwMode="auto">
              <a:xfrm>
                <a:off x="1499082" y="2750543"/>
                <a:ext cx="71188" cy="70762"/>
              </a:xfrm>
              <a:prstGeom prst="rect">
                <a:avLst/>
              </a:prstGeom>
              <a:noFill/>
              <a:ln w="9525">
                <a:noFill/>
                <a:miter lim="800000"/>
                <a:headEnd/>
                <a:tailEnd/>
              </a:ln>
            </p:spPr>
          </p:pic>
          <p:pic>
            <p:nvPicPr>
              <p:cNvPr id="90" name="Picture 51" descr="sphere5_big">
                <a:extLst>
                  <a:ext uri="{FF2B5EF4-FFF2-40B4-BE49-F238E27FC236}">
                    <a16:creationId xmlns:a16="http://schemas.microsoft.com/office/drawing/2014/main" id="{D8681AA3-D6DB-FB47-AE01-F16F1B4AE389}"/>
                  </a:ext>
                </a:extLst>
              </p:cNvPr>
              <p:cNvPicPr>
                <a:picLocks noChangeAspect="1" noChangeArrowheads="1"/>
              </p:cNvPicPr>
              <p:nvPr/>
            </p:nvPicPr>
            <p:blipFill>
              <a:blip r:embed="rId3">
                <a:clrChange>
                  <a:clrFrom>
                    <a:srgbClr val="FFFFFD"/>
                  </a:clrFrom>
                  <a:clrTo>
                    <a:srgbClr val="FFFFFD">
                      <a:alpha val="0"/>
                    </a:srgbClr>
                  </a:clrTo>
                </a:clrChange>
              </a:blip>
              <a:srcRect/>
              <a:stretch>
                <a:fillRect/>
              </a:stretch>
            </p:blipFill>
            <p:spPr bwMode="auto">
              <a:xfrm>
                <a:off x="1646968" y="2750545"/>
                <a:ext cx="142376" cy="141522"/>
              </a:xfrm>
              <a:prstGeom prst="rect">
                <a:avLst/>
              </a:prstGeom>
              <a:noFill/>
              <a:ln w="9525">
                <a:noFill/>
                <a:miter lim="800000"/>
                <a:headEnd/>
                <a:tailEnd/>
              </a:ln>
            </p:spPr>
          </p:pic>
          <p:pic>
            <p:nvPicPr>
              <p:cNvPr id="91" name="Picture 51" descr="sphere5_big">
                <a:extLst>
                  <a:ext uri="{FF2B5EF4-FFF2-40B4-BE49-F238E27FC236}">
                    <a16:creationId xmlns:a16="http://schemas.microsoft.com/office/drawing/2014/main" id="{613AF5AB-2570-B242-AF73-ACD80EB34881}"/>
                  </a:ext>
                </a:extLst>
              </p:cNvPr>
              <p:cNvPicPr>
                <a:picLocks noChangeAspect="1" noChangeArrowheads="1"/>
              </p:cNvPicPr>
              <p:nvPr/>
            </p:nvPicPr>
            <p:blipFill>
              <a:blip r:embed="rId3">
                <a:clrChange>
                  <a:clrFrom>
                    <a:srgbClr val="FFFFFD"/>
                  </a:clrFrom>
                  <a:clrTo>
                    <a:srgbClr val="FFFFFD">
                      <a:alpha val="0"/>
                    </a:srgbClr>
                  </a:clrTo>
                </a:clrChange>
              </a:blip>
              <a:srcRect/>
              <a:stretch>
                <a:fillRect/>
              </a:stretch>
            </p:blipFill>
            <p:spPr bwMode="auto">
              <a:xfrm>
                <a:off x="1380505" y="2821306"/>
                <a:ext cx="71188" cy="70762"/>
              </a:xfrm>
              <a:prstGeom prst="rect">
                <a:avLst/>
              </a:prstGeom>
              <a:noFill/>
              <a:ln w="9525">
                <a:noFill/>
                <a:miter lim="800000"/>
                <a:headEnd/>
                <a:tailEnd/>
              </a:ln>
            </p:spPr>
          </p:pic>
          <p:pic>
            <p:nvPicPr>
              <p:cNvPr id="92" name="Picture 91" descr="sphere5_big">
                <a:extLst>
                  <a:ext uri="{FF2B5EF4-FFF2-40B4-BE49-F238E27FC236}">
                    <a16:creationId xmlns:a16="http://schemas.microsoft.com/office/drawing/2014/main" id="{0D594FF3-6969-4044-8E3B-C18231CE1C96}"/>
                  </a:ext>
                </a:extLst>
              </p:cNvPr>
              <p:cNvPicPr>
                <a:picLocks noChangeAspect="1" noChangeArrowheads="1"/>
              </p:cNvPicPr>
              <p:nvPr/>
            </p:nvPicPr>
            <p:blipFill>
              <a:blip r:embed="rId3">
                <a:clrChange>
                  <a:clrFrom>
                    <a:srgbClr val="FFFFFD"/>
                  </a:clrFrom>
                  <a:clrTo>
                    <a:srgbClr val="FFFFFD">
                      <a:alpha val="0"/>
                    </a:srgbClr>
                  </a:clrTo>
                </a:clrChange>
              </a:blip>
              <a:srcRect/>
              <a:stretch>
                <a:fillRect/>
              </a:stretch>
            </p:blipFill>
            <p:spPr bwMode="auto">
              <a:xfrm>
                <a:off x="1593576" y="2595169"/>
                <a:ext cx="106783" cy="106142"/>
              </a:xfrm>
              <a:prstGeom prst="rect">
                <a:avLst/>
              </a:prstGeom>
              <a:noFill/>
              <a:ln w="9525">
                <a:noFill/>
                <a:miter lim="800000"/>
                <a:headEnd/>
                <a:tailEnd/>
              </a:ln>
            </p:spPr>
          </p:pic>
          <p:pic>
            <p:nvPicPr>
              <p:cNvPr id="93" name="Picture 51" descr="sphere5_big">
                <a:extLst>
                  <a:ext uri="{FF2B5EF4-FFF2-40B4-BE49-F238E27FC236}">
                    <a16:creationId xmlns:a16="http://schemas.microsoft.com/office/drawing/2014/main" id="{251E0B7A-305F-D34F-B414-FD58EA607031}"/>
                  </a:ext>
                </a:extLst>
              </p:cNvPr>
              <p:cNvPicPr>
                <a:picLocks noChangeAspect="1" noChangeArrowheads="1"/>
              </p:cNvPicPr>
              <p:nvPr/>
            </p:nvPicPr>
            <p:blipFill>
              <a:blip r:embed="rId3">
                <a:clrChange>
                  <a:clrFrom>
                    <a:srgbClr val="FFFFFD"/>
                  </a:clrFrom>
                  <a:clrTo>
                    <a:srgbClr val="FFFFFD">
                      <a:alpha val="0"/>
                    </a:srgbClr>
                  </a:clrTo>
                </a:clrChange>
              </a:blip>
              <a:srcRect/>
              <a:stretch>
                <a:fillRect/>
              </a:stretch>
            </p:blipFill>
            <p:spPr bwMode="auto">
              <a:xfrm>
                <a:off x="1238555" y="2679784"/>
                <a:ext cx="142376" cy="141522"/>
              </a:xfrm>
              <a:prstGeom prst="rect">
                <a:avLst/>
              </a:prstGeom>
              <a:noFill/>
              <a:ln w="9525">
                <a:noFill/>
                <a:miter lim="800000"/>
                <a:headEnd/>
                <a:tailEnd/>
              </a:ln>
            </p:spPr>
          </p:pic>
        </p:grpSp>
        <p:cxnSp>
          <p:nvCxnSpPr>
            <p:cNvPr id="20" name="Curved Connector 19">
              <a:extLst>
                <a:ext uri="{FF2B5EF4-FFF2-40B4-BE49-F238E27FC236}">
                  <a16:creationId xmlns:a16="http://schemas.microsoft.com/office/drawing/2014/main" id="{04AB7094-D117-F34C-ABD2-A265389AC236}"/>
                </a:ext>
              </a:extLst>
            </p:cNvPr>
            <p:cNvCxnSpPr/>
            <p:nvPr/>
          </p:nvCxnSpPr>
          <p:spPr>
            <a:xfrm rot="2400000">
              <a:off x="4825899" y="2306615"/>
              <a:ext cx="308794" cy="248420"/>
            </a:xfrm>
            <a:prstGeom prst="curvedConnector3">
              <a:avLst>
                <a:gd name="adj1" fmla="val 50000"/>
              </a:avLst>
            </a:prstGeom>
            <a:ln w="38100">
              <a:solidFill>
                <a:srgbClr val="FFFF00"/>
              </a:solidFill>
            </a:ln>
            <a:effectLst>
              <a:outerShdw blurRad="50800" dist="12700" dir="19800000" rotWithShape="0">
                <a:srgbClr val="000000">
                  <a:alpha val="60000"/>
                </a:srgbClr>
              </a:outerShdw>
            </a:effectLst>
          </p:spPr>
          <p:style>
            <a:lnRef idx="2">
              <a:schemeClr val="accent1"/>
            </a:lnRef>
            <a:fillRef idx="0">
              <a:schemeClr val="accent1"/>
            </a:fillRef>
            <a:effectRef idx="1">
              <a:schemeClr val="accent1"/>
            </a:effectRef>
            <a:fontRef idx="minor">
              <a:schemeClr val="tx1"/>
            </a:fontRef>
          </p:style>
        </p:cxnSp>
        <p:sp>
          <p:nvSpPr>
            <p:cNvPr id="21" name="Sun 20">
              <a:extLst>
                <a:ext uri="{FF2B5EF4-FFF2-40B4-BE49-F238E27FC236}">
                  <a16:creationId xmlns:a16="http://schemas.microsoft.com/office/drawing/2014/main" id="{5B3FF5E7-F684-9C4C-BA24-1A6F0ED0F27F}"/>
                </a:ext>
              </a:extLst>
            </p:cNvPr>
            <p:cNvSpPr/>
            <p:nvPr/>
          </p:nvSpPr>
          <p:spPr>
            <a:xfrm>
              <a:off x="4691133" y="1918648"/>
              <a:ext cx="325495" cy="303296"/>
            </a:xfrm>
            <a:prstGeom prst="sun">
              <a:avLst/>
            </a:prstGeom>
            <a:solidFill>
              <a:srgbClr val="FFFF00"/>
            </a:solidFill>
            <a:ln>
              <a:solidFill>
                <a:srgbClr val="CE5F20"/>
              </a:solidFill>
            </a:ln>
            <a:effectLst>
              <a:outerShdw blurRad="38100" dir="5400000" rotWithShape="0">
                <a:srgbClr val="000000">
                  <a:alpha val="8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Curved Connector 21">
              <a:extLst>
                <a:ext uri="{FF2B5EF4-FFF2-40B4-BE49-F238E27FC236}">
                  <a16:creationId xmlns:a16="http://schemas.microsoft.com/office/drawing/2014/main" id="{5FF89B63-AC32-074F-BA43-E263903B6575}"/>
                </a:ext>
              </a:extLst>
            </p:cNvPr>
            <p:cNvCxnSpPr/>
            <p:nvPr/>
          </p:nvCxnSpPr>
          <p:spPr>
            <a:xfrm rot="2400000">
              <a:off x="4901254" y="2692061"/>
              <a:ext cx="308794" cy="248420"/>
            </a:xfrm>
            <a:prstGeom prst="curvedConnector3">
              <a:avLst>
                <a:gd name="adj1" fmla="val 50000"/>
              </a:avLst>
            </a:prstGeom>
            <a:ln w="38100">
              <a:solidFill>
                <a:srgbClr val="FFFF00"/>
              </a:solidFill>
            </a:ln>
            <a:effectLst>
              <a:outerShdw blurRad="50800" dist="12700" dir="19800000" rotWithShape="0">
                <a:srgbClr val="000000">
                  <a:alpha val="60000"/>
                </a:srgbClr>
              </a:outerShdw>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0F9C8F27-6775-2948-8A83-78DB84654B72}"/>
                </a:ext>
              </a:extLst>
            </p:cNvPr>
            <p:cNvCxnSpPr/>
            <p:nvPr/>
          </p:nvCxnSpPr>
          <p:spPr>
            <a:xfrm rot="16200000" flipH="1">
              <a:off x="5074319" y="3028860"/>
              <a:ext cx="60520" cy="32644"/>
            </a:xfrm>
            <a:prstGeom prst="straightConnector1">
              <a:avLst/>
            </a:prstGeom>
            <a:ln w="38100">
              <a:solidFill>
                <a:srgbClr val="FFFF00"/>
              </a:solidFill>
              <a:tailEnd type="triangle" w="med" len="med"/>
            </a:ln>
            <a:effectLst>
              <a:outerShdw blurRad="50800" dist="12700" dir="21000000" algn="tl" rotWithShape="0">
                <a:srgbClr val="000000">
                  <a:alpha val="60000"/>
                </a:srgbClr>
              </a:outerShdw>
            </a:effectLst>
          </p:spPr>
          <p:style>
            <a:lnRef idx="2">
              <a:schemeClr val="accent1"/>
            </a:lnRef>
            <a:fillRef idx="0">
              <a:schemeClr val="accent1"/>
            </a:fillRef>
            <a:effectRef idx="1">
              <a:schemeClr val="accent1"/>
            </a:effectRef>
            <a:fontRef idx="minor">
              <a:schemeClr val="tx1"/>
            </a:fontRef>
          </p:style>
        </p:cxnSp>
        <p:cxnSp>
          <p:nvCxnSpPr>
            <p:cNvPr id="24" name="Curved Connector 23">
              <a:extLst>
                <a:ext uri="{FF2B5EF4-FFF2-40B4-BE49-F238E27FC236}">
                  <a16:creationId xmlns:a16="http://schemas.microsoft.com/office/drawing/2014/main" id="{DEF3F7FD-EBC3-204F-824E-3E6067506655}"/>
                </a:ext>
              </a:extLst>
            </p:cNvPr>
            <p:cNvCxnSpPr/>
            <p:nvPr/>
          </p:nvCxnSpPr>
          <p:spPr>
            <a:xfrm rot="2400000">
              <a:off x="5108968" y="3474035"/>
              <a:ext cx="308794" cy="248420"/>
            </a:xfrm>
            <a:prstGeom prst="curvedConnector3">
              <a:avLst>
                <a:gd name="adj1" fmla="val 50000"/>
              </a:avLst>
            </a:prstGeom>
            <a:ln w="25400">
              <a:solidFill>
                <a:srgbClr val="FFFF00"/>
              </a:solidFill>
            </a:ln>
            <a:effectLst>
              <a:outerShdw blurRad="50800" dist="25400" dir="19800000" rotWithShape="0">
                <a:srgbClr val="000000">
                  <a:alpha val="60000"/>
                </a:srgbClr>
              </a:outerShdw>
            </a:effectLst>
          </p:spPr>
          <p:style>
            <a:lnRef idx="2">
              <a:schemeClr val="accent1"/>
            </a:lnRef>
            <a:fillRef idx="0">
              <a:schemeClr val="accent1"/>
            </a:fillRef>
            <a:effectRef idx="1">
              <a:schemeClr val="accent1"/>
            </a:effectRef>
            <a:fontRef idx="minor">
              <a:schemeClr val="tx1"/>
            </a:fontRef>
          </p:style>
        </p:cxnSp>
        <p:cxnSp>
          <p:nvCxnSpPr>
            <p:cNvPr id="25" name="Curved Connector 24">
              <a:extLst>
                <a:ext uri="{FF2B5EF4-FFF2-40B4-BE49-F238E27FC236}">
                  <a16:creationId xmlns:a16="http://schemas.microsoft.com/office/drawing/2014/main" id="{E3DBA4ED-C60B-FF47-93AE-9FBB5461F56F}"/>
                </a:ext>
              </a:extLst>
            </p:cNvPr>
            <p:cNvCxnSpPr/>
            <p:nvPr/>
          </p:nvCxnSpPr>
          <p:spPr>
            <a:xfrm rot="2400000">
              <a:off x="5184323" y="3859482"/>
              <a:ext cx="308794" cy="248420"/>
            </a:xfrm>
            <a:prstGeom prst="curvedConnector3">
              <a:avLst>
                <a:gd name="adj1" fmla="val 50000"/>
              </a:avLst>
            </a:prstGeom>
            <a:ln w="25400">
              <a:solidFill>
                <a:srgbClr val="FFFF00"/>
              </a:solidFill>
            </a:ln>
            <a:effectLst>
              <a:outerShdw blurRad="50800" dist="25400" dir="19800000" rotWithShape="0">
                <a:srgbClr val="000000">
                  <a:alpha val="60000"/>
                </a:srgbClr>
              </a:outerShdw>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7259732C-F9D3-1148-8181-D94A9E375F42}"/>
                </a:ext>
              </a:extLst>
            </p:cNvPr>
            <p:cNvCxnSpPr/>
            <p:nvPr/>
          </p:nvCxnSpPr>
          <p:spPr>
            <a:xfrm rot="16200000" flipH="1">
              <a:off x="5357387" y="4196280"/>
              <a:ext cx="60520" cy="32644"/>
            </a:xfrm>
            <a:prstGeom prst="straightConnector1">
              <a:avLst/>
            </a:prstGeom>
            <a:ln w="38100">
              <a:solidFill>
                <a:srgbClr val="FFFF00"/>
              </a:solidFill>
              <a:tailEnd type="triangle" w="med" len="med"/>
            </a:ln>
            <a:effectLst>
              <a:outerShdw blurRad="50800" dist="12700" dir="21000000" algn="tl" rotWithShape="0">
                <a:srgbClr val="000000">
                  <a:alpha val="60000"/>
                </a:srgbClr>
              </a:outerShdw>
            </a:effectLst>
          </p:spPr>
          <p:style>
            <a:lnRef idx="2">
              <a:schemeClr val="accent1"/>
            </a:lnRef>
            <a:fillRef idx="0">
              <a:schemeClr val="accent1"/>
            </a:fillRef>
            <a:effectRef idx="1">
              <a:schemeClr val="accent1"/>
            </a:effectRef>
            <a:fontRef idx="minor">
              <a:schemeClr val="tx1"/>
            </a:fontRef>
          </p:style>
        </p:cxnSp>
        <p:cxnSp>
          <p:nvCxnSpPr>
            <p:cNvPr id="27" name="Curved Connector 26">
              <a:extLst>
                <a:ext uri="{FF2B5EF4-FFF2-40B4-BE49-F238E27FC236}">
                  <a16:creationId xmlns:a16="http://schemas.microsoft.com/office/drawing/2014/main" id="{17667DB6-0B14-B042-AEB9-33326A144945}"/>
                </a:ext>
              </a:extLst>
            </p:cNvPr>
            <p:cNvCxnSpPr/>
            <p:nvPr/>
          </p:nvCxnSpPr>
          <p:spPr>
            <a:xfrm rot="19200000" flipH="1">
              <a:off x="5936756" y="2722751"/>
              <a:ext cx="308794" cy="248420"/>
            </a:xfrm>
            <a:prstGeom prst="curvedConnector3">
              <a:avLst>
                <a:gd name="adj1" fmla="val 50000"/>
              </a:avLst>
            </a:prstGeom>
            <a:ln w="19050">
              <a:solidFill>
                <a:srgbClr val="FFFF00"/>
              </a:solidFill>
            </a:ln>
            <a:effectLst>
              <a:outerShdw blurRad="50800" dist="12700" dir="5400000" algn="ctr" rotWithShape="0">
                <a:srgbClr val="000000">
                  <a:alpha val="60000"/>
                </a:srgbClr>
              </a:outerShdw>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9F1B0ED1-3569-064F-881D-5CE5BFCD0167}"/>
                </a:ext>
              </a:extLst>
            </p:cNvPr>
            <p:cNvCxnSpPr/>
            <p:nvPr/>
          </p:nvCxnSpPr>
          <p:spPr>
            <a:xfrm rot="5400000" flipH="1" flipV="1">
              <a:off x="6116526" y="2628352"/>
              <a:ext cx="35407" cy="30807"/>
            </a:xfrm>
            <a:prstGeom prst="straightConnector1">
              <a:avLst/>
            </a:prstGeom>
            <a:ln w="38100">
              <a:solidFill>
                <a:srgbClr val="FFFF00"/>
              </a:solidFill>
              <a:tailEnd type="triangle" w="med" len="med"/>
            </a:ln>
            <a:effectLst>
              <a:outerShdw blurRad="50800" dist="12700" dir="5400000" algn="ctr" rotWithShape="0">
                <a:srgbClr val="000000">
                  <a:alpha val="60000"/>
                </a:srgbClr>
              </a:outerShdw>
            </a:effectLst>
          </p:spPr>
          <p:style>
            <a:lnRef idx="2">
              <a:schemeClr val="accent1"/>
            </a:lnRef>
            <a:fillRef idx="0">
              <a:schemeClr val="accent1"/>
            </a:fillRef>
            <a:effectRef idx="1">
              <a:schemeClr val="accent1"/>
            </a:effectRef>
            <a:fontRef idx="minor">
              <a:schemeClr val="tx1"/>
            </a:fontRef>
          </p:style>
        </p:cxnSp>
        <p:grpSp>
          <p:nvGrpSpPr>
            <p:cNvPr id="29" name="Group 170">
              <a:extLst>
                <a:ext uri="{FF2B5EF4-FFF2-40B4-BE49-F238E27FC236}">
                  <a16:creationId xmlns:a16="http://schemas.microsoft.com/office/drawing/2014/main" id="{029B04A0-747A-444E-B146-A7BD8C830F8D}"/>
                </a:ext>
              </a:extLst>
            </p:cNvPr>
            <p:cNvGrpSpPr/>
            <p:nvPr/>
          </p:nvGrpSpPr>
          <p:grpSpPr>
            <a:xfrm>
              <a:off x="5702083" y="3050135"/>
              <a:ext cx="518931" cy="296394"/>
              <a:chOff x="1238555" y="2577478"/>
              <a:chExt cx="550789" cy="314590"/>
            </a:xfrm>
          </p:grpSpPr>
          <p:pic>
            <p:nvPicPr>
              <p:cNvPr id="80" name="Picture 51" descr="sphere5_big">
                <a:extLst>
                  <a:ext uri="{FF2B5EF4-FFF2-40B4-BE49-F238E27FC236}">
                    <a16:creationId xmlns:a16="http://schemas.microsoft.com/office/drawing/2014/main" id="{69C6CC7F-1CA7-0746-B76A-DFF196EE30D2}"/>
                  </a:ext>
                </a:extLst>
              </p:cNvPr>
              <p:cNvPicPr>
                <a:picLocks noChangeAspect="1" noChangeArrowheads="1"/>
              </p:cNvPicPr>
              <p:nvPr/>
            </p:nvPicPr>
            <p:blipFill>
              <a:blip r:embed="rId3">
                <a:clrChange>
                  <a:clrFrom>
                    <a:srgbClr val="FFFFFD"/>
                  </a:clrFrom>
                  <a:clrTo>
                    <a:srgbClr val="FFFFFD">
                      <a:alpha val="0"/>
                    </a:srgbClr>
                  </a:clrTo>
                </a:clrChange>
              </a:blip>
              <a:srcRect/>
              <a:stretch>
                <a:fillRect/>
              </a:stretch>
            </p:blipFill>
            <p:spPr bwMode="auto">
              <a:xfrm>
                <a:off x="1309743" y="2577478"/>
                <a:ext cx="71188" cy="70762"/>
              </a:xfrm>
              <a:prstGeom prst="rect">
                <a:avLst/>
              </a:prstGeom>
              <a:noFill/>
              <a:ln w="9525">
                <a:noFill/>
                <a:miter lim="800000"/>
                <a:headEnd/>
                <a:tailEnd/>
              </a:ln>
            </p:spPr>
          </p:pic>
          <p:pic>
            <p:nvPicPr>
              <p:cNvPr id="81" name="Picture 80" descr="sphere5_big">
                <a:extLst>
                  <a:ext uri="{FF2B5EF4-FFF2-40B4-BE49-F238E27FC236}">
                    <a16:creationId xmlns:a16="http://schemas.microsoft.com/office/drawing/2014/main" id="{0674A4CC-625E-E84D-8125-39182502491E}"/>
                  </a:ext>
                </a:extLst>
              </p:cNvPr>
              <p:cNvPicPr>
                <a:picLocks noChangeAspect="1" noChangeArrowheads="1"/>
              </p:cNvPicPr>
              <p:nvPr/>
            </p:nvPicPr>
            <p:blipFill>
              <a:blip r:embed="rId3">
                <a:clrChange>
                  <a:clrFrom>
                    <a:srgbClr val="FFFFFD"/>
                  </a:clrFrom>
                  <a:clrTo>
                    <a:srgbClr val="FFFFFD">
                      <a:alpha val="0"/>
                    </a:srgbClr>
                  </a:clrTo>
                </a:clrChange>
              </a:blip>
              <a:srcRect/>
              <a:stretch>
                <a:fillRect/>
              </a:stretch>
            </p:blipFill>
            <p:spPr bwMode="auto">
              <a:xfrm>
                <a:off x="1427893" y="2612859"/>
                <a:ext cx="106783" cy="106142"/>
              </a:xfrm>
              <a:prstGeom prst="rect">
                <a:avLst/>
              </a:prstGeom>
              <a:noFill/>
              <a:ln w="9525">
                <a:noFill/>
                <a:miter lim="800000"/>
                <a:headEnd/>
                <a:tailEnd/>
              </a:ln>
            </p:spPr>
          </p:pic>
          <p:pic>
            <p:nvPicPr>
              <p:cNvPr id="82" name="Picture 51" descr="sphere5_big">
                <a:extLst>
                  <a:ext uri="{FF2B5EF4-FFF2-40B4-BE49-F238E27FC236}">
                    <a16:creationId xmlns:a16="http://schemas.microsoft.com/office/drawing/2014/main" id="{1719D568-CCEE-E446-9739-ADC87BCB8582}"/>
                  </a:ext>
                </a:extLst>
              </p:cNvPr>
              <p:cNvPicPr>
                <a:picLocks noChangeAspect="1" noChangeArrowheads="1"/>
              </p:cNvPicPr>
              <p:nvPr/>
            </p:nvPicPr>
            <p:blipFill>
              <a:blip r:embed="rId3">
                <a:clrChange>
                  <a:clrFrom>
                    <a:srgbClr val="FFFFFD"/>
                  </a:clrFrom>
                  <a:clrTo>
                    <a:srgbClr val="FFFFFD">
                      <a:alpha val="0"/>
                    </a:srgbClr>
                  </a:clrTo>
                </a:clrChange>
              </a:blip>
              <a:srcRect/>
              <a:stretch>
                <a:fillRect/>
              </a:stretch>
            </p:blipFill>
            <p:spPr bwMode="auto">
              <a:xfrm>
                <a:off x="1499082" y="2750543"/>
                <a:ext cx="71188" cy="70762"/>
              </a:xfrm>
              <a:prstGeom prst="rect">
                <a:avLst/>
              </a:prstGeom>
              <a:noFill/>
              <a:ln w="9525">
                <a:noFill/>
                <a:miter lim="800000"/>
                <a:headEnd/>
                <a:tailEnd/>
              </a:ln>
            </p:spPr>
          </p:pic>
          <p:pic>
            <p:nvPicPr>
              <p:cNvPr id="83" name="Picture 51" descr="sphere5_big">
                <a:extLst>
                  <a:ext uri="{FF2B5EF4-FFF2-40B4-BE49-F238E27FC236}">
                    <a16:creationId xmlns:a16="http://schemas.microsoft.com/office/drawing/2014/main" id="{25FEAB4A-3607-F842-985E-595EEF592509}"/>
                  </a:ext>
                </a:extLst>
              </p:cNvPr>
              <p:cNvPicPr>
                <a:picLocks noChangeAspect="1" noChangeArrowheads="1"/>
              </p:cNvPicPr>
              <p:nvPr/>
            </p:nvPicPr>
            <p:blipFill>
              <a:blip r:embed="rId3">
                <a:clrChange>
                  <a:clrFrom>
                    <a:srgbClr val="FFFFFD"/>
                  </a:clrFrom>
                  <a:clrTo>
                    <a:srgbClr val="FFFFFD">
                      <a:alpha val="0"/>
                    </a:srgbClr>
                  </a:clrTo>
                </a:clrChange>
              </a:blip>
              <a:srcRect/>
              <a:stretch>
                <a:fillRect/>
              </a:stretch>
            </p:blipFill>
            <p:spPr bwMode="auto">
              <a:xfrm>
                <a:off x="1646968" y="2750545"/>
                <a:ext cx="142376" cy="141522"/>
              </a:xfrm>
              <a:prstGeom prst="rect">
                <a:avLst/>
              </a:prstGeom>
              <a:noFill/>
              <a:ln w="9525">
                <a:noFill/>
                <a:miter lim="800000"/>
                <a:headEnd/>
                <a:tailEnd/>
              </a:ln>
            </p:spPr>
          </p:pic>
          <p:pic>
            <p:nvPicPr>
              <p:cNvPr id="84" name="Picture 51" descr="sphere5_big">
                <a:extLst>
                  <a:ext uri="{FF2B5EF4-FFF2-40B4-BE49-F238E27FC236}">
                    <a16:creationId xmlns:a16="http://schemas.microsoft.com/office/drawing/2014/main" id="{0BA3B0DD-7BF5-BF4F-A4BA-2E908A851731}"/>
                  </a:ext>
                </a:extLst>
              </p:cNvPr>
              <p:cNvPicPr>
                <a:picLocks noChangeAspect="1" noChangeArrowheads="1"/>
              </p:cNvPicPr>
              <p:nvPr/>
            </p:nvPicPr>
            <p:blipFill>
              <a:blip r:embed="rId3">
                <a:clrChange>
                  <a:clrFrom>
                    <a:srgbClr val="FFFFFD"/>
                  </a:clrFrom>
                  <a:clrTo>
                    <a:srgbClr val="FFFFFD">
                      <a:alpha val="0"/>
                    </a:srgbClr>
                  </a:clrTo>
                </a:clrChange>
              </a:blip>
              <a:srcRect/>
              <a:stretch>
                <a:fillRect/>
              </a:stretch>
            </p:blipFill>
            <p:spPr bwMode="auto">
              <a:xfrm>
                <a:off x="1380505" y="2821306"/>
                <a:ext cx="71188" cy="70762"/>
              </a:xfrm>
              <a:prstGeom prst="rect">
                <a:avLst/>
              </a:prstGeom>
              <a:noFill/>
              <a:ln w="9525">
                <a:noFill/>
                <a:miter lim="800000"/>
                <a:headEnd/>
                <a:tailEnd/>
              </a:ln>
            </p:spPr>
          </p:pic>
          <p:pic>
            <p:nvPicPr>
              <p:cNvPr id="85" name="Picture 84" descr="sphere5_big">
                <a:extLst>
                  <a:ext uri="{FF2B5EF4-FFF2-40B4-BE49-F238E27FC236}">
                    <a16:creationId xmlns:a16="http://schemas.microsoft.com/office/drawing/2014/main" id="{A7F47123-2099-EC44-A7CC-8ADA2E59A154}"/>
                  </a:ext>
                </a:extLst>
              </p:cNvPr>
              <p:cNvPicPr>
                <a:picLocks noChangeAspect="1" noChangeArrowheads="1"/>
              </p:cNvPicPr>
              <p:nvPr/>
            </p:nvPicPr>
            <p:blipFill>
              <a:blip r:embed="rId3">
                <a:clrChange>
                  <a:clrFrom>
                    <a:srgbClr val="FFFFFD"/>
                  </a:clrFrom>
                  <a:clrTo>
                    <a:srgbClr val="FFFFFD">
                      <a:alpha val="0"/>
                    </a:srgbClr>
                  </a:clrTo>
                </a:clrChange>
              </a:blip>
              <a:srcRect/>
              <a:stretch>
                <a:fillRect/>
              </a:stretch>
            </p:blipFill>
            <p:spPr bwMode="auto">
              <a:xfrm>
                <a:off x="1593576" y="2595169"/>
                <a:ext cx="106783" cy="106142"/>
              </a:xfrm>
              <a:prstGeom prst="rect">
                <a:avLst/>
              </a:prstGeom>
              <a:noFill/>
              <a:ln w="9525">
                <a:noFill/>
                <a:miter lim="800000"/>
                <a:headEnd/>
                <a:tailEnd/>
              </a:ln>
            </p:spPr>
          </p:pic>
          <p:pic>
            <p:nvPicPr>
              <p:cNvPr id="86" name="Picture 51" descr="sphere5_big">
                <a:extLst>
                  <a:ext uri="{FF2B5EF4-FFF2-40B4-BE49-F238E27FC236}">
                    <a16:creationId xmlns:a16="http://schemas.microsoft.com/office/drawing/2014/main" id="{942452FC-93BD-9B48-980F-65334B9522C9}"/>
                  </a:ext>
                </a:extLst>
              </p:cNvPr>
              <p:cNvPicPr>
                <a:picLocks noChangeAspect="1" noChangeArrowheads="1"/>
              </p:cNvPicPr>
              <p:nvPr/>
            </p:nvPicPr>
            <p:blipFill>
              <a:blip r:embed="rId3">
                <a:clrChange>
                  <a:clrFrom>
                    <a:srgbClr val="FFFFFD"/>
                  </a:clrFrom>
                  <a:clrTo>
                    <a:srgbClr val="FFFFFD">
                      <a:alpha val="0"/>
                    </a:srgbClr>
                  </a:clrTo>
                </a:clrChange>
              </a:blip>
              <a:srcRect/>
              <a:stretch>
                <a:fillRect/>
              </a:stretch>
            </p:blipFill>
            <p:spPr bwMode="auto">
              <a:xfrm>
                <a:off x="1238555" y="2679784"/>
                <a:ext cx="142376" cy="141522"/>
              </a:xfrm>
              <a:prstGeom prst="rect">
                <a:avLst/>
              </a:prstGeom>
              <a:noFill/>
              <a:ln w="9525">
                <a:noFill/>
                <a:miter lim="800000"/>
                <a:headEnd/>
                <a:tailEnd/>
              </a:ln>
            </p:spPr>
          </p:pic>
        </p:grpSp>
        <p:cxnSp>
          <p:nvCxnSpPr>
            <p:cNvPr id="30" name="Curved Connector 29">
              <a:extLst>
                <a:ext uri="{FF2B5EF4-FFF2-40B4-BE49-F238E27FC236}">
                  <a16:creationId xmlns:a16="http://schemas.microsoft.com/office/drawing/2014/main" id="{F869ACF1-27F8-1B42-ACE0-B1FD740D895F}"/>
                </a:ext>
              </a:extLst>
            </p:cNvPr>
            <p:cNvCxnSpPr/>
            <p:nvPr/>
          </p:nvCxnSpPr>
          <p:spPr>
            <a:xfrm rot="2400000">
              <a:off x="5613810" y="2285913"/>
              <a:ext cx="308794" cy="248420"/>
            </a:xfrm>
            <a:prstGeom prst="curvedConnector3">
              <a:avLst>
                <a:gd name="adj1" fmla="val 50000"/>
              </a:avLst>
            </a:prstGeom>
            <a:ln w="38100">
              <a:solidFill>
                <a:srgbClr val="FFFF00"/>
              </a:solidFill>
            </a:ln>
            <a:effectLst>
              <a:outerShdw blurRad="50800" dist="12700" dir="5400000" algn="ctr" rotWithShape="0">
                <a:srgbClr val="000000">
                  <a:alpha val="60000"/>
                </a:srgbClr>
              </a:outerShdw>
            </a:effectLst>
          </p:spPr>
          <p:style>
            <a:lnRef idx="2">
              <a:schemeClr val="accent1"/>
            </a:lnRef>
            <a:fillRef idx="0">
              <a:schemeClr val="accent1"/>
            </a:fillRef>
            <a:effectRef idx="1">
              <a:schemeClr val="accent1"/>
            </a:effectRef>
            <a:fontRef idx="minor">
              <a:schemeClr val="tx1"/>
            </a:fontRef>
          </p:style>
        </p:cxnSp>
        <p:sp>
          <p:nvSpPr>
            <p:cNvPr id="31" name="Sun 30">
              <a:extLst>
                <a:ext uri="{FF2B5EF4-FFF2-40B4-BE49-F238E27FC236}">
                  <a16:creationId xmlns:a16="http://schemas.microsoft.com/office/drawing/2014/main" id="{9046E32A-E5AF-5E43-94DA-7A061B50BCEF}"/>
                </a:ext>
              </a:extLst>
            </p:cNvPr>
            <p:cNvSpPr/>
            <p:nvPr/>
          </p:nvSpPr>
          <p:spPr>
            <a:xfrm>
              <a:off x="5479043" y="1897946"/>
              <a:ext cx="325495" cy="303296"/>
            </a:xfrm>
            <a:prstGeom prst="sun">
              <a:avLst/>
            </a:prstGeom>
            <a:solidFill>
              <a:srgbClr val="FFFF00"/>
            </a:solidFill>
            <a:ln>
              <a:solidFill>
                <a:srgbClr val="CE5F20"/>
              </a:solidFill>
            </a:ln>
            <a:effectLst>
              <a:outerShdw blurRad="38100" dir="5400000" rotWithShape="0">
                <a:srgbClr val="000000">
                  <a:alpha val="8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Curved Connector 31">
              <a:extLst>
                <a:ext uri="{FF2B5EF4-FFF2-40B4-BE49-F238E27FC236}">
                  <a16:creationId xmlns:a16="http://schemas.microsoft.com/office/drawing/2014/main" id="{D572D1FB-FDB8-E241-ABDD-A9A4D38D65FE}"/>
                </a:ext>
              </a:extLst>
            </p:cNvPr>
            <p:cNvCxnSpPr/>
            <p:nvPr/>
          </p:nvCxnSpPr>
          <p:spPr>
            <a:xfrm rot="2400000">
              <a:off x="5689164" y="2671360"/>
              <a:ext cx="308794" cy="248420"/>
            </a:xfrm>
            <a:prstGeom prst="curvedConnector3">
              <a:avLst>
                <a:gd name="adj1" fmla="val 50000"/>
              </a:avLst>
            </a:prstGeom>
            <a:ln w="38100">
              <a:solidFill>
                <a:srgbClr val="FFFF00"/>
              </a:solidFill>
            </a:ln>
            <a:effectLst>
              <a:outerShdw blurRad="50800" dist="12700" dir="5400000" algn="ctr" rotWithShape="0">
                <a:srgbClr val="000000">
                  <a:alpha val="60000"/>
                </a:srgbClr>
              </a:outerShdw>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6D057C99-E594-A64B-9ED5-20B8968DA71F}"/>
                </a:ext>
              </a:extLst>
            </p:cNvPr>
            <p:cNvCxnSpPr/>
            <p:nvPr/>
          </p:nvCxnSpPr>
          <p:spPr>
            <a:xfrm rot="16200000" flipH="1">
              <a:off x="5862229" y="3008158"/>
              <a:ext cx="60520" cy="32644"/>
            </a:xfrm>
            <a:prstGeom prst="straightConnector1">
              <a:avLst/>
            </a:prstGeom>
            <a:ln w="38100">
              <a:solidFill>
                <a:srgbClr val="FFFF00"/>
              </a:solidFill>
              <a:tailEnd type="triangle" w="med" len="med"/>
            </a:ln>
            <a:effectLst>
              <a:outerShdw blurRad="50800" dist="12700" dir="5400000" algn="ctr" rotWithShape="0">
                <a:srgbClr val="000000">
                  <a:alpha val="60000"/>
                </a:srgbClr>
              </a:outerShdw>
            </a:effectLst>
          </p:spPr>
          <p:style>
            <a:lnRef idx="2">
              <a:schemeClr val="accent1"/>
            </a:lnRef>
            <a:fillRef idx="0">
              <a:schemeClr val="accent1"/>
            </a:fillRef>
            <a:effectRef idx="1">
              <a:schemeClr val="accent1"/>
            </a:effectRef>
            <a:fontRef idx="minor">
              <a:schemeClr val="tx1"/>
            </a:fontRef>
          </p:style>
        </p:cxnSp>
        <p:cxnSp>
          <p:nvCxnSpPr>
            <p:cNvPr id="34" name="Curved Connector 33">
              <a:extLst>
                <a:ext uri="{FF2B5EF4-FFF2-40B4-BE49-F238E27FC236}">
                  <a16:creationId xmlns:a16="http://schemas.microsoft.com/office/drawing/2014/main" id="{860D18D4-4561-B148-AFE8-B43435505BBB}"/>
                </a:ext>
              </a:extLst>
            </p:cNvPr>
            <p:cNvCxnSpPr/>
            <p:nvPr/>
          </p:nvCxnSpPr>
          <p:spPr>
            <a:xfrm rot="2400000">
              <a:off x="5916681" y="3452884"/>
              <a:ext cx="308794" cy="248420"/>
            </a:xfrm>
            <a:prstGeom prst="curvedConnector3">
              <a:avLst>
                <a:gd name="adj1" fmla="val 50000"/>
              </a:avLst>
            </a:prstGeom>
            <a:ln w="12700">
              <a:solidFill>
                <a:srgbClr val="FFFF00"/>
              </a:solidFill>
            </a:ln>
            <a:effectLst>
              <a:outerShdw blurRad="50800" dist="12700" dir="19800000" rotWithShape="0">
                <a:srgbClr val="000000">
                  <a:alpha val="60000"/>
                </a:srgbClr>
              </a:outerShdw>
            </a:effectLst>
          </p:spPr>
          <p:style>
            <a:lnRef idx="2">
              <a:schemeClr val="accent1"/>
            </a:lnRef>
            <a:fillRef idx="0">
              <a:schemeClr val="accent1"/>
            </a:fillRef>
            <a:effectRef idx="1">
              <a:schemeClr val="accent1"/>
            </a:effectRef>
            <a:fontRef idx="minor">
              <a:schemeClr val="tx1"/>
            </a:fontRef>
          </p:style>
        </p:cxnSp>
        <p:cxnSp>
          <p:nvCxnSpPr>
            <p:cNvPr id="35" name="Curved Connector 34">
              <a:extLst>
                <a:ext uri="{FF2B5EF4-FFF2-40B4-BE49-F238E27FC236}">
                  <a16:creationId xmlns:a16="http://schemas.microsoft.com/office/drawing/2014/main" id="{99466DC6-DB0A-8246-91BF-4DEA58362857}"/>
                </a:ext>
              </a:extLst>
            </p:cNvPr>
            <p:cNvCxnSpPr/>
            <p:nvPr/>
          </p:nvCxnSpPr>
          <p:spPr>
            <a:xfrm rot="2400000">
              <a:off x="5992035" y="3838331"/>
              <a:ext cx="308794" cy="248420"/>
            </a:xfrm>
            <a:prstGeom prst="curvedConnector3">
              <a:avLst>
                <a:gd name="adj1" fmla="val 50000"/>
              </a:avLst>
            </a:prstGeom>
            <a:ln w="12700">
              <a:solidFill>
                <a:srgbClr val="FFFF00"/>
              </a:solidFill>
            </a:ln>
            <a:effectLst>
              <a:outerShdw blurRad="50800" dist="12700" dir="19800000" rotWithShape="0">
                <a:srgbClr val="000000">
                  <a:alpha val="60000"/>
                </a:srgbClr>
              </a:outerShdw>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BC55A3C7-1040-6E4F-9BD5-1B460B068FC9}"/>
                </a:ext>
              </a:extLst>
            </p:cNvPr>
            <p:cNvCxnSpPr/>
            <p:nvPr/>
          </p:nvCxnSpPr>
          <p:spPr>
            <a:xfrm rot="16200000" flipH="1">
              <a:off x="6182351" y="4195831"/>
              <a:ext cx="60520" cy="32644"/>
            </a:xfrm>
            <a:prstGeom prst="straightConnector1">
              <a:avLst/>
            </a:prstGeom>
            <a:ln w="38100">
              <a:solidFill>
                <a:srgbClr val="FFFF00"/>
              </a:solidFill>
              <a:tailEnd type="triangle" w="med" len="med"/>
            </a:ln>
            <a:effectLst>
              <a:outerShdw blurRad="50800" dist="12700" dir="21000000" algn="tl" rotWithShape="0">
                <a:srgbClr val="000000">
                  <a:alpha val="60000"/>
                </a:srgbClr>
              </a:outerShdw>
            </a:effectLst>
          </p:spPr>
          <p:style>
            <a:lnRef idx="2">
              <a:schemeClr val="accent1"/>
            </a:lnRef>
            <a:fillRef idx="0">
              <a:schemeClr val="accent1"/>
            </a:fillRef>
            <a:effectRef idx="1">
              <a:schemeClr val="accent1"/>
            </a:effectRef>
            <a:fontRef idx="minor">
              <a:schemeClr val="tx1"/>
            </a:fontRef>
          </p:style>
        </p:cxnSp>
        <p:pic>
          <p:nvPicPr>
            <p:cNvPr id="37" name="Picture 36" descr="Cumulonimbus v2.png">
              <a:extLst>
                <a:ext uri="{FF2B5EF4-FFF2-40B4-BE49-F238E27FC236}">
                  <a16:creationId xmlns:a16="http://schemas.microsoft.com/office/drawing/2014/main" id="{08CD41D4-4C8D-2F4B-8FB6-1599D99BFD89}"/>
                </a:ext>
              </a:extLst>
            </p:cNvPr>
            <p:cNvPicPr>
              <a:picLocks noChangeAspect="1"/>
            </p:cNvPicPr>
            <p:nvPr/>
          </p:nvPicPr>
          <p:blipFill>
            <a:blip r:embed="rId4"/>
            <a:stretch>
              <a:fillRect/>
            </a:stretch>
          </p:blipFill>
          <p:spPr>
            <a:xfrm>
              <a:off x="6849989" y="2020959"/>
              <a:ext cx="2171967" cy="1590624"/>
            </a:xfrm>
            <a:prstGeom prst="rect">
              <a:avLst/>
            </a:prstGeom>
          </p:spPr>
        </p:pic>
        <p:pic>
          <p:nvPicPr>
            <p:cNvPr id="38" name="Picture 37" descr="Cumulonimbus v3.png">
              <a:extLst>
                <a:ext uri="{FF2B5EF4-FFF2-40B4-BE49-F238E27FC236}">
                  <a16:creationId xmlns:a16="http://schemas.microsoft.com/office/drawing/2014/main" id="{B8FBE617-01C2-E74F-8812-3566BD02E919}"/>
                </a:ext>
              </a:extLst>
            </p:cNvPr>
            <p:cNvPicPr>
              <a:picLocks noChangeAspect="1"/>
            </p:cNvPicPr>
            <p:nvPr/>
          </p:nvPicPr>
          <p:blipFill>
            <a:blip r:embed="rId5"/>
            <a:stretch>
              <a:fillRect/>
            </a:stretch>
          </p:blipFill>
          <p:spPr>
            <a:xfrm>
              <a:off x="6295755" y="2285066"/>
              <a:ext cx="1962651" cy="1342204"/>
            </a:xfrm>
            <a:prstGeom prst="rect">
              <a:avLst/>
            </a:prstGeom>
          </p:spPr>
        </p:pic>
        <p:cxnSp>
          <p:nvCxnSpPr>
            <p:cNvPr id="39" name="Straight Connector 38">
              <a:extLst>
                <a:ext uri="{FF2B5EF4-FFF2-40B4-BE49-F238E27FC236}">
                  <a16:creationId xmlns:a16="http://schemas.microsoft.com/office/drawing/2014/main" id="{D1719F1B-67EF-1542-8B80-EF0DDA5C85F3}"/>
                </a:ext>
              </a:extLst>
            </p:cNvPr>
            <p:cNvCxnSpPr/>
            <p:nvPr/>
          </p:nvCxnSpPr>
          <p:spPr>
            <a:xfrm rot="5400000">
              <a:off x="7147957" y="3789645"/>
              <a:ext cx="709035" cy="191429"/>
            </a:xfrm>
            <a:prstGeom prst="line">
              <a:avLst/>
            </a:prstGeom>
            <a:ln w="12700">
              <a:solidFill>
                <a:schemeClr val="tx1">
                  <a:lumMod val="50000"/>
                  <a:lumOff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7608EF2E-2328-D845-AAB3-DA064B13D303}"/>
                </a:ext>
              </a:extLst>
            </p:cNvPr>
            <p:cNvCxnSpPr/>
            <p:nvPr/>
          </p:nvCxnSpPr>
          <p:spPr>
            <a:xfrm rot="5400000">
              <a:off x="7213001" y="3790217"/>
              <a:ext cx="709035" cy="191429"/>
            </a:xfrm>
            <a:prstGeom prst="line">
              <a:avLst/>
            </a:prstGeom>
            <a:ln w="12700">
              <a:solidFill>
                <a:schemeClr val="tx1">
                  <a:lumMod val="50000"/>
                  <a:lumOff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83ED00B6-6D39-A04E-9480-C663D130CDEA}"/>
                </a:ext>
              </a:extLst>
            </p:cNvPr>
            <p:cNvCxnSpPr/>
            <p:nvPr/>
          </p:nvCxnSpPr>
          <p:spPr>
            <a:xfrm rot="5400000">
              <a:off x="7278549" y="3786882"/>
              <a:ext cx="709035" cy="191429"/>
            </a:xfrm>
            <a:prstGeom prst="line">
              <a:avLst/>
            </a:prstGeom>
            <a:ln w="12700">
              <a:solidFill>
                <a:schemeClr val="tx1">
                  <a:lumMod val="50000"/>
                  <a:lumOff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B821D497-A9F4-3144-B3DF-77F1C3C65B87}"/>
                </a:ext>
              </a:extLst>
            </p:cNvPr>
            <p:cNvCxnSpPr/>
            <p:nvPr/>
          </p:nvCxnSpPr>
          <p:spPr>
            <a:xfrm rot="5400000">
              <a:off x="7347967" y="3790217"/>
              <a:ext cx="709035" cy="191429"/>
            </a:xfrm>
            <a:prstGeom prst="line">
              <a:avLst/>
            </a:prstGeom>
            <a:ln w="12700">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460E731A-E135-0F46-8DD1-317ABD02736E}"/>
                </a:ext>
              </a:extLst>
            </p:cNvPr>
            <p:cNvCxnSpPr/>
            <p:nvPr/>
          </p:nvCxnSpPr>
          <p:spPr>
            <a:xfrm rot="5400000">
              <a:off x="7417525" y="3790217"/>
              <a:ext cx="709035" cy="191429"/>
            </a:xfrm>
            <a:prstGeom prst="line">
              <a:avLst/>
            </a:prstGeom>
            <a:ln w="12700">
              <a:solidFill>
                <a:schemeClr val="tx1">
                  <a:lumMod val="50000"/>
                  <a:lumOff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6C0DD43A-B0FF-054F-BD58-C33E80AE6BAA}"/>
                </a:ext>
              </a:extLst>
            </p:cNvPr>
            <p:cNvCxnSpPr/>
            <p:nvPr/>
          </p:nvCxnSpPr>
          <p:spPr>
            <a:xfrm>
              <a:off x="6415481" y="2949364"/>
              <a:ext cx="3450" cy="117309"/>
            </a:xfrm>
            <a:prstGeom prst="straightConnector1">
              <a:avLst/>
            </a:prstGeom>
            <a:ln w="12700">
              <a:solidFill>
                <a:srgbClr val="FFFF00"/>
              </a:solidFill>
              <a:tailEnd type="triangle"/>
            </a:ln>
            <a:effectLst>
              <a:outerShdw blurRad="40000" dist="20320" dir="198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1C07549B-3065-E346-BCB9-4EF524C30AED}"/>
                </a:ext>
              </a:extLst>
            </p:cNvPr>
            <p:cNvCxnSpPr/>
            <p:nvPr/>
          </p:nvCxnSpPr>
          <p:spPr>
            <a:xfrm rot="14400000">
              <a:off x="6343025" y="3087375"/>
              <a:ext cx="3450" cy="117309"/>
            </a:xfrm>
            <a:prstGeom prst="straightConnector1">
              <a:avLst/>
            </a:prstGeom>
            <a:ln w="12700">
              <a:solidFill>
                <a:srgbClr val="FFFF00"/>
              </a:solidFill>
              <a:tailEnd type="triangle"/>
            </a:ln>
            <a:effectLst>
              <a:outerShdw blurRad="40000" dist="20320" dir="198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E5F29F41-B2AF-DC4B-9C8A-1E9EDFB4A03B}"/>
                </a:ext>
              </a:extLst>
            </p:cNvPr>
            <p:cNvCxnSpPr/>
            <p:nvPr/>
          </p:nvCxnSpPr>
          <p:spPr>
            <a:xfrm rot="7200000" flipH="1">
              <a:off x="6498287" y="3087375"/>
              <a:ext cx="3450" cy="117309"/>
            </a:xfrm>
            <a:prstGeom prst="straightConnector1">
              <a:avLst/>
            </a:prstGeom>
            <a:ln w="12700">
              <a:solidFill>
                <a:srgbClr val="FFFF00"/>
              </a:solidFill>
              <a:tailEnd type="triangle"/>
            </a:ln>
            <a:effectLst>
              <a:outerShdw blurRad="40000" dist="20320" dir="198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47" name="Oval 46">
              <a:extLst>
                <a:ext uri="{FF2B5EF4-FFF2-40B4-BE49-F238E27FC236}">
                  <a16:creationId xmlns:a16="http://schemas.microsoft.com/office/drawing/2014/main" id="{2D635D64-71F5-4F42-8431-383FFF5B8333}"/>
                </a:ext>
              </a:extLst>
            </p:cNvPr>
            <p:cNvSpPr/>
            <p:nvPr/>
          </p:nvSpPr>
          <p:spPr>
            <a:xfrm>
              <a:off x="5816602" y="3211785"/>
              <a:ext cx="49684" cy="49684"/>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B6EA432-C698-974B-85FD-85E1D12D92CE}"/>
                </a:ext>
              </a:extLst>
            </p:cNvPr>
            <p:cNvSpPr/>
            <p:nvPr/>
          </p:nvSpPr>
          <p:spPr>
            <a:xfrm>
              <a:off x="5978887" y="3299725"/>
              <a:ext cx="49684" cy="49684"/>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4CB67270-A223-6D4D-BBC9-A221F2738EC1}"/>
                </a:ext>
              </a:extLst>
            </p:cNvPr>
            <p:cNvSpPr/>
            <p:nvPr/>
          </p:nvSpPr>
          <p:spPr>
            <a:xfrm>
              <a:off x="6396630" y="3076994"/>
              <a:ext cx="49684" cy="49684"/>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0" name="Picture 49" descr="sphere5_big">
              <a:extLst>
                <a:ext uri="{FF2B5EF4-FFF2-40B4-BE49-F238E27FC236}">
                  <a16:creationId xmlns:a16="http://schemas.microsoft.com/office/drawing/2014/main" id="{88B60657-FE7D-EE46-87E5-C3B0A0DE2D5A}"/>
                </a:ext>
              </a:extLst>
            </p:cNvPr>
            <p:cNvPicPr>
              <a:picLocks noChangeAspect="1" noChangeArrowheads="1"/>
            </p:cNvPicPr>
            <p:nvPr/>
          </p:nvPicPr>
          <p:blipFill>
            <a:blip r:embed="rId3">
              <a:clrChange>
                <a:clrFrom>
                  <a:srgbClr val="FFFFFD"/>
                </a:clrFrom>
                <a:clrTo>
                  <a:srgbClr val="FFFFFD">
                    <a:alpha val="0"/>
                  </a:srgbClr>
                </a:clrTo>
              </a:clrChange>
            </a:blip>
            <a:srcRect/>
            <a:stretch>
              <a:fillRect/>
            </a:stretch>
          </p:blipFill>
          <p:spPr bwMode="auto">
            <a:xfrm>
              <a:off x="5865737" y="3164254"/>
              <a:ext cx="67071" cy="66669"/>
            </a:xfrm>
            <a:prstGeom prst="rect">
              <a:avLst/>
            </a:prstGeom>
            <a:noFill/>
            <a:ln w="9525">
              <a:noFill/>
              <a:miter lim="800000"/>
              <a:headEnd/>
              <a:tailEnd/>
            </a:ln>
          </p:spPr>
        </p:pic>
        <p:pic>
          <p:nvPicPr>
            <p:cNvPr id="51" name="Picture 50" descr="sphere5_big">
              <a:extLst>
                <a:ext uri="{FF2B5EF4-FFF2-40B4-BE49-F238E27FC236}">
                  <a16:creationId xmlns:a16="http://schemas.microsoft.com/office/drawing/2014/main" id="{02DFA7C4-2D60-714A-867B-078174246831}"/>
                </a:ext>
              </a:extLst>
            </p:cNvPr>
            <p:cNvPicPr>
              <a:picLocks noChangeAspect="1" noChangeArrowheads="1"/>
            </p:cNvPicPr>
            <p:nvPr/>
          </p:nvPicPr>
          <p:blipFill>
            <a:blip r:embed="rId3">
              <a:clrChange>
                <a:clrFrom>
                  <a:srgbClr val="FFFFFD"/>
                </a:clrFrom>
                <a:clrTo>
                  <a:srgbClr val="FFFFFD">
                    <a:alpha val="0"/>
                  </a:srgbClr>
                </a:clrTo>
              </a:clrChange>
            </a:blip>
            <a:srcRect/>
            <a:stretch>
              <a:fillRect/>
            </a:stretch>
          </p:blipFill>
          <p:spPr bwMode="auto">
            <a:xfrm>
              <a:off x="6036063" y="3253676"/>
              <a:ext cx="100607" cy="100003"/>
            </a:xfrm>
            <a:prstGeom prst="rect">
              <a:avLst/>
            </a:prstGeom>
            <a:noFill/>
            <a:ln w="9525">
              <a:noFill/>
              <a:miter lim="800000"/>
              <a:headEnd/>
              <a:tailEnd/>
            </a:ln>
          </p:spPr>
        </p:pic>
        <p:pic>
          <p:nvPicPr>
            <p:cNvPr id="52" name="Picture 51" descr="sphere5_big">
              <a:extLst>
                <a:ext uri="{FF2B5EF4-FFF2-40B4-BE49-F238E27FC236}">
                  <a16:creationId xmlns:a16="http://schemas.microsoft.com/office/drawing/2014/main" id="{E3D42004-E7FD-5E4B-93FB-7E024DF3521D}"/>
                </a:ext>
              </a:extLst>
            </p:cNvPr>
            <p:cNvPicPr>
              <a:picLocks noChangeAspect="1" noChangeArrowheads="1"/>
            </p:cNvPicPr>
            <p:nvPr/>
          </p:nvPicPr>
          <p:blipFill>
            <a:blip r:embed="rId3">
              <a:clrChange>
                <a:clrFrom>
                  <a:srgbClr val="FFFFFD"/>
                </a:clrFrom>
                <a:clrTo>
                  <a:srgbClr val="FFFFFD">
                    <a:alpha val="0"/>
                  </a:srgbClr>
                </a:clrTo>
              </a:clrChange>
            </a:blip>
            <a:srcRect/>
            <a:stretch>
              <a:fillRect/>
            </a:stretch>
          </p:blipFill>
          <p:spPr bwMode="auto">
            <a:xfrm>
              <a:off x="5599301" y="3241182"/>
              <a:ext cx="67071" cy="66669"/>
            </a:xfrm>
            <a:prstGeom prst="rect">
              <a:avLst/>
            </a:prstGeom>
            <a:noFill/>
            <a:ln w="9525">
              <a:noFill/>
              <a:miter lim="800000"/>
              <a:headEnd/>
              <a:tailEnd/>
            </a:ln>
          </p:spPr>
        </p:pic>
        <p:pic>
          <p:nvPicPr>
            <p:cNvPr id="53" name="Picture 51" descr="sphere5_big">
              <a:extLst>
                <a:ext uri="{FF2B5EF4-FFF2-40B4-BE49-F238E27FC236}">
                  <a16:creationId xmlns:a16="http://schemas.microsoft.com/office/drawing/2014/main" id="{ADB96010-EBBC-124D-826A-23E8482A35F6}"/>
                </a:ext>
              </a:extLst>
            </p:cNvPr>
            <p:cNvPicPr>
              <a:picLocks noChangeAspect="1" noChangeArrowheads="1"/>
            </p:cNvPicPr>
            <p:nvPr/>
          </p:nvPicPr>
          <p:blipFill>
            <a:blip r:embed="rId3">
              <a:clrChange>
                <a:clrFrom>
                  <a:srgbClr val="FFFFFD"/>
                </a:clrFrom>
                <a:clrTo>
                  <a:srgbClr val="FFFFFD">
                    <a:alpha val="0"/>
                  </a:srgbClr>
                </a:clrTo>
              </a:clrChange>
            </a:blip>
            <a:srcRect/>
            <a:stretch>
              <a:fillRect/>
            </a:stretch>
          </p:blipFill>
          <p:spPr bwMode="auto">
            <a:xfrm>
              <a:off x="5958470" y="3119544"/>
              <a:ext cx="134141" cy="133336"/>
            </a:xfrm>
            <a:prstGeom prst="rect">
              <a:avLst/>
            </a:prstGeom>
            <a:noFill/>
            <a:ln w="9525">
              <a:noFill/>
              <a:miter lim="800000"/>
              <a:headEnd/>
              <a:tailEnd/>
            </a:ln>
          </p:spPr>
        </p:pic>
        <p:pic>
          <p:nvPicPr>
            <p:cNvPr id="54" name="Picture 51" descr="sphere5_big">
              <a:extLst>
                <a:ext uri="{FF2B5EF4-FFF2-40B4-BE49-F238E27FC236}">
                  <a16:creationId xmlns:a16="http://schemas.microsoft.com/office/drawing/2014/main" id="{46C30242-6E19-614C-9588-D0DFEAE45E08}"/>
                </a:ext>
              </a:extLst>
            </p:cNvPr>
            <p:cNvPicPr>
              <a:picLocks noChangeAspect="1" noChangeArrowheads="1"/>
            </p:cNvPicPr>
            <p:nvPr/>
          </p:nvPicPr>
          <p:blipFill>
            <a:blip r:embed="rId3">
              <a:clrChange>
                <a:clrFrom>
                  <a:srgbClr val="FFFFFD"/>
                </a:clrFrom>
                <a:clrTo>
                  <a:srgbClr val="FFFFFD">
                    <a:alpha val="0"/>
                  </a:srgbClr>
                </a:clrTo>
              </a:clrChange>
            </a:blip>
            <a:srcRect/>
            <a:stretch>
              <a:fillRect/>
            </a:stretch>
          </p:blipFill>
          <p:spPr bwMode="auto">
            <a:xfrm>
              <a:off x="6166898" y="3079362"/>
              <a:ext cx="67071" cy="66669"/>
            </a:xfrm>
            <a:prstGeom prst="rect">
              <a:avLst/>
            </a:prstGeom>
            <a:noFill/>
            <a:ln w="9525">
              <a:noFill/>
              <a:miter lim="800000"/>
              <a:headEnd/>
              <a:tailEnd/>
            </a:ln>
          </p:spPr>
        </p:pic>
        <p:pic>
          <p:nvPicPr>
            <p:cNvPr id="55" name="Picture 54" descr="sphere5_big">
              <a:extLst>
                <a:ext uri="{FF2B5EF4-FFF2-40B4-BE49-F238E27FC236}">
                  <a16:creationId xmlns:a16="http://schemas.microsoft.com/office/drawing/2014/main" id="{4DB56020-E090-B549-B0F4-F0BB1B62146E}"/>
                </a:ext>
              </a:extLst>
            </p:cNvPr>
            <p:cNvPicPr>
              <a:picLocks noChangeAspect="1" noChangeArrowheads="1"/>
            </p:cNvPicPr>
            <p:nvPr/>
          </p:nvPicPr>
          <p:blipFill>
            <a:blip r:embed="rId3">
              <a:clrChange>
                <a:clrFrom>
                  <a:srgbClr val="FFFFFD"/>
                </a:clrFrom>
                <a:clrTo>
                  <a:srgbClr val="FFFFFD">
                    <a:alpha val="0"/>
                  </a:srgbClr>
                </a:clrTo>
              </a:clrChange>
            </a:blip>
            <a:srcRect/>
            <a:stretch>
              <a:fillRect/>
            </a:stretch>
          </p:blipFill>
          <p:spPr bwMode="auto">
            <a:xfrm>
              <a:off x="5697293" y="3307855"/>
              <a:ext cx="100607" cy="100003"/>
            </a:xfrm>
            <a:prstGeom prst="rect">
              <a:avLst/>
            </a:prstGeom>
            <a:noFill/>
            <a:ln w="9525">
              <a:noFill/>
              <a:miter lim="800000"/>
              <a:headEnd/>
              <a:tailEnd/>
            </a:ln>
          </p:spPr>
        </p:pic>
        <p:pic>
          <p:nvPicPr>
            <p:cNvPr id="56" name="Picture 51" descr="sphere5_big">
              <a:extLst>
                <a:ext uri="{FF2B5EF4-FFF2-40B4-BE49-F238E27FC236}">
                  <a16:creationId xmlns:a16="http://schemas.microsoft.com/office/drawing/2014/main" id="{188B805C-F47E-074E-B7CC-501EE3DF82FF}"/>
                </a:ext>
              </a:extLst>
            </p:cNvPr>
            <p:cNvPicPr>
              <a:picLocks noChangeAspect="1" noChangeArrowheads="1"/>
            </p:cNvPicPr>
            <p:nvPr/>
          </p:nvPicPr>
          <p:blipFill>
            <a:blip r:embed="rId3">
              <a:clrChange>
                <a:clrFrom>
                  <a:srgbClr val="FFFFFD"/>
                </a:clrFrom>
                <a:clrTo>
                  <a:srgbClr val="FFFFFD">
                    <a:alpha val="0"/>
                  </a:srgbClr>
                </a:clrTo>
              </a:clrChange>
            </a:blip>
            <a:srcRect/>
            <a:stretch>
              <a:fillRect/>
            </a:stretch>
          </p:blipFill>
          <p:spPr bwMode="auto">
            <a:xfrm>
              <a:off x="5636605" y="3091014"/>
              <a:ext cx="134141" cy="133336"/>
            </a:xfrm>
            <a:prstGeom prst="rect">
              <a:avLst/>
            </a:prstGeom>
            <a:noFill/>
            <a:ln w="9525">
              <a:noFill/>
              <a:miter lim="800000"/>
              <a:headEnd/>
              <a:tailEnd/>
            </a:ln>
          </p:spPr>
        </p:pic>
        <p:sp>
          <p:nvSpPr>
            <p:cNvPr id="57" name="Oval 56">
              <a:extLst>
                <a:ext uri="{FF2B5EF4-FFF2-40B4-BE49-F238E27FC236}">
                  <a16:creationId xmlns:a16="http://schemas.microsoft.com/office/drawing/2014/main" id="{0FB0BBB3-C942-6E48-937E-44014517A979}"/>
                </a:ext>
              </a:extLst>
            </p:cNvPr>
            <p:cNvSpPr/>
            <p:nvPr/>
          </p:nvSpPr>
          <p:spPr>
            <a:xfrm>
              <a:off x="6051845" y="3152221"/>
              <a:ext cx="49684" cy="49684"/>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1DBCCED9-7BAA-D04B-AD87-5AD122C6E986}"/>
                </a:ext>
              </a:extLst>
            </p:cNvPr>
            <p:cNvSpPr/>
            <p:nvPr/>
          </p:nvSpPr>
          <p:spPr>
            <a:xfrm>
              <a:off x="7138409" y="2990765"/>
              <a:ext cx="154020" cy="153978"/>
            </a:xfrm>
            <a:prstGeom prst="ellipse">
              <a:avLst/>
            </a:prstGeom>
            <a:solidFill>
              <a:srgbClr val="76D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AE0599CC-A999-EC48-BA9E-29CBD1269745}"/>
                </a:ext>
              </a:extLst>
            </p:cNvPr>
            <p:cNvSpPr/>
            <p:nvPr/>
          </p:nvSpPr>
          <p:spPr>
            <a:xfrm>
              <a:off x="7394793" y="3233225"/>
              <a:ext cx="154020" cy="153978"/>
            </a:xfrm>
            <a:prstGeom prst="ellipse">
              <a:avLst/>
            </a:prstGeom>
            <a:solidFill>
              <a:srgbClr val="76D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FE446173-7323-064A-AFC8-30461AF101DF}"/>
                </a:ext>
              </a:extLst>
            </p:cNvPr>
            <p:cNvSpPr/>
            <p:nvPr/>
          </p:nvSpPr>
          <p:spPr>
            <a:xfrm>
              <a:off x="7121607" y="3345655"/>
              <a:ext cx="83118" cy="83096"/>
            </a:xfrm>
            <a:prstGeom prst="ellipse">
              <a:avLst/>
            </a:prstGeom>
            <a:solidFill>
              <a:srgbClr val="76D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D378FF2F-F45A-9346-8386-5594125A12FF}"/>
                </a:ext>
              </a:extLst>
            </p:cNvPr>
            <p:cNvSpPr/>
            <p:nvPr/>
          </p:nvSpPr>
          <p:spPr>
            <a:xfrm>
              <a:off x="7210014" y="3204589"/>
              <a:ext cx="134132" cy="134096"/>
            </a:xfrm>
            <a:prstGeom prst="ellipse">
              <a:avLst/>
            </a:prstGeom>
            <a:solidFill>
              <a:srgbClr val="76D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BA65EB0B-87AF-6C44-A7D4-47D8AF573499}"/>
                </a:ext>
              </a:extLst>
            </p:cNvPr>
            <p:cNvSpPr/>
            <p:nvPr/>
          </p:nvSpPr>
          <p:spPr>
            <a:xfrm>
              <a:off x="7057522" y="3176008"/>
              <a:ext cx="96810" cy="96784"/>
            </a:xfrm>
            <a:prstGeom prst="ellipse">
              <a:avLst/>
            </a:prstGeom>
            <a:solidFill>
              <a:srgbClr val="76D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043E822F-6F45-9449-A915-CE84DCCEE090}"/>
                </a:ext>
              </a:extLst>
            </p:cNvPr>
            <p:cNvSpPr/>
            <p:nvPr/>
          </p:nvSpPr>
          <p:spPr>
            <a:xfrm>
              <a:off x="6879542" y="3179615"/>
              <a:ext cx="119448" cy="119415"/>
            </a:xfrm>
            <a:prstGeom prst="ellipse">
              <a:avLst/>
            </a:prstGeom>
            <a:solidFill>
              <a:srgbClr val="76D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4" name="Picture 51" descr="sphere5_big">
              <a:extLst>
                <a:ext uri="{FF2B5EF4-FFF2-40B4-BE49-F238E27FC236}">
                  <a16:creationId xmlns:a16="http://schemas.microsoft.com/office/drawing/2014/main" id="{01BF8D0E-103E-C848-B7D2-74B36C4E8231}"/>
                </a:ext>
              </a:extLst>
            </p:cNvPr>
            <p:cNvPicPr>
              <a:picLocks noChangeAspect="1" noChangeArrowheads="1"/>
            </p:cNvPicPr>
            <p:nvPr/>
          </p:nvPicPr>
          <p:blipFill>
            <a:blip r:embed="rId3">
              <a:clrChange>
                <a:clrFrom>
                  <a:srgbClr val="FFFFFD"/>
                </a:clrFrom>
                <a:clrTo>
                  <a:srgbClr val="FFFFFD">
                    <a:alpha val="0"/>
                  </a:srgbClr>
                </a:clrTo>
              </a:clrChange>
            </a:blip>
            <a:srcRect/>
            <a:stretch>
              <a:fillRect/>
            </a:stretch>
          </p:blipFill>
          <p:spPr bwMode="auto">
            <a:xfrm>
              <a:off x="7079706" y="3200345"/>
              <a:ext cx="50962" cy="50657"/>
            </a:xfrm>
            <a:prstGeom prst="rect">
              <a:avLst/>
            </a:prstGeom>
            <a:noFill/>
            <a:ln w="9525">
              <a:noFill/>
              <a:miter lim="800000"/>
              <a:headEnd/>
              <a:tailEnd/>
            </a:ln>
          </p:spPr>
        </p:pic>
        <p:pic>
          <p:nvPicPr>
            <p:cNvPr id="65" name="Picture 51" descr="sphere5_big">
              <a:extLst>
                <a:ext uri="{FF2B5EF4-FFF2-40B4-BE49-F238E27FC236}">
                  <a16:creationId xmlns:a16="http://schemas.microsoft.com/office/drawing/2014/main" id="{1D80C34C-8AC2-D64C-8D82-9458CC6890E5}"/>
                </a:ext>
              </a:extLst>
            </p:cNvPr>
            <p:cNvPicPr>
              <a:picLocks noChangeAspect="1" noChangeArrowheads="1"/>
            </p:cNvPicPr>
            <p:nvPr/>
          </p:nvPicPr>
          <p:blipFill>
            <a:blip r:embed="rId3">
              <a:clrChange>
                <a:clrFrom>
                  <a:srgbClr val="FFFFFD"/>
                </a:clrFrom>
                <a:clrTo>
                  <a:srgbClr val="FFFFFD">
                    <a:alpha val="0"/>
                  </a:srgbClr>
                </a:clrTo>
              </a:clrChange>
            </a:blip>
            <a:srcRect/>
            <a:stretch>
              <a:fillRect/>
            </a:stretch>
          </p:blipFill>
          <p:spPr bwMode="auto">
            <a:xfrm>
              <a:off x="7137685" y="3364713"/>
              <a:ext cx="50962" cy="50657"/>
            </a:xfrm>
            <a:prstGeom prst="rect">
              <a:avLst/>
            </a:prstGeom>
            <a:noFill/>
            <a:ln w="9525">
              <a:noFill/>
              <a:miter lim="800000"/>
              <a:headEnd/>
              <a:tailEnd/>
            </a:ln>
          </p:spPr>
        </p:pic>
        <p:pic>
          <p:nvPicPr>
            <p:cNvPr id="66" name="Picture 51" descr="sphere5_big">
              <a:extLst>
                <a:ext uri="{FF2B5EF4-FFF2-40B4-BE49-F238E27FC236}">
                  <a16:creationId xmlns:a16="http://schemas.microsoft.com/office/drawing/2014/main" id="{79ACF3B1-B6AE-7C47-B2AE-77EF64AEF552}"/>
                </a:ext>
              </a:extLst>
            </p:cNvPr>
            <p:cNvPicPr>
              <a:picLocks noChangeAspect="1" noChangeArrowheads="1"/>
            </p:cNvPicPr>
            <p:nvPr/>
          </p:nvPicPr>
          <p:blipFill>
            <a:blip r:embed="rId3">
              <a:clrChange>
                <a:clrFrom>
                  <a:srgbClr val="FFFFFD"/>
                </a:clrFrom>
                <a:clrTo>
                  <a:srgbClr val="FFFFFD">
                    <a:alpha val="0"/>
                  </a:srgbClr>
                </a:clrTo>
              </a:clrChange>
            </a:blip>
            <a:srcRect/>
            <a:stretch>
              <a:fillRect/>
            </a:stretch>
          </p:blipFill>
          <p:spPr bwMode="auto">
            <a:xfrm>
              <a:off x="7437478" y="3110777"/>
              <a:ext cx="51334" cy="51025"/>
            </a:xfrm>
            <a:prstGeom prst="rect">
              <a:avLst/>
            </a:prstGeom>
            <a:noFill/>
            <a:ln w="9525">
              <a:noFill/>
              <a:miter lim="800000"/>
              <a:headEnd/>
              <a:tailEnd/>
            </a:ln>
          </p:spPr>
        </p:pic>
        <p:sp>
          <p:nvSpPr>
            <p:cNvPr id="67" name="Oval 66">
              <a:extLst>
                <a:ext uri="{FF2B5EF4-FFF2-40B4-BE49-F238E27FC236}">
                  <a16:creationId xmlns:a16="http://schemas.microsoft.com/office/drawing/2014/main" id="{9F4B94FA-F226-DD4D-8D4F-EED37F066A41}"/>
                </a:ext>
              </a:extLst>
            </p:cNvPr>
            <p:cNvSpPr/>
            <p:nvPr/>
          </p:nvSpPr>
          <p:spPr>
            <a:xfrm>
              <a:off x="7421586" y="3093623"/>
              <a:ext cx="83118" cy="83096"/>
            </a:xfrm>
            <a:prstGeom prst="ellipse">
              <a:avLst/>
            </a:prstGeom>
            <a:solidFill>
              <a:srgbClr val="76D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8" name="Group 170">
              <a:extLst>
                <a:ext uri="{FF2B5EF4-FFF2-40B4-BE49-F238E27FC236}">
                  <a16:creationId xmlns:a16="http://schemas.microsoft.com/office/drawing/2014/main" id="{7D455236-00E5-ED40-9958-3E725CCA25D4}"/>
                </a:ext>
              </a:extLst>
            </p:cNvPr>
            <p:cNvGrpSpPr/>
            <p:nvPr/>
          </p:nvGrpSpPr>
          <p:grpSpPr>
            <a:xfrm>
              <a:off x="6784335" y="3724819"/>
              <a:ext cx="514588" cy="293913"/>
              <a:chOff x="1238555" y="2577478"/>
              <a:chExt cx="550789" cy="314590"/>
            </a:xfrm>
          </p:grpSpPr>
          <p:pic>
            <p:nvPicPr>
              <p:cNvPr id="73" name="Picture 51" descr="sphere5_big">
                <a:extLst>
                  <a:ext uri="{FF2B5EF4-FFF2-40B4-BE49-F238E27FC236}">
                    <a16:creationId xmlns:a16="http://schemas.microsoft.com/office/drawing/2014/main" id="{2D0EC6FD-525B-C545-BAA4-4EF5FFEB1FAC}"/>
                  </a:ext>
                </a:extLst>
              </p:cNvPr>
              <p:cNvPicPr>
                <a:picLocks noChangeAspect="1" noChangeArrowheads="1"/>
              </p:cNvPicPr>
              <p:nvPr/>
            </p:nvPicPr>
            <p:blipFill>
              <a:blip r:embed="rId3">
                <a:clrChange>
                  <a:clrFrom>
                    <a:srgbClr val="FFFFFD"/>
                  </a:clrFrom>
                  <a:clrTo>
                    <a:srgbClr val="FFFFFD">
                      <a:alpha val="0"/>
                    </a:srgbClr>
                  </a:clrTo>
                </a:clrChange>
              </a:blip>
              <a:srcRect/>
              <a:stretch>
                <a:fillRect/>
              </a:stretch>
            </p:blipFill>
            <p:spPr bwMode="auto">
              <a:xfrm>
                <a:off x="1309743" y="2577478"/>
                <a:ext cx="71188" cy="70762"/>
              </a:xfrm>
              <a:prstGeom prst="rect">
                <a:avLst/>
              </a:prstGeom>
              <a:noFill/>
              <a:ln w="9525">
                <a:noFill/>
                <a:miter lim="800000"/>
                <a:headEnd/>
                <a:tailEnd/>
              </a:ln>
            </p:spPr>
          </p:pic>
          <p:pic>
            <p:nvPicPr>
              <p:cNvPr id="74" name="Picture 73" descr="sphere5_big">
                <a:extLst>
                  <a:ext uri="{FF2B5EF4-FFF2-40B4-BE49-F238E27FC236}">
                    <a16:creationId xmlns:a16="http://schemas.microsoft.com/office/drawing/2014/main" id="{05A4391F-4D60-1E43-93B1-1418FA5E9EFF}"/>
                  </a:ext>
                </a:extLst>
              </p:cNvPr>
              <p:cNvPicPr>
                <a:picLocks noChangeAspect="1" noChangeArrowheads="1"/>
              </p:cNvPicPr>
              <p:nvPr/>
            </p:nvPicPr>
            <p:blipFill>
              <a:blip r:embed="rId3">
                <a:clrChange>
                  <a:clrFrom>
                    <a:srgbClr val="FFFFFD"/>
                  </a:clrFrom>
                  <a:clrTo>
                    <a:srgbClr val="FFFFFD">
                      <a:alpha val="0"/>
                    </a:srgbClr>
                  </a:clrTo>
                </a:clrChange>
              </a:blip>
              <a:srcRect/>
              <a:stretch>
                <a:fillRect/>
              </a:stretch>
            </p:blipFill>
            <p:spPr bwMode="auto">
              <a:xfrm>
                <a:off x="1427893" y="2612859"/>
                <a:ext cx="106783" cy="106142"/>
              </a:xfrm>
              <a:prstGeom prst="rect">
                <a:avLst/>
              </a:prstGeom>
              <a:noFill/>
              <a:ln w="9525">
                <a:noFill/>
                <a:miter lim="800000"/>
                <a:headEnd/>
                <a:tailEnd/>
              </a:ln>
            </p:spPr>
          </p:pic>
          <p:pic>
            <p:nvPicPr>
              <p:cNvPr id="75" name="Picture 51" descr="sphere5_big">
                <a:extLst>
                  <a:ext uri="{FF2B5EF4-FFF2-40B4-BE49-F238E27FC236}">
                    <a16:creationId xmlns:a16="http://schemas.microsoft.com/office/drawing/2014/main" id="{222051EF-8F75-AC4E-B087-9B7EF074B52E}"/>
                  </a:ext>
                </a:extLst>
              </p:cNvPr>
              <p:cNvPicPr>
                <a:picLocks noChangeAspect="1" noChangeArrowheads="1"/>
              </p:cNvPicPr>
              <p:nvPr/>
            </p:nvPicPr>
            <p:blipFill>
              <a:blip r:embed="rId3">
                <a:clrChange>
                  <a:clrFrom>
                    <a:srgbClr val="FFFFFD"/>
                  </a:clrFrom>
                  <a:clrTo>
                    <a:srgbClr val="FFFFFD">
                      <a:alpha val="0"/>
                    </a:srgbClr>
                  </a:clrTo>
                </a:clrChange>
              </a:blip>
              <a:srcRect/>
              <a:stretch>
                <a:fillRect/>
              </a:stretch>
            </p:blipFill>
            <p:spPr bwMode="auto">
              <a:xfrm>
                <a:off x="1499082" y="2750543"/>
                <a:ext cx="71188" cy="70762"/>
              </a:xfrm>
              <a:prstGeom prst="rect">
                <a:avLst/>
              </a:prstGeom>
              <a:noFill/>
              <a:ln w="9525">
                <a:noFill/>
                <a:miter lim="800000"/>
                <a:headEnd/>
                <a:tailEnd/>
              </a:ln>
            </p:spPr>
          </p:pic>
          <p:pic>
            <p:nvPicPr>
              <p:cNvPr id="76" name="Picture 51" descr="sphere5_big">
                <a:extLst>
                  <a:ext uri="{FF2B5EF4-FFF2-40B4-BE49-F238E27FC236}">
                    <a16:creationId xmlns:a16="http://schemas.microsoft.com/office/drawing/2014/main" id="{6997EE48-E0CC-0046-8CEC-63F4501EDC47}"/>
                  </a:ext>
                </a:extLst>
              </p:cNvPr>
              <p:cNvPicPr>
                <a:picLocks noChangeAspect="1" noChangeArrowheads="1"/>
              </p:cNvPicPr>
              <p:nvPr/>
            </p:nvPicPr>
            <p:blipFill>
              <a:blip r:embed="rId3">
                <a:clrChange>
                  <a:clrFrom>
                    <a:srgbClr val="FFFFFD"/>
                  </a:clrFrom>
                  <a:clrTo>
                    <a:srgbClr val="FFFFFD">
                      <a:alpha val="0"/>
                    </a:srgbClr>
                  </a:clrTo>
                </a:clrChange>
              </a:blip>
              <a:srcRect/>
              <a:stretch>
                <a:fillRect/>
              </a:stretch>
            </p:blipFill>
            <p:spPr bwMode="auto">
              <a:xfrm>
                <a:off x="1646968" y="2750545"/>
                <a:ext cx="142376" cy="141522"/>
              </a:xfrm>
              <a:prstGeom prst="rect">
                <a:avLst/>
              </a:prstGeom>
              <a:noFill/>
              <a:ln w="9525">
                <a:noFill/>
                <a:miter lim="800000"/>
                <a:headEnd/>
                <a:tailEnd/>
              </a:ln>
            </p:spPr>
          </p:pic>
          <p:pic>
            <p:nvPicPr>
              <p:cNvPr id="77" name="Picture 51" descr="sphere5_big">
                <a:extLst>
                  <a:ext uri="{FF2B5EF4-FFF2-40B4-BE49-F238E27FC236}">
                    <a16:creationId xmlns:a16="http://schemas.microsoft.com/office/drawing/2014/main" id="{9496A3A1-B7BB-0142-A21A-9FCF2B905DA0}"/>
                  </a:ext>
                </a:extLst>
              </p:cNvPr>
              <p:cNvPicPr>
                <a:picLocks noChangeAspect="1" noChangeArrowheads="1"/>
              </p:cNvPicPr>
              <p:nvPr/>
            </p:nvPicPr>
            <p:blipFill>
              <a:blip r:embed="rId3">
                <a:clrChange>
                  <a:clrFrom>
                    <a:srgbClr val="FFFFFD"/>
                  </a:clrFrom>
                  <a:clrTo>
                    <a:srgbClr val="FFFFFD">
                      <a:alpha val="0"/>
                    </a:srgbClr>
                  </a:clrTo>
                </a:clrChange>
              </a:blip>
              <a:srcRect/>
              <a:stretch>
                <a:fillRect/>
              </a:stretch>
            </p:blipFill>
            <p:spPr bwMode="auto">
              <a:xfrm>
                <a:off x="1380505" y="2821306"/>
                <a:ext cx="71188" cy="70762"/>
              </a:xfrm>
              <a:prstGeom prst="rect">
                <a:avLst/>
              </a:prstGeom>
              <a:noFill/>
              <a:ln w="9525">
                <a:noFill/>
                <a:miter lim="800000"/>
                <a:headEnd/>
                <a:tailEnd/>
              </a:ln>
            </p:spPr>
          </p:pic>
          <p:pic>
            <p:nvPicPr>
              <p:cNvPr id="78" name="Picture 77" descr="sphere5_big">
                <a:extLst>
                  <a:ext uri="{FF2B5EF4-FFF2-40B4-BE49-F238E27FC236}">
                    <a16:creationId xmlns:a16="http://schemas.microsoft.com/office/drawing/2014/main" id="{F04F8C4D-4D13-F645-978D-E7F262A6C81B}"/>
                  </a:ext>
                </a:extLst>
              </p:cNvPr>
              <p:cNvPicPr>
                <a:picLocks noChangeAspect="1" noChangeArrowheads="1"/>
              </p:cNvPicPr>
              <p:nvPr/>
            </p:nvPicPr>
            <p:blipFill>
              <a:blip r:embed="rId3">
                <a:clrChange>
                  <a:clrFrom>
                    <a:srgbClr val="FFFFFD"/>
                  </a:clrFrom>
                  <a:clrTo>
                    <a:srgbClr val="FFFFFD">
                      <a:alpha val="0"/>
                    </a:srgbClr>
                  </a:clrTo>
                </a:clrChange>
              </a:blip>
              <a:srcRect/>
              <a:stretch>
                <a:fillRect/>
              </a:stretch>
            </p:blipFill>
            <p:spPr bwMode="auto">
              <a:xfrm>
                <a:off x="1593576" y="2595169"/>
                <a:ext cx="106783" cy="106142"/>
              </a:xfrm>
              <a:prstGeom prst="rect">
                <a:avLst/>
              </a:prstGeom>
              <a:noFill/>
              <a:ln w="9525">
                <a:noFill/>
                <a:miter lim="800000"/>
                <a:headEnd/>
                <a:tailEnd/>
              </a:ln>
            </p:spPr>
          </p:pic>
          <p:pic>
            <p:nvPicPr>
              <p:cNvPr id="79" name="Picture 51" descr="sphere5_big">
                <a:extLst>
                  <a:ext uri="{FF2B5EF4-FFF2-40B4-BE49-F238E27FC236}">
                    <a16:creationId xmlns:a16="http://schemas.microsoft.com/office/drawing/2014/main" id="{BCED84F3-8426-6E49-AF80-96BF014CF97E}"/>
                  </a:ext>
                </a:extLst>
              </p:cNvPr>
              <p:cNvPicPr>
                <a:picLocks noChangeAspect="1" noChangeArrowheads="1"/>
              </p:cNvPicPr>
              <p:nvPr/>
            </p:nvPicPr>
            <p:blipFill>
              <a:blip r:embed="rId3">
                <a:clrChange>
                  <a:clrFrom>
                    <a:srgbClr val="FFFFFD"/>
                  </a:clrFrom>
                  <a:clrTo>
                    <a:srgbClr val="FFFFFD">
                      <a:alpha val="0"/>
                    </a:srgbClr>
                  </a:clrTo>
                </a:clrChange>
              </a:blip>
              <a:srcRect/>
              <a:stretch>
                <a:fillRect/>
              </a:stretch>
            </p:blipFill>
            <p:spPr bwMode="auto">
              <a:xfrm>
                <a:off x="1238555" y="2679784"/>
                <a:ext cx="142376" cy="141522"/>
              </a:xfrm>
              <a:prstGeom prst="rect">
                <a:avLst/>
              </a:prstGeom>
              <a:noFill/>
              <a:ln w="9525">
                <a:noFill/>
                <a:miter lim="800000"/>
                <a:headEnd/>
                <a:tailEnd/>
              </a:ln>
            </p:spPr>
          </p:pic>
        </p:grpSp>
        <p:cxnSp>
          <p:nvCxnSpPr>
            <p:cNvPr id="69" name="Straight Arrow Connector 68">
              <a:extLst>
                <a:ext uri="{FF2B5EF4-FFF2-40B4-BE49-F238E27FC236}">
                  <a16:creationId xmlns:a16="http://schemas.microsoft.com/office/drawing/2014/main" id="{BAA2B3D5-AB76-E346-B50F-FA63BEBC2653}"/>
                </a:ext>
              </a:extLst>
            </p:cNvPr>
            <p:cNvCxnSpPr/>
            <p:nvPr/>
          </p:nvCxnSpPr>
          <p:spPr>
            <a:xfrm flipH="1" flipV="1">
              <a:off x="7024472" y="3361739"/>
              <a:ext cx="10423" cy="349515"/>
            </a:xfrm>
            <a:prstGeom prst="straightConnector1">
              <a:avLst/>
            </a:prstGeom>
            <a:ln w="19050">
              <a:solidFill>
                <a:schemeClr val="accent2"/>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pic>
          <p:nvPicPr>
            <p:cNvPr id="70" name="Picture 51" descr="sphere5_big">
              <a:extLst>
                <a:ext uri="{FF2B5EF4-FFF2-40B4-BE49-F238E27FC236}">
                  <a16:creationId xmlns:a16="http://schemas.microsoft.com/office/drawing/2014/main" id="{5B676266-68DA-9249-A72F-21C1C04B1E65}"/>
                </a:ext>
              </a:extLst>
            </p:cNvPr>
            <p:cNvPicPr>
              <a:picLocks noChangeAspect="1" noChangeArrowheads="1"/>
            </p:cNvPicPr>
            <p:nvPr/>
          </p:nvPicPr>
          <p:blipFill>
            <a:blip r:embed="rId3">
              <a:clrChange>
                <a:clrFrom>
                  <a:srgbClr val="FFFFFD"/>
                </a:clrFrom>
                <a:clrTo>
                  <a:srgbClr val="FFFFFD">
                    <a:alpha val="0"/>
                  </a:srgbClr>
                </a:clrTo>
              </a:clrChange>
            </a:blip>
            <a:srcRect/>
            <a:stretch>
              <a:fillRect/>
            </a:stretch>
          </p:blipFill>
          <p:spPr bwMode="auto">
            <a:xfrm>
              <a:off x="7446322" y="3285835"/>
              <a:ext cx="50962" cy="50657"/>
            </a:xfrm>
            <a:prstGeom prst="rect">
              <a:avLst/>
            </a:prstGeom>
            <a:noFill/>
            <a:ln w="9525">
              <a:noFill/>
              <a:miter lim="800000"/>
              <a:headEnd/>
              <a:tailEnd/>
            </a:ln>
          </p:spPr>
        </p:pic>
        <p:pic>
          <p:nvPicPr>
            <p:cNvPr id="71" name="Picture 51" descr="sphere5_big">
              <a:extLst>
                <a:ext uri="{FF2B5EF4-FFF2-40B4-BE49-F238E27FC236}">
                  <a16:creationId xmlns:a16="http://schemas.microsoft.com/office/drawing/2014/main" id="{D6C935BA-AB0F-E244-B5A9-33BF34EB80E8}"/>
                </a:ext>
              </a:extLst>
            </p:cNvPr>
            <p:cNvPicPr>
              <a:picLocks noChangeAspect="1" noChangeArrowheads="1"/>
            </p:cNvPicPr>
            <p:nvPr/>
          </p:nvPicPr>
          <p:blipFill>
            <a:blip r:embed="rId3">
              <a:clrChange>
                <a:clrFrom>
                  <a:srgbClr val="FFFFFD"/>
                </a:clrFrom>
                <a:clrTo>
                  <a:srgbClr val="FFFFFD">
                    <a:alpha val="0"/>
                  </a:srgbClr>
                </a:clrTo>
              </a:clrChange>
            </a:blip>
            <a:srcRect/>
            <a:stretch>
              <a:fillRect/>
            </a:stretch>
          </p:blipFill>
          <p:spPr bwMode="auto">
            <a:xfrm>
              <a:off x="7250116" y="3251002"/>
              <a:ext cx="50962" cy="50657"/>
            </a:xfrm>
            <a:prstGeom prst="rect">
              <a:avLst/>
            </a:prstGeom>
            <a:noFill/>
            <a:ln w="9525">
              <a:noFill/>
              <a:miter lim="800000"/>
              <a:headEnd/>
              <a:tailEnd/>
            </a:ln>
          </p:spPr>
        </p:pic>
        <p:pic>
          <p:nvPicPr>
            <p:cNvPr id="72" name="Picture 51" descr="sphere5_big">
              <a:extLst>
                <a:ext uri="{FF2B5EF4-FFF2-40B4-BE49-F238E27FC236}">
                  <a16:creationId xmlns:a16="http://schemas.microsoft.com/office/drawing/2014/main" id="{376E1F6F-6261-DB42-9B99-0C911E772962}"/>
                </a:ext>
              </a:extLst>
            </p:cNvPr>
            <p:cNvPicPr>
              <a:picLocks noChangeAspect="1" noChangeArrowheads="1"/>
            </p:cNvPicPr>
            <p:nvPr/>
          </p:nvPicPr>
          <p:blipFill>
            <a:blip r:embed="rId3">
              <a:clrChange>
                <a:clrFrom>
                  <a:srgbClr val="FFFFFD"/>
                </a:clrFrom>
                <a:clrTo>
                  <a:srgbClr val="FFFFFD">
                    <a:alpha val="0"/>
                  </a:srgbClr>
                </a:clrTo>
              </a:clrChange>
            </a:blip>
            <a:srcRect/>
            <a:stretch>
              <a:fillRect/>
            </a:stretch>
          </p:blipFill>
          <p:spPr bwMode="auto">
            <a:xfrm>
              <a:off x="6914615" y="3216572"/>
              <a:ext cx="45994" cy="45719"/>
            </a:xfrm>
            <a:prstGeom prst="rect">
              <a:avLst/>
            </a:prstGeom>
            <a:noFill/>
            <a:ln w="9525">
              <a:noFill/>
              <a:miter lim="800000"/>
              <a:headEnd/>
              <a:tailEnd/>
            </a:ln>
          </p:spPr>
        </p:pic>
      </p:grpSp>
      <p:sp>
        <p:nvSpPr>
          <p:cNvPr id="94" name="TextBox 93">
            <a:extLst>
              <a:ext uri="{FF2B5EF4-FFF2-40B4-BE49-F238E27FC236}">
                <a16:creationId xmlns:a16="http://schemas.microsoft.com/office/drawing/2014/main" id="{FB1A0DE7-CBBE-0E4A-A4BE-8457A5A6E2DE}"/>
              </a:ext>
            </a:extLst>
          </p:cNvPr>
          <p:cNvSpPr txBox="1"/>
          <p:nvPr/>
        </p:nvSpPr>
        <p:spPr>
          <a:xfrm>
            <a:off x="1752277" y="5913613"/>
            <a:ext cx="4730410" cy="1569660"/>
          </a:xfrm>
          <a:prstGeom prst="rect">
            <a:avLst/>
          </a:prstGeom>
          <a:noFill/>
        </p:spPr>
        <p:txBody>
          <a:bodyPr wrap="square" rtlCol="0">
            <a:spAutoFit/>
          </a:bodyPr>
          <a:lstStyle/>
          <a:p>
            <a:pPr algn="ctr">
              <a:tabLst>
                <a:tab pos="682625" algn="l"/>
              </a:tabLst>
            </a:pPr>
            <a:r>
              <a:rPr lang="en-US" sz="2400" u="sng" dirty="0">
                <a:solidFill>
                  <a:srgbClr val="011893"/>
                </a:solidFill>
                <a:latin typeface="Arial" charset="0"/>
                <a:ea typeface="Arial" charset="0"/>
                <a:cs typeface="Arial" charset="0"/>
              </a:rPr>
              <a:t>moments: </a:t>
            </a:r>
          </a:p>
          <a:p>
            <a:pPr marL="354013" indent="-354013"/>
            <a:r>
              <a:rPr lang="en-US" sz="2400" dirty="0">
                <a:solidFill>
                  <a:srgbClr val="011893"/>
                </a:solidFill>
                <a:latin typeface="Arial" charset="0"/>
                <a:ea typeface="Arial" charset="0"/>
                <a:cs typeface="Arial" charset="0"/>
              </a:rPr>
              <a:t>1)	mass, </a:t>
            </a:r>
          </a:p>
          <a:p>
            <a:pPr marL="354013" indent="-354013"/>
            <a:r>
              <a:rPr lang="en-US" sz="2400" dirty="0">
                <a:solidFill>
                  <a:srgbClr val="011893"/>
                </a:solidFill>
                <a:latin typeface="Arial" charset="0"/>
                <a:ea typeface="Arial" charset="0"/>
                <a:cs typeface="Arial" charset="0"/>
              </a:rPr>
              <a:t>2)	mass &amp; number, </a:t>
            </a:r>
          </a:p>
          <a:p>
            <a:pPr marL="354013" indent="-354013"/>
            <a:r>
              <a:rPr lang="en-US" sz="2400" dirty="0">
                <a:solidFill>
                  <a:srgbClr val="011893"/>
                </a:solidFill>
                <a:latin typeface="Arial" charset="0"/>
                <a:ea typeface="Arial" charset="0"/>
                <a:cs typeface="Arial" charset="0"/>
              </a:rPr>
              <a:t>3)	mass, number, &amp; surface area</a:t>
            </a:r>
          </a:p>
        </p:txBody>
      </p:sp>
      <p:sp>
        <p:nvSpPr>
          <p:cNvPr id="8" name="Rectangle 3">
            <a:extLst>
              <a:ext uri="{FF2B5EF4-FFF2-40B4-BE49-F238E27FC236}">
                <a16:creationId xmlns:a16="http://schemas.microsoft.com/office/drawing/2014/main" id="{36750C76-AE0B-EE4F-9376-60A6594EDC47}"/>
              </a:ext>
            </a:extLst>
          </p:cNvPr>
          <p:cNvSpPr txBox="1">
            <a:spLocks noChangeArrowheads="1"/>
          </p:cNvSpPr>
          <p:nvPr/>
        </p:nvSpPr>
        <p:spPr>
          <a:xfrm>
            <a:off x="3720438" y="3005224"/>
            <a:ext cx="2862349" cy="369332"/>
          </a:xfrm>
          <a:prstGeom prst="rect">
            <a:avLst/>
          </a:prstGeom>
        </p:spPr>
        <p:txBody>
          <a:bodyPr vert="horz" wrap="square" lIns="0" tIns="0" rIns="0" bIns="0" rtlCol="0">
            <a:spAutoFit/>
          </a:bodyPr>
          <a:lstStyle/>
          <a:p>
            <a:pPr algn="ctr">
              <a:spcBef>
                <a:spcPts val="900"/>
              </a:spcBef>
              <a:buSzPct val="100000"/>
            </a:pPr>
            <a:r>
              <a:rPr lang="en-US" sz="2400" i="1" dirty="0">
                <a:solidFill>
                  <a:srgbClr val="011893"/>
                </a:solidFill>
                <a:latin typeface="Arial"/>
                <a:cs typeface="Arial"/>
              </a:rPr>
              <a:t>Assumptions</a:t>
            </a:r>
          </a:p>
        </p:txBody>
      </p:sp>
      <p:sp>
        <p:nvSpPr>
          <p:cNvPr id="4" name="Rectangle 3">
            <a:extLst>
              <a:ext uri="{FF2B5EF4-FFF2-40B4-BE49-F238E27FC236}">
                <a16:creationId xmlns:a16="http://schemas.microsoft.com/office/drawing/2014/main" id="{4BE36BFD-7538-8845-A9CC-9F8066A8C59D}"/>
              </a:ext>
            </a:extLst>
          </p:cNvPr>
          <p:cNvSpPr/>
          <p:nvPr/>
        </p:nvSpPr>
        <p:spPr>
          <a:xfrm>
            <a:off x="1674906" y="5913613"/>
            <a:ext cx="4798732" cy="1655868"/>
          </a:xfrm>
          <a:prstGeom prst="rect">
            <a:avLst/>
          </a:prstGeom>
          <a:noFill/>
          <a:ln w="38100">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 name="Picture 94">
            <a:extLst>
              <a:ext uri="{FF2B5EF4-FFF2-40B4-BE49-F238E27FC236}">
                <a16:creationId xmlns:a16="http://schemas.microsoft.com/office/drawing/2014/main" id="{1F4D31EE-8071-8441-B5E4-A59C93EC51D1}"/>
              </a:ext>
            </a:extLst>
          </p:cNvPr>
          <p:cNvPicPr>
            <a:picLocks noChangeAspect="1"/>
          </p:cNvPicPr>
          <p:nvPr/>
        </p:nvPicPr>
        <p:blipFill rotWithShape="1">
          <a:blip r:embed="rId6">
            <a:extLst>
              <a:ext uri="{28A0092B-C50C-407E-A947-70E740481C1C}">
                <a14:useLocalDpi xmlns:a14="http://schemas.microsoft.com/office/drawing/2010/main" val="0"/>
              </a:ext>
            </a:extLst>
          </a:blip>
          <a:srcRect l="24018" t="19423" r="69367" b="8398"/>
          <a:stretch/>
        </p:blipFill>
        <p:spPr>
          <a:xfrm>
            <a:off x="-10364" y="-8370"/>
            <a:ext cx="1005151" cy="8226405"/>
          </a:xfrm>
          <a:prstGeom prst="rect">
            <a:avLst/>
          </a:prstGeom>
        </p:spPr>
      </p:pic>
    </p:spTree>
    <p:extLst>
      <p:ext uri="{BB962C8B-B14F-4D97-AF65-F5344CB8AC3E}">
        <p14:creationId xmlns:p14="http://schemas.microsoft.com/office/powerpoint/2010/main" val="1052059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4</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a:xfrm>
            <a:off x="3108960" y="-1"/>
            <a:ext cx="10972800" cy="1310979"/>
          </a:xfrm>
        </p:spPr>
        <p:txBody>
          <a:bodyPr/>
          <a:lstStyle/>
          <a:p>
            <a:r>
              <a:rPr lang="en-US" sz="4000" dirty="0"/>
              <a:t>Bulk Approach</a:t>
            </a:r>
          </a:p>
        </p:txBody>
      </p:sp>
      <p:sp>
        <p:nvSpPr>
          <p:cNvPr id="6" name="Rectangle 3">
            <a:extLst>
              <a:ext uri="{FF2B5EF4-FFF2-40B4-BE49-F238E27FC236}">
                <a16:creationId xmlns:a16="http://schemas.microsoft.com/office/drawing/2014/main" id="{4DCA2AED-C0A9-2B4C-A398-A7D3EEECDFBC}"/>
              </a:ext>
            </a:extLst>
          </p:cNvPr>
          <p:cNvSpPr txBox="1">
            <a:spLocks noChangeArrowheads="1"/>
          </p:cNvSpPr>
          <p:nvPr/>
        </p:nvSpPr>
        <p:spPr>
          <a:xfrm>
            <a:off x="1374481" y="1737360"/>
            <a:ext cx="12846426" cy="2385268"/>
          </a:xfrm>
          <a:prstGeom prst="rect">
            <a:avLst/>
          </a:prstGeom>
        </p:spPr>
        <p:txBody>
          <a:bodyPr vert="horz" wrap="square" lIns="0" tIns="0" rIns="0" bIns="0" rtlCol="0">
            <a:spAutoFit/>
          </a:bodyPr>
          <a:lstStyle/>
          <a:p>
            <a:pPr marL="457200" indent="-447675">
              <a:spcBef>
                <a:spcPts val="900"/>
              </a:spcBef>
              <a:buSzPct val="100000"/>
              <a:buBlip>
                <a:blip r:embed="rId2"/>
              </a:buBlip>
            </a:pPr>
            <a:r>
              <a:rPr lang="en-US" sz="2800" dirty="0">
                <a:solidFill>
                  <a:prstClr val="black"/>
                </a:solidFill>
                <a:latin typeface="Arial"/>
                <a:cs typeface="Arial"/>
              </a:rPr>
              <a:t>Only total mass of aerosol compounds are represented</a:t>
            </a:r>
          </a:p>
          <a:p>
            <a:pPr marL="457200" indent="-447675">
              <a:spcBef>
                <a:spcPts val="900"/>
              </a:spcBef>
              <a:buSzPct val="100000"/>
              <a:buBlip>
                <a:blip r:embed="rId2"/>
              </a:buBlip>
            </a:pPr>
            <a:r>
              <a:rPr lang="en-US" sz="2800" dirty="0">
                <a:solidFill>
                  <a:prstClr val="black"/>
                </a:solidFill>
                <a:latin typeface="Arial"/>
                <a:cs typeface="Arial"/>
              </a:rPr>
              <a:t>No information on particle number or size – need to assume size distribution for radiative transfer and response of cloud properties to aerosols</a:t>
            </a:r>
          </a:p>
          <a:p>
            <a:pPr marL="457200" indent="-447675">
              <a:spcBef>
                <a:spcPts val="900"/>
              </a:spcBef>
              <a:buSzPct val="100000"/>
              <a:buBlip>
                <a:blip r:embed="rId2"/>
              </a:buBlip>
            </a:pPr>
            <a:r>
              <a:rPr lang="en-US" sz="2800" dirty="0">
                <a:solidFill>
                  <a:prstClr val="black"/>
                </a:solidFill>
                <a:latin typeface="Arial"/>
                <a:cs typeface="Arial"/>
              </a:rPr>
              <a:t>Most numerically efficient of all the approaches (fewest number of species to keep track of)</a:t>
            </a:r>
          </a:p>
        </p:txBody>
      </p:sp>
      <p:grpSp>
        <p:nvGrpSpPr>
          <p:cNvPr id="4" name="Group 3">
            <a:extLst>
              <a:ext uri="{FF2B5EF4-FFF2-40B4-BE49-F238E27FC236}">
                <a16:creationId xmlns:a16="http://schemas.microsoft.com/office/drawing/2014/main" id="{14EB8724-E5A6-384B-8894-8C6562B3B5E2}"/>
              </a:ext>
            </a:extLst>
          </p:cNvPr>
          <p:cNvGrpSpPr/>
          <p:nvPr/>
        </p:nvGrpSpPr>
        <p:grpSpPr>
          <a:xfrm>
            <a:off x="1821460" y="4114800"/>
            <a:ext cx="11952467" cy="3634012"/>
            <a:chOff x="3352135" y="4443968"/>
            <a:chExt cx="8622947" cy="2621709"/>
          </a:xfrm>
        </p:grpSpPr>
        <p:pic>
          <p:nvPicPr>
            <p:cNvPr id="7" name="Picture 6">
              <a:extLst>
                <a:ext uri="{FF2B5EF4-FFF2-40B4-BE49-F238E27FC236}">
                  <a16:creationId xmlns:a16="http://schemas.microsoft.com/office/drawing/2014/main" id="{A8713B89-5D71-4A4A-8DD2-10AF747ADFAC}"/>
                </a:ext>
              </a:extLst>
            </p:cNvPr>
            <p:cNvPicPr>
              <a:picLocks noChangeAspect="1"/>
            </p:cNvPicPr>
            <p:nvPr/>
          </p:nvPicPr>
          <p:blipFill rotWithShape="1">
            <a:blip r:embed="rId3"/>
            <a:srcRect t="5590"/>
            <a:stretch/>
          </p:blipFill>
          <p:spPr>
            <a:xfrm>
              <a:off x="3352135" y="4650137"/>
              <a:ext cx="6447865" cy="2049855"/>
            </a:xfrm>
            <a:prstGeom prst="rect">
              <a:avLst/>
            </a:prstGeom>
          </p:spPr>
        </p:pic>
        <p:pic>
          <p:nvPicPr>
            <p:cNvPr id="8" name="Picture 7">
              <a:extLst>
                <a:ext uri="{FF2B5EF4-FFF2-40B4-BE49-F238E27FC236}">
                  <a16:creationId xmlns:a16="http://schemas.microsoft.com/office/drawing/2014/main" id="{944DCEE6-2694-6D43-AAFC-6C5437A244E8}"/>
                </a:ext>
              </a:extLst>
            </p:cNvPr>
            <p:cNvPicPr>
              <a:picLocks noChangeAspect="1"/>
            </p:cNvPicPr>
            <p:nvPr/>
          </p:nvPicPr>
          <p:blipFill>
            <a:blip r:embed="rId4"/>
            <a:stretch>
              <a:fillRect/>
            </a:stretch>
          </p:blipFill>
          <p:spPr>
            <a:xfrm>
              <a:off x="5249893" y="6699992"/>
              <a:ext cx="3106271" cy="365685"/>
            </a:xfrm>
            <a:prstGeom prst="rect">
              <a:avLst/>
            </a:prstGeom>
          </p:spPr>
        </p:pic>
        <p:sp>
          <p:nvSpPr>
            <p:cNvPr id="9" name="TextBox 8">
              <a:extLst>
                <a:ext uri="{FF2B5EF4-FFF2-40B4-BE49-F238E27FC236}">
                  <a16:creationId xmlns:a16="http://schemas.microsoft.com/office/drawing/2014/main" id="{88B73360-5359-BE49-866D-014B471FCF37}"/>
                </a:ext>
              </a:extLst>
            </p:cNvPr>
            <p:cNvSpPr txBox="1"/>
            <p:nvPr/>
          </p:nvSpPr>
          <p:spPr>
            <a:xfrm>
              <a:off x="5362311" y="4443968"/>
              <a:ext cx="3741730" cy="338554"/>
            </a:xfrm>
            <a:prstGeom prst="rect">
              <a:avLst/>
            </a:prstGeom>
            <a:noFill/>
          </p:spPr>
          <p:txBody>
            <a:bodyPr wrap="none" rtlCol="0">
              <a:spAutoFit/>
            </a:bodyPr>
            <a:lstStyle/>
            <a:p>
              <a:r>
                <a:rPr lang="en-US" sz="1600" b="1" dirty="0">
                  <a:solidFill>
                    <a:schemeClr val="accent2"/>
                  </a:solidFill>
                  <a:latin typeface="Arial" panose="020B0604020202020204" pitchFamily="34" charset="0"/>
                  <a:cs typeface="Arial" panose="020B0604020202020204" pitchFamily="34" charset="0"/>
                </a:rPr>
                <a:t>16-year Mean Surface Concentration</a:t>
              </a:r>
            </a:p>
          </p:txBody>
        </p:sp>
        <p:pic>
          <p:nvPicPr>
            <p:cNvPr id="10" name="Picture 9">
              <a:extLst>
                <a:ext uri="{FF2B5EF4-FFF2-40B4-BE49-F238E27FC236}">
                  <a16:creationId xmlns:a16="http://schemas.microsoft.com/office/drawing/2014/main" id="{29F373C0-3B9D-4E4F-B92B-B05AE16C49AA}"/>
                </a:ext>
              </a:extLst>
            </p:cNvPr>
            <p:cNvPicPr>
              <a:picLocks noChangeAspect="1"/>
            </p:cNvPicPr>
            <p:nvPr/>
          </p:nvPicPr>
          <p:blipFill>
            <a:blip r:embed="rId5"/>
            <a:stretch>
              <a:fillRect/>
            </a:stretch>
          </p:blipFill>
          <p:spPr>
            <a:xfrm>
              <a:off x="9746211" y="4698052"/>
              <a:ext cx="2228871" cy="1874538"/>
            </a:xfrm>
            <a:prstGeom prst="rect">
              <a:avLst/>
            </a:prstGeom>
          </p:spPr>
        </p:pic>
        <p:sp>
          <p:nvSpPr>
            <p:cNvPr id="11" name="TextBox 10">
              <a:extLst>
                <a:ext uri="{FF2B5EF4-FFF2-40B4-BE49-F238E27FC236}">
                  <a16:creationId xmlns:a16="http://schemas.microsoft.com/office/drawing/2014/main" id="{CBF1150A-0B39-A340-AEDC-D4AFE837BD91}"/>
                </a:ext>
              </a:extLst>
            </p:cNvPr>
            <p:cNvSpPr txBox="1"/>
            <p:nvPr/>
          </p:nvSpPr>
          <p:spPr>
            <a:xfrm>
              <a:off x="8478459" y="6759548"/>
              <a:ext cx="2749715" cy="244245"/>
            </a:xfrm>
            <a:prstGeom prst="rect">
              <a:avLst/>
            </a:prstGeom>
            <a:noFill/>
          </p:spPr>
          <p:txBody>
            <a:bodyPr wrap="square" rtlCol="0">
              <a:spAutoFit/>
            </a:bodyPr>
            <a:lstStyle/>
            <a:p>
              <a:r>
                <a:rPr lang="en-US" sz="1600" i="1">
                  <a:solidFill>
                    <a:schemeClr val="accent2"/>
                  </a:solidFill>
                  <a:latin typeface="Arial" panose="020B0604020202020204" pitchFamily="34" charset="0"/>
                  <a:cs typeface="Arial" panose="020B0604020202020204" pitchFamily="34" charset="0"/>
                </a:rPr>
                <a:t>from </a:t>
              </a:r>
              <a:r>
                <a:rPr lang="en-US" sz="1600" i="1" err="1">
                  <a:solidFill>
                    <a:schemeClr val="accent2"/>
                  </a:solidFill>
                  <a:latin typeface="Arial" panose="020B0604020202020204" pitchFamily="34" charset="0"/>
                  <a:cs typeface="Arial" panose="020B0604020202020204" pitchFamily="34" charset="0"/>
                </a:rPr>
                <a:t>Ginoux</a:t>
              </a:r>
              <a:r>
                <a:rPr lang="en-US" sz="1600" i="1">
                  <a:solidFill>
                    <a:schemeClr val="accent2"/>
                  </a:solidFill>
                  <a:latin typeface="Arial" panose="020B0604020202020204" pitchFamily="34" charset="0"/>
                  <a:cs typeface="Arial" panose="020B0604020202020204" pitchFamily="34" charset="0"/>
                </a:rPr>
                <a:t> et al. EMS, 2004</a:t>
              </a:r>
            </a:p>
          </p:txBody>
        </p:sp>
      </p:grpSp>
      <p:pic>
        <p:nvPicPr>
          <p:cNvPr id="15" name="Picture 14">
            <a:extLst>
              <a:ext uri="{FF2B5EF4-FFF2-40B4-BE49-F238E27FC236}">
                <a16:creationId xmlns:a16="http://schemas.microsoft.com/office/drawing/2014/main" id="{D37C189B-C16B-864B-BBA3-D4677D954A5B}"/>
              </a:ext>
            </a:extLst>
          </p:cNvPr>
          <p:cNvPicPr>
            <a:picLocks noChangeAspect="1"/>
          </p:cNvPicPr>
          <p:nvPr/>
        </p:nvPicPr>
        <p:blipFill rotWithShape="1">
          <a:blip r:embed="rId6">
            <a:extLst>
              <a:ext uri="{28A0092B-C50C-407E-A947-70E740481C1C}">
                <a14:useLocalDpi xmlns:a14="http://schemas.microsoft.com/office/drawing/2010/main" val="0"/>
              </a:ext>
            </a:extLst>
          </a:blip>
          <a:srcRect l="24018" t="19423" r="69367" b="8398"/>
          <a:stretch/>
        </p:blipFill>
        <p:spPr>
          <a:xfrm>
            <a:off x="-10365" y="-8371"/>
            <a:ext cx="1007776" cy="8247888"/>
          </a:xfrm>
          <a:prstGeom prst="rect">
            <a:avLst/>
          </a:prstGeom>
        </p:spPr>
      </p:pic>
    </p:spTree>
    <p:extLst>
      <p:ext uri="{BB962C8B-B14F-4D97-AF65-F5344CB8AC3E}">
        <p14:creationId xmlns:p14="http://schemas.microsoft.com/office/powerpoint/2010/main" val="298322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5</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a:xfrm>
            <a:off x="3108960" y="-1"/>
            <a:ext cx="10972800" cy="1310979"/>
          </a:xfrm>
        </p:spPr>
        <p:txBody>
          <a:bodyPr/>
          <a:lstStyle/>
          <a:p>
            <a:r>
              <a:rPr lang="en-US" sz="4000" dirty="0"/>
              <a:t>Modal Approach</a:t>
            </a:r>
          </a:p>
        </p:txBody>
      </p:sp>
      <p:sp>
        <p:nvSpPr>
          <p:cNvPr id="6" name="Rectangle 3">
            <a:extLst>
              <a:ext uri="{FF2B5EF4-FFF2-40B4-BE49-F238E27FC236}">
                <a16:creationId xmlns:a16="http://schemas.microsoft.com/office/drawing/2014/main" id="{071D84B5-05C3-A048-93DD-57F4EC0AE37A}"/>
              </a:ext>
            </a:extLst>
          </p:cNvPr>
          <p:cNvSpPr txBox="1">
            <a:spLocks noChangeArrowheads="1"/>
          </p:cNvSpPr>
          <p:nvPr/>
        </p:nvSpPr>
        <p:spPr>
          <a:xfrm>
            <a:off x="1371599" y="1737360"/>
            <a:ext cx="13075919" cy="1954381"/>
          </a:xfrm>
          <a:prstGeom prst="rect">
            <a:avLst/>
          </a:prstGeom>
        </p:spPr>
        <p:txBody>
          <a:bodyPr vert="horz" wrap="square" lIns="0" tIns="0" rIns="0" bIns="0" rtlCol="0">
            <a:spAutoFit/>
          </a:bodyPr>
          <a:lstStyle/>
          <a:p>
            <a:pPr marL="457200" indent="-447675">
              <a:spcBef>
                <a:spcPts val="600"/>
              </a:spcBef>
              <a:buSzPct val="100000"/>
              <a:buBlip>
                <a:blip r:embed="rId2"/>
              </a:buBlip>
            </a:pPr>
            <a:r>
              <a:rPr lang="en-US" sz="2800" dirty="0">
                <a:solidFill>
                  <a:prstClr val="black"/>
                </a:solidFill>
                <a:latin typeface="Arial"/>
                <a:cs typeface="Arial"/>
              </a:rPr>
              <a:t>Represents the size by a discrete number of log-normal distributions</a:t>
            </a:r>
          </a:p>
          <a:p>
            <a:pPr marL="457200" indent="-447675">
              <a:spcBef>
                <a:spcPts val="600"/>
              </a:spcBef>
              <a:buSzPct val="100000"/>
              <a:buBlip>
                <a:blip r:embed="rId2"/>
              </a:buBlip>
            </a:pPr>
            <a:r>
              <a:rPr lang="en-US" sz="2800" dirty="0">
                <a:solidFill>
                  <a:prstClr val="black"/>
                </a:solidFill>
                <a:latin typeface="Arial"/>
                <a:cs typeface="Arial"/>
              </a:rPr>
              <a:t>Number of modes usually hard-coded into the model</a:t>
            </a:r>
          </a:p>
          <a:p>
            <a:pPr marL="457200" indent="-447675">
              <a:spcBef>
                <a:spcPts val="600"/>
              </a:spcBef>
              <a:buSzPct val="100000"/>
              <a:buBlip>
                <a:blip r:embed="rId2"/>
              </a:buBlip>
            </a:pPr>
            <a:r>
              <a:rPr lang="en-US" sz="2800" dirty="0">
                <a:solidFill>
                  <a:prstClr val="black"/>
                </a:solidFill>
                <a:latin typeface="Arial"/>
                <a:cs typeface="Arial"/>
              </a:rPr>
              <a:t>Modes smoother than observed distributions</a:t>
            </a:r>
          </a:p>
          <a:p>
            <a:pPr marL="457200" indent="-447675">
              <a:spcBef>
                <a:spcPts val="600"/>
              </a:spcBef>
              <a:buSzPct val="100000"/>
              <a:buBlip>
                <a:blip r:embed="rId2"/>
              </a:buBlip>
            </a:pPr>
            <a:r>
              <a:rPr lang="en-US" sz="2800" dirty="0">
                <a:solidFill>
                  <a:prstClr val="black"/>
                </a:solidFill>
                <a:latin typeface="Arial"/>
                <a:cs typeface="Arial"/>
              </a:rPr>
              <a:t>Numerical efficient – suitable for AQ and climate models</a:t>
            </a:r>
            <a:endParaRPr lang="en-US" sz="2800" dirty="0">
              <a:solidFill>
                <a:prstClr val="black"/>
              </a:solidFill>
              <a:latin typeface="Arial" pitchFamily="34" charset="0"/>
              <a:cs typeface="Arial" pitchFamily="34" charset="0"/>
            </a:endParaRPr>
          </a:p>
        </p:txBody>
      </p:sp>
      <p:pic>
        <p:nvPicPr>
          <p:cNvPr id="7" name="Picture 6">
            <a:extLst>
              <a:ext uri="{FF2B5EF4-FFF2-40B4-BE49-F238E27FC236}">
                <a16:creationId xmlns:a16="http://schemas.microsoft.com/office/drawing/2014/main" id="{2C60C847-7965-E54F-8E90-D129C9222B49}"/>
              </a:ext>
            </a:extLst>
          </p:cNvPr>
          <p:cNvPicPr>
            <a:picLocks noChangeAspect="1"/>
          </p:cNvPicPr>
          <p:nvPr/>
        </p:nvPicPr>
        <p:blipFill rotWithShape="1">
          <a:blip r:embed="rId3"/>
          <a:srcRect l="5136" t="6698" r="34587" b="12716"/>
          <a:stretch/>
        </p:blipFill>
        <p:spPr>
          <a:xfrm>
            <a:off x="2241464" y="4166883"/>
            <a:ext cx="4111435" cy="3391353"/>
          </a:xfrm>
          <a:prstGeom prst="rect">
            <a:avLst/>
          </a:prstGeom>
        </p:spPr>
      </p:pic>
      <p:pic>
        <p:nvPicPr>
          <p:cNvPr id="8" name="Picture 7">
            <a:extLst>
              <a:ext uri="{FF2B5EF4-FFF2-40B4-BE49-F238E27FC236}">
                <a16:creationId xmlns:a16="http://schemas.microsoft.com/office/drawing/2014/main" id="{69645D2A-7C78-C44F-A4BE-1C7875CF64E3}"/>
              </a:ext>
            </a:extLst>
          </p:cNvPr>
          <p:cNvPicPr>
            <a:picLocks noChangeAspect="1"/>
          </p:cNvPicPr>
          <p:nvPr/>
        </p:nvPicPr>
        <p:blipFill rotWithShape="1">
          <a:blip r:embed="rId4"/>
          <a:srcRect l="6312" t="6836" r="35315" b="12922"/>
          <a:stretch/>
        </p:blipFill>
        <p:spPr>
          <a:xfrm>
            <a:off x="2238920" y="4241174"/>
            <a:ext cx="4067735" cy="3381935"/>
          </a:xfrm>
          <a:prstGeom prst="rect">
            <a:avLst/>
          </a:prstGeom>
        </p:spPr>
      </p:pic>
      <p:sp>
        <p:nvSpPr>
          <p:cNvPr id="9" name="TextBox 8">
            <a:extLst>
              <a:ext uri="{FF2B5EF4-FFF2-40B4-BE49-F238E27FC236}">
                <a16:creationId xmlns:a16="http://schemas.microsoft.com/office/drawing/2014/main" id="{CDB86D72-F23C-0048-8A5F-FB5FE8897621}"/>
              </a:ext>
            </a:extLst>
          </p:cNvPr>
          <p:cNvSpPr txBox="1"/>
          <p:nvPr/>
        </p:nvSpPr>
        <p:spPr>
          <a:xfrm>
            <a:off x="3264944" y="7842926"/>
            <a:ext cx="2064731" cy="276999"/>
          </a:xfrm>
          <a:prstGeom prst="rect">
            <a:avLst/>
          </a:prstGeom>
          <a:noFill/>
        </p:spPr>
        <p:txBody>
          <a:bodyPr wrap="square" rtlCol="0">
            <a:spAutoFit/>
          </a:bodyPr>
          <a:lstStyle/>
          <a:p>
            <a:pPr algn="ctr"/>
            <a:r>
              <a:rPr lang="en-US" sz="1200">
                <a:solidFill>
                  <a:schemeClr val="accent2"/>
                </a:solidFill>
                <a:latin typeface="Arial" panose="020B0604020202020204" pitchFamily="34" charset="0"/>
                <a:cs typeface="Arial" panose="020B0604020202020204" pitchFamily="34" charset="0"/>
              </a:rPr>
              <a:t>particle diameter, D (nm)</a:t>
            </a:r>
          </a:p>
        </p:txBody>
      </p:sp>
      <p:sp>
        <p:nvSpPr>
          <p:cNvPr id="10" name="TextBox 9">
            <a:extLst>
              <a:ext uri="{FF2B5EF4-FFF2-40B4-BE49-F238E27FC236}">
                <a16:creationId xmlns:a16="http://schemas.microsoft.com/office/drawing/2014/main" id="{5435F3FB-FACE-9F40-95C7-1A6CA519DAAA}"/>
              </a:ext>
            </a:extLst>
          </p:cNvPr>
          <p:cNvSpPr txBox="1"/>
          <p:nvPr/>
        </p:nvSpPr>
        <p:spPr>
          <a:xfrm rot="16200000">
            <a:off x="453105" y="5688352"/>
            <a:ext cx="2649070" cy="276999"/>
          </a:xfrm>
          <a:prstGeom prst="rect">
            <a:avLst/>
          </a:prstGeom>
          <a:noFill/>
        </p:spPr>
        <p:txBody>
          <a:bodyPr wrap="square" rtlCol="0">
            <a:spAutoFit/>
          </a:bodyPr>
          <a:lstStyle/>
          <a:p>
            <a:pPr algn="ctr"/>
            <a:r>
              <a:rPr lang="en-US" sz="1200">
                <a:solidFill>
                  <a:schemeClr val="accent2"/>
                </a:solidFill>
                <a:latin typeface="Arial" panose="020B0604020202020204" pitchFamily="34" charset="0"/>
                <a:cs typeface="Arial" panose="020B0604020202020204" pitchFamily="34" charset="0"/>
              </a:rPr>
              <a:t>particle number </a:t>
            </a:r>
            <a:r>
              <a:rPr lang="en-US" sz="1200" err="1">
                <a:solidFill>
                  <a:schemeClr val="accent2"/>
                </a:solidFill>
                <a:latin typeface="Arial" panose="020B0604020202020204" pitchFamily="34" charset="0"/>
                <a:cs typeface="Arial" panose="020B0604020202020204" pitchFamily="34" charset="0"/>
              </a:rPr>
              <a:t>dN</a:t>
            </a:r>
            <a:r>
              <a:rPr lang="en-US" sz="1200">
                <a:solidFill>
                  <a:schemeClr val="accent2"/>
                </a:solidFill>
                <a:latin typeface="Arial" panose="020B0604020202020204" pitchFamily="34" charset="0"/>
                <a:cs typeface="Arial" panose="020B0604020202020204" pitchFamily="34" charset="0"/>
              </a:rPr>
              <a:t>/</a:t>
            </a:r>
            <a:r>
              <a:rPr lang="en-US" sz="1200" err="1">
                <a:solidFill>
                  <a:schemeClr val="accent2"/>
                </a:solidFill>
                <a:latin typeface="Arial" panose="020B0604020202020204" pitchFamily="34" charset="0"/>
                <a:cs typeface="Arial" panose="020B0604020202020204" pitchFamily="34" charset="0"/>
              </a:rPr>
              <a:t>dD</a:t>
            </a:r>
            <a:r>
              <a:rPr lang="en-US" sz="1200">
                <a:solidFill>
                  <a:schemeClr val="accent2"/>
                </a:solidFill>
                <a:latin typeface="Arial" panose="020B0604020202020204" pitchFamily="34" charset="0"/>
                <a:cs typeface="Arial" panose="020B0604020202020204" pitchFamily="34" charset="0"/>
              </a:rPr>
              <a:t> (cm</a:t>
            </a:r>
            <a:r>
              <a:rPr lang="en-US" sz="1200" baseline="30000">
                <a:solidFill>
                  <a:schemeClr val="accent2"/>
                </a:solidFill>
                <a:latin typeface="Arial" panose="020B0604020202020204" pitchFamily="34" charset="0"/>
                <a:cs typeface="Arial" panose="020B0604020202020204" pitchFamily="34" charset="0"/>
              </a:rPr>
              <a:t>-3</a:t>
            </a:r>
            <a:r>
              <a:rPr lang="en-US" sz="1200">
                <a:solidFill>
                  <a:schemeClr val="accent2"/>
                </a:solidFill>
                <a:latin typeface="Arial" panose="020B0604020202020204" pitchFamily="34" charset="0"/>
                <a:cs typeface="Arial" panose="020B0604020202020204" pitchFamily="34" charset="0"/>
              </a:rPr>
              <a:t> nm</a:t>
            </a:r>
            <a:r>
              <a:rPr lang="en-US" sz="1200" baseline="30000">
                <a:solidFill>
                  <a:schemeClr val="accent2"/>
                </a:solidFill>
                <a:latin typeface="Arial" panose="020B0604020202020204" pitchFamily="34" charset="0"/>
                <a:cs typeface="Arial" panose="020B0604020202020204" pitchFamily="34" charset="0"/>
              </a:rPr>
              <a:t>-1</a:t>
            </a:r>
            <a:r>
              <a:rPr lang="en-US" sz="1200">
                <a:solidFill>
                  <a:schemeClr val="accent2"/>
                </a:solidFill>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247636CD-95F6-C64F-BE22-E7315792B6E7}"/>
              </a:ext>
            </a:extLst>
          </p:cNvPr>
          <p:cNvSpPr txBox="1"/>
          <p:nvPr/>
        </p:nvSpPr>
        <p:spPr>
          <a:xfrm>
            <a:off x="2124530" y="7627819"/>
            <a:ext cx="4558644" cy="276999"/>
          </a:xfrm>
          <a:prstGeom prst="rect">
            <a:avLst/>
          </a:prstGeom>
          <a:noFill/>
        </p:spPr>
        <p:txBody>
          <a:bodyPr wrap="square" rtlCol="0">
            <a:spAutoFit/>
          </a:bodyPr>
          <a:lstStyle/>
          <a:p>
            <a:r>
              <a:rPr lang="en-US" sz="1200">
                <a:solidFill>
                  <a:schemeClr val="accent2"/>
                </a:solidFill>
                <a:latin typeface="Arial" panose="020B0604020202020204" pitchFamily="34" charset="0"/>
                <a:cs typeface="Arial" panose="020B0604020202020204" pitchFamily="34" charset="0"/>
              </a:rPr>
              <a:t>1                            10                           100                        1000</a:t>
            </a:r>
          </a:p>
        </p:txBody>
      </p:sp>
      <p:sp>
        <p:nvSpPr>
          <p:cNvPr id="12" name="TextBox 11">
            <a:extLst>
              <a:ext uri="{FF2B5EF4-FFF2-40B4-BE49-F238E27FC236}">
                <a16:creationId xmlns:a16="http://schemas.microsoft.com/office/drawing/2014/main" id="{D2276120-36C4-9F43-BA7B-7E5D4E93DFA8}"/>
              </a:ext>
            </a:extLst>
          </p:cNvPr>
          <p:cNvSpPr txBox="1"/>
          <p:nvPr/>
        </p:nvSpPr>
        <p:spPr>
          <a:xfrm>
            <a:off x="1777639" y="3691741"/>
            <a:ext cx="550948" cy="4302716"/>
          </a:xfrm>
          <a:prstGeom prst="rect">
            <a:avLst/>
          </a:prstGeom>
          <a:noFill/>
        </p:spPr>
        <p:txBody>
          <a:bodyPr wrap="square" rtlCol="0">
            <a:spAutoFit/>
          </a:bodyPr>
          <a:lstStyle/>
          <a:p>
            <a:pPr algn="r">
              <a:lnSpc>
                <a:spcPct val="570000"/>
              </a:lnSpc>
            </a:pPr>
            <a:r>
              <a:rPr lang="en-US" sz="1200">
                <a:solidFill>
                  <a:schemeClr val="accent2"/>
                </a:solidFill>
                <a:latin typeface="Arial" panose="020B0604020202020204" pitchFamily="34" charset="0"/>
                <a:cs typeface="Arial" panose="020B0604020202020204" pitchFamily="34" charset="0"/>
              </a:rPr>
              <a:t>1000</a:t>
            </a:r>
          </a:p>
          <a:p>
            <a:pPr algn="r">
              <a:lnSpc>
                <a:spcPct val="570000"/>
              </a:lnSpc>
            </a:pPr>
            <a:r>
              <a:rPr lang="en-US" sz="1200">
                <a:solidFill>
                  <a:schemeClr val="accent2"/>
                </a:solidFill>
                <a:latin typeface="Arial" panose="020B0604020202020204" pitchFamily="34" charset="0"/>
                <a:cs typeface="Arial" panose="020B0604020202020204" pitchFamily="34" charset="0"/>
              </a:rPr>
              <a:t>100</a:t>
            </a:r>
          </a:p>
          <a:p>
            <a:pPr algn="r">
              <a:lnSpc>
                <a:spcPct val="570000"/>
              </a:lnSpc>
            </a:pPr>
            <a:r>
              <a:rPr lang="en-US" sz="1200">
                <a:solidFill>
                  <a:schemeClr val="accent2"/>
                </a:solidFill>
                <a:latin typeface="Arial" panose="020B0604020202020204" pitchFamily="34" charset="0"/>
                <a:cs typeface="Arial" panose="020B0604020202020204" pitchFamily="34" charset="0"/>
              </a:rPr>
              <a:t>10</a:t>
            </a:r>
          </a:p>
          <a:p>
            <a:pPr algn="r">
              <a:lnSpc>
                <a:spcPct val="570000"/>
              </a:lnSpc>
            </a:pPr>
            <a:r>
              <a:rPr lang="en-US" sz="1200">
                <a:solidFill>
                  <a:schemeClr val="accent2"/>
                </a:solidFill>
                <a:latin typeface="Arial" panose="020B0604020202020204" pitchFamily="34" charset="0"/>
                <a:cs typeface="Arial" panose="020B0604020202020204" pitchFamily="34" charset="0"/>
              </a:rPr>
              <a:t>1</a:t>
            </a:r>
          </a:p>
        </p:txBody>
      </p:sp>
      <p:sp>
        <p:nvSpPr>
          <p:cNvPr id="13" name="TextBox 12">
            <a:extLst>
              <a:ext uri="{FF2B5EF4-FFF2-40B4-BE49-F238E27FC236}">
                <a16:creationId xmlns:a16="http://schemas.microsoft.com/office/drawing/2014/main" id="{D950D0E1-A32D-D04C-9BF5-E7F8227930E1}"/>
              </a:ext>
            </a:extLst>
          </p:cNvPr>
          <p:cNvSpPr txBox="1"/>
          <p:nvPr/>
        </p:nvSpPr>
        <p:spPr>
          <a:xfrm>
            <a:off x="2268837" y="4373078"/>
            <a:ext cx="1341631" cy="738664"/>
          </a:xfrm>
          <a:prstGeom prst="rect">
            <a:avLst/>
          </a:prstGeom>
          <a:noFill/>
        </p:spPr>
        <p:txBody>
          <a:bodyPr wrap="square" rtlCol="0">
            <a:spAutoFit/>
          </a:bodyPr>
          <a:lstStyle/>
          <a:p>
            <a:pPr algn="ctr"/>
            <a:r>
              <a:rPr lang="en-US" sz="1400">
                <a:solidFill>
                  <a:schemeClr val="accent2"/>
                </a:solidFill>
                <a:latin typeface="Arial" charset="0"/>
                <a:ea typeface="Arial" charset="0"/>
                <a:cs typeface="Arial" charset="0"/>
              </a:rPr>
              <a:t>another mode needed for nanoparticles</a:t>
            </a:r>
          </a:p>
        </p:txBody>
      </p:sp>
      <p:sp>
        <p:nvSpPr>
          <p:cNvPr id="14" name="TextBox 13">
            <a:extLst>
              <a:ext uri="{FF2B5EF4-FFF2-40B4-BE49-F238E27FC236}">
                <a16:creationId xmlns:a16="http://schemas.microsoft.com/office/drawing/2014/main" id="{51BB9314-B2AD-3F45-BE6C-0E3BCD824F3E}"/>
              </a:ext>
            </a:extLst>
          </p:cNvPr>
          <p:cNvSpPr txBox="1"/>
          <p:nvPr/>
        </p:nvSpPr>
        <p:spPr>
          <a:xfrm>
            <a:off x="4815590" y="4345886"/>
            <a:ext cx="1491066" cy="738664"/>
          </a:xfrm>
          <a:prstGeom prst="rect">
            <a:avLst/>
          </a:prstGeom>
          <a:noFill/>
        </p:spPr>
        <p:txBody>
          <a:bodyPr wrap="square" rtlCol="0">
            <a:spAutoFit/>
          </a:bodyPr>
          <a:lstStyle/>
          <a:p>
            <a:pPr algn="ctr"/>
            <a:r>
              <a:rPr lang="en-US" sz="1400">
                <a:solidFill>
                  <a:schemeClr val="accent2"/>
                </a:solidFill>
                <a:latin typeface="Arial" charset="0"/>
                <a:ea typeface="Arial" charset="0"/>
                <a:cs typeface="Arial" charset="0"/>
              </a:rPr>
              <a:t>another mode needed for coarser particles</a:t>
            </a:r>
          </a:p>
        </p:txBody>
      </p:sp>
      <p:cxnSp>
        <p:nvCxnSpPr>
          <p:cNvPr id="15" name="Straight Arrow Connector 14">
            <a:extLst>
              <a:ext uri="{FF2B5EF4-FFF2-40B4-BE49-F238E27FC236}">
                <a16:creationId xmlns:a16="http://schemas.microsoft.com/office/drawing/2014/main" id="{C71866C9-39EB-D844-8C4F-C2E34F508E12}"/>
              </a:ext>
            </a:extLst>
          </p:cNvPr>
          <p:cNvCxnSpPr/>
          <p:nvPr/>
        </p:nvCxnSpPr>
        <p:spPr>
          <a:xfrm>
            <a:off x="2696656" y="5154371"/>
            <a:ext cx="4618" cy="836556"/>
          </a:xfrm>
          <a:prstGeom prst="straightConnector1">
            <a:avLst/>
          </a:prstGeom>
          <a:ln w="381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CF485B75-249C-0B48-A944-B146BA2DD4AB}"/>
              </a:ext>
            </a:extLst>
          </p:cNvPr>
          <p:cNvCxnSpPr/>
          <p:nvPr/>
        </p:nvCxnSpPr>
        <p:spPr>
          <a:xfrm>
            <a:off x="5868634" y="5095587"/>
            <a:ext cx="4618" cy="836556"/>
          </a:xfrm>
          <a:prstGeom prst="straightConnector1">
            <a:avLst/>
          </a:prstGeom>
          <a:ln w="381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34A295F4-DC37-7643-BF77-844697981E4A}"/>
              </a:ext>
            </a:extLst>
          </p:cNvPr>
          <p:cNvSpPr txBox="1"/>
          <p:nvPr/>
        </p:nvSpPr>
        <p:spPr>
          <a:xfrm>
            <a:off x="2777874" y="3720239"/>
            <a:ext cx="3196428" cy="424732"/>
          </a:xfrm>
          <a:prstGeom prst="rect">
            <a:avLst/>
          </a:prstGeom>
          <a:noFill/>
        </p:spPr>
        <p:txBody>
          <a:bodyPr wrap="square" rtlCol="0">
            <a:spAutoFit/>
          </a:bodyPr>
          <a:lstStyle/>
          <a:p>
            <a:pPr algn="ctr"/>
            <a:r>
              <a:rPr lang="en-US" i="1" dirty="0">
                <a:solidFill>
                  <a:schemeClr val="accent2"/>
                </a:solidFill>
                <a:latin typeface="Arial" charset="0"/>
                <a:ea typeface="Arial" charset="0"/>
                <a:cs typeface="Arial" charset="0"/>
              </a:rPr>
              <a:t>observed distribution</a:t>
            </a:r>
          </a:p>
        </p:txBody>
      </p:sp>
      <p:cxnSp>
        <p:nvCxnSpPr>
          <p:cNvPr id="22" name="Straight Arrow Connector 21">
            <a:extLst>
              <a:ext uri="{FF2B5EF4-FFF2-40B4-BE49-F238E27FC236}">
                <a16:creationId xmlns:a16="http://schemas.microsoft.com/office/drawing/2014/main" id="{0DD05A58-47CA-DD43-A923-D06284254253}"/>
              </a:ext>
            </a:extLst>
          </p:cNvPr>
          <p:cNvCxnSpPr/>
          <p:nvPr/>
        </p:nvCxnSpPr>
        <p:spPr>
          <a:xfrm>
            <a:off x="4211287" y="4130653"/>
            <a:ext cx="0" cy="548640"/>
          </a:xfrm>
          <a:prstGeom prst="straightConnector1">
            <a:avLst/>
          </a:prstGeom>
          <a:ln w="381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grpSp>
        <p:nvGrpSpPr>
          <p:cNvPr id="23" name="Group 22">
            <a:extLst>
              <a:ext uri="{FF2B5EF4-FFF2-40B4-BE49-F238E27FC236}">
                <a16:creationId xmlns:a16="http://schemas.microsoft.com/office/drawing/2014/main" id="{7D2E9142-749C-6B44-BF7F-E66B58DDB527}"/>
              </a:ext>
            </a:extLst>
          </p:cNvPr>
          <p:cNvGrpSpPr/>
          <p:nvPr/>
        </p:nvGrpSpPr>
        <p:grpSpPr>
          <a:xfrm rot="18600000" flipH="1">
            <a:off x="4217677" y="4707818"/>
            <a:ext cx="384311" cy="382032"/>
            <a:chOff x="2665809" y="3912996"/>
            <a:chExt cx="384311" cy="382032"/>
          </a:xfrm>
        </p:grpSpPr>
        <p:sp>
          <p:nvSpPr>
            <p:cNvPr id="24" name="Arc 23">
              <a:extLst>
                <a:ext uri="{FF2B5EF4-FFF2-40B4-BE49-F238E27FC236}">
                  <a16:creationId xmlns:a16="http://schemas.microsoft.com/office/drawing/2014/main" id="{B332724C-9940-BE4C-BE40-B3E73BB2CC05}"/>
                </a:ext>
              </a:extLst>
            </p:cNvPr>
            <p:cNvSpPr/>
            <p:nvPr/>
          </p:nvSpPr>
          <p:spPr>
            <a:xfrm rot="2700000" flipH="1">
              <a:off x="2665809" y="3920653"/>
              <a:ext cx="374375" cy="374375"/>
            </a:xfrm>
            <a:prstGeom prst="arc">
              <a:avLst>
                <a:gd name="adj1" fmla="val 16200000"/>
                <a:gd name="adj2" fmla="val 21525426"/>
              </a:avLst>
            </a:prstGeom>
            <a:ln>
              <a:solidFill>
                <a:srgbClr val="0096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Arc 24">
              <a:extLst>
                <a:ext uri="{FF2B5EF4-FFF2-40B4-BE49-F238E27FC236}">
                  <a16:creationId xmlns:a16="http://schemas.microsoft.com/office/drawing/2014/main" id="{C40C4833-CFE5-4742-A254-3C4F3A87D57F}"/>
                </a:ext>
              </a:extLst>
            </p:cNvPr>
            <p:cNvSpPr/>
            <p:nvPr/>
          </p:nvSpPr>
          <p:spPr>
            <a:xfrm rot="18900000" flipH="1">
              <a:off x="2675745" y="3912996"/>
              <a:ext cx="374375" cy="374375"/>
            </a:xfrm>
            <a:prstGeom prst="arc">
              <a:avLst>
                <a:gd name="adj1" fmla="val 16200000"/>
                <a:gd name="adj2" fmla="val 21525426"/>
              </a:avLst>
            </a:prstGeom>
            <a:ln>
              <a:solidFill>
                <a:srgbClr val="0096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B5D4B358-7DA3-D04D-A8C2-CB70A7DFF164}"/>
                </a:ext>
              </a:extLst>
            </p:cNvPr>
            <p:cNvCxnSpPr/>
            <p:nvPr/>
          </p:nvCxnSpPr>
          <p:spPr>
            <a:xfrm rot="2700000" flipV="1">
              <a:off x="2725034" y="4255812"/>
              <a:ext cx="74281" cy="0"/>
            </a:xfrm>
            <a:prstGeom prst="straightConnector1">
              <a:avLst/>
            </a:prstGeom>
            <a:ln>
              <a:solidFill>
                <a:srgbClr val="0096FF"/>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73B8D1D4-9695-6547-BBF5-6AB8C0A4058F}"/>
              </a:ext>
            </a:extLst>
          </p:cNvPr>
          <p:cNvGrpSpPr/>
          <p:nvPr/>
        </p:nvGrpSpPr>
        <p:grpSpPr>
          <a:xfrm rot="18600000" flipH="1">
            <a:off x="4973233" y="5159853"/>
            <a:ext cx="384311" cy="382032"/>
            <a:chOff x="2665809" y="3912996"/>
            <a:chExt cx="384311" cy="382032"/>
          </a:xfrm>
        </p:grpSpPr>
        <p:sp>
          <p:nvSpPr>
            <p:cNvPr id="28" name="Arc 27">
              <a:extLst>
                <a:ext uri="{FF2B5EF4-FFF2-40B4-BE49-F238E27FC236}">
                  <a16:creationId xmlns:a16="http://schemas.microsoft.com/office/drawing/2014/main" id="{B8F9D531-2BDD-8745-9754-46AEC20D389E}"/>
                </a:ext>
              </a:extLst>
            </p:cNvPr>
            <p:cNvSpPr/>
            <p:nvPr/>
          </p:nvSpPr>
          <p:spPr>
            <a:xfrm rot="2700000" flipH="1">
              <a:off x="2665809" y="3920653"/>
              <a:ext cx="374375" cy="374375"/>
            </a:xfrm>
            <a:prstGeom prst="arc">
              <a:avLst>
                <a:gd name="adj1" fmla="val 16200000"/>
                <a:gd name="adj2" fmla="val 21525426"/>
              </a:avLst>
            </a:prstGeom>
            <a:ln>
              <a:solidFill>
                <a:srgbClr val="00FA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Arc 28">
              <a:extLst>
                <a:ext uri="{FF2B5EF4-FFF2-40B4-BE49-F238E27FC236}">
                  <a16:creationId xmlns:a16="http://schemas.microsoft.com/office/drawing/2014/main" id="{535941C9-599C-0540-BDAF-D0B751C5BA31}"/>
                </a:ext>
              </a:extLst>
            </p:cNvPr>
            <p:cNvSpPr/>
            <p:nvPr/>
          </p:nvSpPr>
          <p:spPr>
            <a:xfrm rot="18900000" flipH="1">
              <a:off x="2675745" y="3912996"/>
              <a:ext cx="374375" cy="374375"/>
            </a:xfrm>
            <a:prstGeom prst="arc">
              <a:avLst>
                <a:gd name="adj1" fmla="val 16200000"/>
                <a:gd name="adj2" fmla="val 21525426"/>
              </a:avLst>
            </a:prstGeom>
            <a:ln>
              <a:solidFill>
                <a:srgbClr val="00FA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15542944-DC08-044D-A981-5435E1B31846}"/>
                </a:ext>
              </a:extLst>
            </p:cNvPr>
            <p:cNvCxnSpPr/>
            <p:nvPr/>
          </p:nvCxnSpPr>
          <p:spPr>
            <a:xfrm rot="2700000" flipV="1">
              <a:off x="2725034" y="4255812"/>
              <a:ext cx="74281" cy="0"/>
            </a:xfrm>
            <a:prstGeom prst="straightConnector1">
              <a:avLst/>
            </a:prstGeom>
            <a:ln>
              <a:solidFill>
                <a:srgbClr val="00FA00"/>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33" name="Rectangle 32">
            <a:extLst>
              <a:ext uri="{FF2B5EF4-FFF2-40B4-BE49-F238E27FC236}">
                <a16:creationId xmlns:a16="http://schemas.microsoft.com/office/drawing/2014/main" id="{2F4DE475-545E-F842-9C90-73F19275D30F}"/>
              </a:ext>
            </a:extLst>
          </p:cNvPr>
          <p:cNvSpPr/>
          <p:nvPr/>
        </p:nvSpPr>
        <p:spPr>
          <a:xfrm>
            <a:off x="10671189" y="5219319"/>
            <a:ext cx="3776329" cy="1353575"/>
          </a:xfrm>
          <a:prstGeom prst="rect">
            <a:avLst/>
          </a:prstGeom>
          <a:solidFill>
            <a:srgbClr val="00206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D1EF4F12-CB96-F647-9923-BB1B5045D222}"/>
              </a:ext>
            </a:extLst>
          </p:cNvPr>
          <p:cNvGrpSpPr/>
          <p:nvPr/>
        </p:nvGrpSpPr>
        <p:grpSpPr>
          <a:xfrm>
            <a:off x="6453574" y="4328314"/>
            <a:ext cx="4081962" cy="2997074"/>
            <a:chOff x="7377320" y="4042423"/>
            <a:chExt cx="4081962" cy="2997074"/>
          </a:xfrm>
        </p:grpSpPr>
        <p:sp>
          <p:nvSpPr>
            <p:cNvPr id="18" name="TextBox 17">
              <a:extLst>
                <a:ext uri="{FF2B5EF4-FFF2-40B4-BE49-F238E27FC236}">
                  <a16:creationId xmlns:a16="http://schemas.microsoft.com/office/drawing/2014/main" id="{AF87994C-8F00-0B48-ABA8-C1B52F36B5D0}"/>
                </a:ext>
              </a:extLst>
            </p:cNvPr>
            <p:cNvSpPr txBox="1"/>
            <p:nvPr/>
          </p:nvSpPr>
          <p:spPr>
            <a:xfrm>
              <a:off x="9673330" y="4827916"/>
              <a:ext cx="1383260" cy="646331"/>
            </a:xfrm>
            <a:prstGeom prst="rect">
              <a:avLst/>
            </a:prstGeom>
            <a:noFill/>
          </p:spPr>
          <p:txBody>
            <a:bodyPr wrap="square" rtlCol="0">
              <a:spAutoFit/>
            </a:bodyPr>
            <a:lstStyle/>
            <a:p>
              <a:pPr algn="ctr"/>
              <a:r>
                <a:rPr lang="en-US" b="1">
                  <a:solidFill>
                    <a:schemeClr val="tx2">
                      <a:lumMod val="60000"/>
                      <a:lumOff val="40000"/>
                    </a:schemeClr>
                  </a:solidFill>
                  <a:latin typeface="Arial" charset="0"/>
                  <a:ea typeface="Arial" charset="0"/>
                  <a:cs typeface="Arial" charset="0"/>
                </a:rPr>
                <a:t>Aiken mode</a:t>
              </a:r>
            </a:p>
          </p:txBody>
        </p:sp>
        <p:sp>
          <p:nvSpPr>
            <p:cNvPr id="19" name="TextBox 18">
              <a:extLst>
                <a:ext uri="{FF2B5EF4-FFF2-40B4-BE49-F238E27FC236}">
                  <a16:creationId xmlns:a16="http://schemas.microsoft.com/office/drawing/2014/main" id="{0C35F42A-D3EC-FA46-ABB0-C6A089808266}"/>
                </a:ext>
              </a:extLst>
            </p:cNvPr>
            <p:cNvSpPr txBox="1"/>
            <p:nvPr/>
          </p:nvSpPr>
          <p:spPr>
            <a:xfrm>
              <a:off x="9375721" y="5588151"/>
              <a:ext cx="2083561" cy="757130"/>
            </a:xfrm>
            <a:prstGeom prst="rect">
              <a:avLst/>
            </a:prstGeom>
            <a:noFill/>
          </p:spPr>
          <p:txBody>
            <a:bodyPr wrap="square" rtlCol="0">
              <a:spAutoFit/>
            </a:bodyPr>
            <a:lstStyle/>
            <a:p>
              <a:pPr algn="ctr"/>
              <a:r>
                <a:rPr lang="en-US" b="1" dirty="0">
                  <a:solidFill>
                    <a:srgbClr val="00FA00"/>
                  </a:solidFill>
                  <a:latin typeface="Arial" charset="0"/>
                  <a:ea typeface="Arial" charset="0"/>
                  <a:cs typeface="Arial" charset="0"/>
                </a:rPr>
                <a:t>Accumulation mode</a:t>
              </a:r>
            </a:p>
          </p:txBody>
        </p:sp>
        <p:sp>
          <p:nvSpPr>
            <p:cNvPr id="20" name="TextBox 19">
              <a:extLst>
                <a:ext uri="{FF2B5EF4-FFF2-40B4-BE49-F238E27FC236}">
                  <a16:creationId xmlns:a16="http://schemas.microsoft.com/office/drawing/2014/main" id="{15AAB445-E87E-204D-92E8-FB12B91DFCE3}"/>
                </a:ext>
              </a:extLst>
            </p:cNvPr>
            <p:cNvSpPr txBox="1"/>
            <p:nvPr/>
          </p:nvSpPr>
          <p:spPr>
            <a:xfrm>
              <a:off x="9675933" y="6393166"/>
              <a:ext cx="1383260" cy="646331"/>
            </a:xfrm>
            <a:prstGeom prst="rect">
              <a:avLst/>
            </a:prstGeom>
            <a:noFill/>
          </p:spPr>
          <p:txBody>
            <a:bodyPr wrap="square" rtlCol="0">
              <a:spAutoFit/>
            </a:bodyPr>
            <a:lstStyle/>
            <a:p>
              <a:pPr algn="ctr"/>
              <a:r>
                <a:rPr lang="en-US" b="1" dirty="0">
                  <a:solidFill>
                    <a:srgbClr val="FFC000"/>
                  </a:solidFill>
                  <a:latin typeface="Arial" charset="0"/>
                  <a:ea typeface="Arial" charset="0"/>
                  <a:cs typeface="Arial" charset="0"/>
                </a:rPr>
                <a:t>Coarse</a:t>
              </a:r>
            </a:p>
            <a:p>
              <a:pPr algn="ctr"/>
              <a:r>
                <a:rPr lang="en-US" b="1" dirty="0">
                  <a:solidFill>
                    <a:srgbClr val="FFC000"/>
                  </a:solidFill>
                  <a:latin typeface="Arial" charset="0"/>
                  <a:ea typeface="Arial" charset="0"/>
                  <a:cs typeface="Arial" charset="0"/>
                </a:rPr>
                <a:t>mode</a:t>
              </a:r>
            </a:p>
          </p:txBody>
        </p:sp>
        <p:sp>
          <p:nvSpPr>
            <p:cNvPr id="31" name="Rectangle 30">
              <a:extLst>
                <a:ext uri="{FF2B5EF4-FFF2-40B4-BE49-F238E27FC236}">
                  <a16:creationId xmlns:a16="http://schemas.microsoft.com/office/drawing/2014/main" id="{1269B731-365B-AA4E-BC08-FAA7FEBF8805}"/>
                </a:ext>
              </a:extLst>
            </p:cNvPr>
            <p:cNvSpPr/>
            <p:nvPr/>
          </p:nvSpPr>
          <p:spPr>
            <a:xfrm>
              <a:off x="7377320" y="4042423"/>
              <a:ext cx="2121920" cy="26556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14F69C44-B1F7-7141-A44F-77214B69D55C}"/>
                </a:ext>
              </a:extLst>
            </p:cNvPr>
            <p:cNvPicPr>
              <a:picLocks noChangeAspect="1"/>
            </p:cNvPicPr>
            <p:nvPr/>
          </p:nvPicPr>
          <p:blipFill rotWithShape="1">
            <a:blip r:embed="rId3">
              <a:clrChange>
                <a:clrFrom>
                  <a:srgbClr val="FFFFFF"/>
                </a:clrFrom>
                <a:clrTo>
                  <a:srgbClr val="FFFFFF">
                    <a:alpha val="0"/>
                  </a:srgbClr>
                </a:clrTo>
              </a:clrChange>
            </a:blip>
            <a:srcRect l="65408" t="24706" b="12716"/>
            <a:stretch/>
          </p:blipFill>
          <p:spPr>
            <a:xfrm>
              <a:off x="7511925" y="4714012"/>
              <a:ext cx="2083562" cy="2325485"/>
            </a:xfrm>
            <a:prstGeom prst="rect">
              <a:avLst/>
            </a:prstGeom>
          </p:spPr>
        </p:pic>
        <p:pic>
          <p:nvPicPr>
            <p:cNvPr id="34" name="Picture 33">
              <a:extLst>
                <a:ext uri="{FF2B5EF4-FFF2-40B4-BE49-F238E27FC236}">
                  <a16:creationId xmlns:a16="http://schemas.microsoft.com/office/drawing/2014/main" id="{58649B2D-1E6E-B842-BF15-EF7CC9F2C055}"/>
                </a:ext>
              </a:extLst>
            </p:cNvPr>
            <p:cNvPicPr>
              <a:picLocks noChangeAspect="1"/>
            </p:cNvPicPr>
            <p:nvPr/>
          </p:nvPicPr>
          <p:blipFill rotWithShape="1">
            <a:blip r:embed="rId4"/>
            <a:srcRect l="66295" t="10460" r="612" b="73076"/>
            <a:stretch/>
          </p:blipFill>
          <p:spPr>
            <a:xfrm>
              <a:off x="7487436" y="4098957"/>
              <a:ext cx="1901687" cy="572176"/>
            </a:xfrm>
            <a:prstGeom prst="rect">
              <a:avLst/>
            </a:prstGeom>
          </p:spPr>
        </p:pic>
      </p:grpSp>
      <p:sp>
        <p:nvSpPr>
          <p:cNvPr id="35" name="Rectangle 3">
            <a:extLst>
              <a:ext uri="{FF2B5EF4-FFF2-40B4-BE49-F238E27FC236}">
                <a16:creationId xmlns:a16="http://schemas.microsoft.com/office/drawing/2014/main" id="{E6D4976E-8D53-AB41-B47B-F229F58C47DA}"/>
              </a:ext>
            </a:extLst>
          </p:cNvPr>
          <p:cNvSpPr txBox="1">
            <a:spLocks noChangeArrowheads="1"/>
          </p:cNvSpPr>
          <p:nvPr/>
        </p:nvSpPr>
        <p:spPr>
          <a:xfrm>
            <a:off x="10818109" y="5274209"/>
            <a:ext cx="3493756" cy="1223412"/>
          </a:xfrm>
          <a:prstGeom prst="rect">
            <a:avLst/>
          </a:prstGeom>
        </p:spPr>
        <p:txBody>
          <a:bodyPr vert="horz" wrap="square" lIns="0" tIns="0" rIns="0" bIns="0" rtlCol="0">
            <a:spAutoFit/>
          </a:bodyPr>
          <a:lstStyle/>
          <a:p>
            <a:pPr algn="ctr">
              <a:spcBef>
                <a:spcPts val="900"/>
              </a:spcBef>
              <a:buSzPct val="100000"/>
            </a:pPr>
            <a:r>
              <a:rPr lang="en-US" sz="2400" b="1" dirty="0">
                <a:solidFill>
                  <a:srgbClr val="011893"/>
                </a:solidFill>
                <a:latin typeface="Arial"/>
                <a:cs typeface="Arial"/>
              </a:rPr>
              <a:t>Example: MAM </a:t>
            </a:r>
            <a:r>
              <a:rPr lang="en-US" sz="2400" dirty="0">
                <a:solidFill>
                  <a:schemeClr val="bg1"/>
                </a:solidFill>
                <a:latin typeface="Arial"/>
                <a:cs typeface="Arial"/>
              </a:rPr>
              <a:t>in CESM </a:t>
            </a:r>
          </a:p>
          <a:p>
            <a:pPr algn="ctr">
              <a:spcBef>
                <a:spcPts val="300"/>
              </a:spcBef>
              <a:spcAft>
                <a:spcPts val="600"/>
              </a:spcAft>
              <a:buSzPct val="100000"/>
            </a:pPr>
            <a:r>
              <a:rPr lang="en-US" sz="2400" i="1" dirty="0">
                <a:solidFill>
                  <a:schemeClr val="bg1"/>
                </a:solidFill>
                <a:latin typeface="Arial"/>
                <a:cs typeface="Arial"/>
              </a:rPr>
              <a:t>Liu et al. GMD, 2016</a:t>
            </a:r>
          </a:p>
          <a:p>
            <a:pPr algn="ctr">
              <a:buSzPct val="100000"/>
            </a:pPr>
            <a:r>
              <a:rPr lang="en-US" sz="2400" dirty="0">
                <a:solidFill>
                  <a:schemeClr val="bg1"/>
                </a:solidFill>
                <a:latin typeface="Arial"/>
                <a:cs typeface="Arial"/>
              </a:rPr>
              <a:t>4 modes by default</a:t>
            </a:r>
          </a:p>
        </p:txBody>
      </p:sp>
      <p:pic>
        <p:nvPicPr>
          <p:cNvPr id="36" name="Picture 35">
            <a:extLst>
              <a:ext uri="{FF2B5EF4-FFF2-40B4-BE49-F238E27FC236}">
                <a16:creationId xmlns:a16="http://schemas.microsoft.com/office/drawing/2014/main" id="{AB8C71ED-586F-4C4A-9313-E169CF1A90FD}"/>
              </a:ext>
            </a:extLst>
          </p:cNvPr>
          <p:cNvPicPr>
            <a:picLocks noChangeAspect="1"/>
          </p:cNvPicPr>
          <p:nvPr/>
        </p:nvPicPr>
        <p:blipFill rotWithShape="1">
          <a:blip r:embed="rId5">
            <a:extLst>
              <a:ext uri="{28A0092B-C50C-407E-A947-70E740481C1C}">
                <a14:useLocalDpi xmlns:a14="http://schemas.microsoft.com/office/drawing/2010/main" val="0"/>
              </a:ext>
            </a:extLst>
          </a:blip>
          <a:srcRect l="24018" t="19423" r="69367" b="8398"/>
          <a:stretch/>
        </p:blipFill>
        <p:spPr>
          <a:xfrm>
            <a:off x="-10365" y="-8371"/>
            <a:ext cx="1007776" cy="8247888"/>
          </a:xfrm>
          <a:prstGeom prst="rect">
            <a:avLst/>
          </a:prstGeom>
        </p:spPr>
      </p:pic>
    </p:spTree>
    <p:extLst>
      <p:ext uri="{BB962C8B-B14F-4D97-AF65-F5344CB8AC3E}">
        <p14:creationId xmlns:p14="http://schemas.microsoft.com/office/powerpoint/2010/main" val="353401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6</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a:xfrm>
            <a:off x="3108960" y="-1"/>
            <a:ext cx="10972800" cy="1310979"/>
          </a:xfrm>
        </p:spPr>
        <p:txBody>
          <a:bodyPr/>
          <a:lstStyle/>
          <a:p>
            <a:r>
              <a:rPr lang="en-US" sz="4000" dirty="0"/>
              <a:t>Sectional Approach</a:t>
            </a:r>
          </a:p>
        </p:txBody>
      </p:sp>
      <p:sp>
        <p:nvSpPr>
          <p:cNvPr id="11" name="Rectangle 3">
            <a:extLst>
              <a:ext uri="{FF2B5EF4-FFF2-40B4-BE49-F238E27FC236}">
                <a16:creationId xmlns:a16="http://schemas.microsoft.com/office/drawing/2014/main" id="{A00C54EF-A6E8-E948-863A-271EB85AA6FC}"/>
              </a:ext>
            </a:extLst>
          </p:cNvPr>
          <p:cNvSpPr txBox="1">
            <a:spLocks noChangeArrowheads="1"/>
          </p:cNvSpPr>
          <p:nvPr/>
        </p:nvSpPr>
        <p:spPr>
          <a:xfrm>
            <a:off x="1371600" y="1737360"/>
            <a:ext cx="12851026" cy="1954381"/>
          </a:xfrm>
          <a:prstGeom prst="rect">
            <a:avLst/>
          </a:prstGeom>
        </p:spPr>
        <p:txBody>
          <a:bodyPr vert="horz" wrap="square" lIns="0" tIns="0" rIns="0" bIns="0" rtlCol="0">
            <a:spAutoFit/>
          </a:bodyPr>
          <a:lstStyle/>
          <a:p>
            <a:pPr marL="457200" indent="-457200">
              <a:spcBef>
                <a:spcPts val="600"/>
              </a:spcBef>
              <a:buSzPct val="100000"/>
              <a:buBlip>
                <a:blip r:embed="rId2"/>
              </a:buBlip>
            </a:pPr>
            <a:r>
              <a:rPr lang="en-US" sz="2800" dirty="0">
                <a:solidFill>
                  <a:prstClr val="black"/>
                </a:solidFill>
                <a:latin typeface="Arial"/>
                <a:cs typeface="Arial"/>
              </a:rPr>
              <a:t>Represents the size distribution by a discrete number of size bins</a:t>
            </a:r>
          </a:p>
          <a:p>
            <a:pPr marL="457200" indent="-457200">
              <a:spcBef>
                <a:spcPts val="600"/>
              </a:spcBef>
              <a:buSzPct val="100000"/>
              <a:buBlip>
                <a:blip r:embed="rId2"/>
              </a:buBlip>
            </a:pPr>
            <a:r>
              <a:rPr lang="en-US" sz="2800" dirty="0">
                <a:solidFill>
                  <a:prstClr val="black"/>
                </a:solidFill>
                <a:latin typeface="Arial"/>
                <a:cs typeface="Arial"/>
              </a:rPr>
              <a:t>More flexible than modal approach </a:t>
            </a:r>
            <a:r>
              <a:rPr lang="mr-IN" sz="2800" dirty="0">
                <a:solidFill>
                  <a:prstClr val="black"/>
                </a:solidFill>
                <a:latin typeface="Arial"/>
                <a:cs typeface="Arial"/>
              </a:rPr>
              <a:t>–</a:t>
            </a:r>
            <a:r>
              <a:rPr lang="en-US" sz="2800" dirty="0">
                <a:solidFill>
                  <a:prstClr val="black"/>
                </a:solidFill>
                <a:latin typeface="Arial"/>
                <a:cs typeface="Arial"/>
              </a:rPr>
              <a:t> better represents size</a:t>
            </a:r>
          </a:p>
          <a:p>
            <a:pPr marL="457200" indent="-457200">
              <a:spcBef>
                <a:spcPts val="600"/>
              </a:spcBef>
              <a:buSzPct val="100000"/>
              <a:buBlip>
                <a:blip r:embed="rId2"/>
              </a:buBlip>
            </a:pPr>
            <a:r>
              <a:rPr lang="en-US" sz="2800" dirty="0">
                <a:solidFill>
                  <a:prstClr val="black"/>
                </a:solidFill>
                <a:latin typeface="Arial"/>
                <a:cs typeface="Arial"/>
              </a:rPr>
              <a:t>Need a large number of bins to represent observed distributions</a:t>
            </a:r>
          </a:p>
          <a:p>
            <a:pPr marL="457200" indent="-457200">
              <a:spcBef>
                <a:spcPts val="600"/>
              </a:spcBef>
              <a:buSzPct val="100000"/>
              <a:buBlip>
                <a:blip r:embed="rId2"/>
              </a:buBlip>
            </a:pPr>
            <a:r>
              <a:rPr lang="en-US" sz="2800" dirty="0">
                <a:solidFill>
                  <a:prstClr val="black"/>
                </a:solidFill>
                <a:latin typeface="Arial"/>
                <a:cs typeface="Arial"/>
              </a:rPr>
              <a:t>Numerical more expensive - suitable for AQ models and research studies</a:t>
            </a:r>
            <a:endParaRPr lang="en-US" sz="2800" dirty="0">
              <a:solidFill>
                <a:prstClr val="black"/>
              </a:solidFill>
              <a:latin typeface="Arial" pitchFamily="34" charset="0"/>
              <a:cs typeface="Arial" pitchFamily="34" charset="0"/>
            </a:endParaRPr>
          </a:p>
        </p:txBody>
      </p:sp>
      <p:pic>
        <p:nvPicPr>
          <p:cNvPr id="13" name="Picture 12">
            <a:extLst>
              <a:ext uri="{FF2B5EF4-FFF2-40B4-BE49-F238E27FC236}">
                <a16:creationId xmlns:a16="http://schemas.microsoft.com/office/drawing/2014/main" id="{43924DBE-AD3C-7E48-8F9B-0232FEEF30FF}"/>
              </a:ext>
            </a:extLst>
          </p:cNvPr>
          <p:cNvPicPr>
            <a:picLocks noChangeAspect="1"/>
          </p:cNvPicPr>
          <p:nvPr/>
        </p:nvPicPr>
        <p:blipFill rotWithShape="1">
          <a:blip r:embed="rId3"/>
          <a:srcRect l="9757" b="8713"/>
          <a:stretch/>
        </p:blipFill>
        <p:spPr>
          <a:xfrm>
            <a:off x="2173709" y="3747336"/>
            <a:ext cx="4489325" cy="3485334"/>
          </a:xfrm>
          <a:prstGeom prst="rect">
            <a:avLst/>
          </a:prstGeom>
        </p:spPr>
      </p:pic>
      <p:sp>
        <p:nvSpPr>
          <p:cNvPr id="14" name="TextBox 13">
            <a:extLst>
              <a:ext uri="{FF2B5EF4-FFF2-40B4-BE49-F238E27FC236}">
                <a16:creationId xmlns:a16="http://schemas.microsoft.com/office/drawing/2014/main" id="{E566EAD1-6B2B-BD47-99EE-70A959AE187F}"/>
              </a:ext>
            </a:extLst>
          </p:cNvPr>
          <p:cNvSpPr txBox="1"/>
          <p:nvPr/>
        </p:nvSpPr>
        <p:spPr>
          <a:xfrm>
            <a:off x="3175622" y="7447776"/>
            <a:ext cx="2064731" cy="276999"/>
          </a:xfrm>
          <a:prstGeom prst="rect">
            <a:avLst/>
          </a:prstGeom>
          <a:noFill/>
        </p:spPr>
        <p:txBody>
          <a:bodyPr wrap="square" rtlCol="0">
            <a:spAutoFit/>
          </a:bodyPr>
          <a:lstStyle/>
          <a:p>
            <a:pPr algn="ctr"/>
            <a:r>
              <a:rPr lang="en-US" sz="1200">
                <a:solidFill>
                  <a:schemeClr val="accent2"/>
                </a:solidFill>
                <a:latin typeface="Arial" panose="020B0604020202020204" pitchFamily="34" charset="0"/>
                <a:cs typeface="Arial" panose="020B0604020202020204" pitchFamily="34" charset="0"/>
              </a:rPr>
              <a:t>particle diameter, D (nm)</a:t>
            </a:r>
          </a:p>
        </p:txBody>
      </p:sp>
      <p:sp>
        <p:nvSpPr>
          <p:cNvPr id="15" name="TextBox 14">
            <a:extLst>
              <a:ext uri="{FF2B5EF4-FFF2-40B4-BE49-F238E27FC236}">
                <a16:creationId xmlns:a16="http://schemas.microsoft.com/office/drawing/2014/main" id="{54154A45-270F-FE40-B49D-D6CEA2C0BEB2}"/>
              </a:ext>
            </a:extLst>
          </p:cNvPr>
          <p:cNvSpPr txBox="1"/>
          <p:nvPr/>
        </p:nvSpPr>
        <p:spPr>
          <a:xfrm rot="16200000">
            <a:off x="363783" y="5293202"/>
            <a:ext cx="2649070" cy="276999"/>
          </a:xfrm>
          <a:prstGeom prst="rect">
            <a:avLst/>
          </a:prstGeom>
          <a:noFill/>
        </p:spPr>
        <p:txBody>
          <a:bodyPr wrap="square" rtlCol="0">
            <a:spAutoFit/>
          </a:bodyPr>
          <a:lstStyle/>
          <a:p>
            <a:pPr algn="ctr"/>
            <a:r>
              <a:rPr lang="en-US" sz="1200">
                <a:solidFill>
                  <a:schemeClr val="accent2"/>
                </a:solidFill>
                <a:latin typeface="Arial" panose="020B0604020202020204" pitchFamily="34" charset="0"/>
                <a:cs typeface="Arial" panose="020B0604020202020204" pitchFamily="34" charset="0"/>
              </a:rPr>
              <a:t>particle number </a:t>
            </a:r>
            <a:r>
              <a:rPr lang="en-US" sz="1200" err="1">
                <a:solidFill>
                  <a:schemeClr val="accent2"/>
                </a:solidFill>
                <a:latin typeface="Arial" panose="020B0604020202020204" pitchFamily="34" charset="0"/>
                <a:cs typeface="Arial" panose="020B0604020202020204" pitchFamily="34" charset="0"/>
              </a:rPr>
              <a:t>dN</a:t>
            </a:r>
            <a:r>
              <a:rPr lang="en-US" sz="1200">
                <a:solidFill>
                  <a:schemeClr val="accent2"/>
                </a:solidFill>
                <a:latin typeface="Arial" panose="020B0604020202020204" pitchFamily="34" charset="0"/>
                <a:cs typeface="Arial" panose="020B0604020202020204" pitchFamily="34" charset="0"/>
              </a:rPr>
              <a:t>/</a:t>
            </a:r>
            <a:r>
              <a:rPr lang="en-US" sz="1200" err="1">
                <a:solidFill>
                  <a:schemeClr val="accent2"/>
                </a:solidFill>
                <a:latin typeface="Arial" panose="020B0604020202020204" pitchFamily="34" charset="0"/>
                <a:cs typeface="Arial" panose="020B0604020202020204" pitchFamily="34" charset="0"/>
              </a:rPr>
              <a:t>dD</a:t>
            </a:r>
            <a:r>
              <a:rPr lang="en-US" sz="1200">
                <a:solidFill>
                  <a:schemeClr val="accent2"/>
                </a:solidFill>
                <a:latin typeface="Arial" panose="020B0604020202020204" pitchFamily="34" charset="0"/>
                <a:cs typeface="Arial" panose="020B0604020202020204" pitchFamily="34" charset="0"/>
              </a:rPr>
              <a:t> (cm</a:t>
            </a:r>
            <a:r>
              <a:rPr lang="en-US" sz="1200" baseline="30000">
                <a:solidFill>
                  <a:schemeClr val="accent2"/>
                </a:solidFill>
                <a:latin typeface="Arial" panose="020B0604020202020204" pitchFamily="34" charset="0"/>
                <a:cs typeface="Arial" panose="020B0604020202020204" pitchFamily="34" charset="0"/>
              </a:rPr>
              <a:t>-3</a:t>
            </a:r>
            <a:r>
              <a:rPr lang="en-US" sz="1200">
                <a:solidFill>
                  <a:schemeClr val="accent2"/>
                </a:solidFill>
                <a:latin typeface="Arial" panose="020B0604020202020204" pitchFamily="34" charset="0"/>
                <a:cs typeface="Arial" panose="020B0604020202020204" pitchFamily="34" charset="0"/>
              </a:rPr>
              <a:t> nm</a:t>
            </a:r>
            <a:r>
              <a:rPr lang="en-US" sz="1200" baseline="30000">
                <a:solidFill>
                  <a:schemeClr val="accent2"/>
                </a:solidFill>
                <a:latin typeface="Arial" panose="020B0604020202020204" pitchFamily="34" charset="0"/>
                <a:cs typeface="Arial" panose="020B0604020202020204" pitchFamily="34" charset="0"/>
              </a:rPr>
              <a:t>-1</a:t>
            </a:r>
            <a:r>
              <a:rPr lang="en-US" sz="1200">
                <a:solidFill>
                  <a:schemeClr val="accent2"/>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52BE8F49-A7EC-E648-A588-7C863DD503F3}"/>
              </a:ext>
            </a:extLst>
          </p:cNvPr>
          <p:cNvSpPr txBox="1"/>
          <p:nvPr/>
        </p:nvSpPr>
        <p:spPr>
          <a:xfrm>
            <a:off x="2035208" y="7232669"/>
            <a:ext cx="4558644" cy="276999"/>
          </a:xfrm>
          <a:prstGeom prst="rect">
            <a:avLst/>
          </a:prstGeom>
          <a:noFill/>
        </p:spPr>
        <p:txBody>
          <a:bodyPr wrap="square" rtlCol="0">
            <a:spAutoFit/>
          </a:bodyPr>
          <a:lstStyle/>
          <a:p>
            <a:r>
              <a:rPr lang="en-US" sz="1200" dirty="0">
                <a:solidFill>
                  <a:schemeClr val="accent2"/>
                </a:solidFill>
                <a:latin typeface="Arial" panose="020B0604020202020204" pitchFamily="34" charset="0"/>
                <a:cs typeface="Arial" panose="020B0604020202020204" pitchFamily="34" charset="0"/>
              </a:rPr>
              <a:t>1                            10                           100                        1000</a:t>
            </a:r>
          </a:p>
        </p:txBody>
      </p:sp>
      <p:sp>
        <p:nvSpPr>
          <p:cNvPr id="18" name="TextBox 17">
            <a:extLst>
              <a:ext uri="{FF2B5EF4-FFF2-40B4-BE49-F238E27FC236}">
                <a16:creationId xmlns:a16="http://schemas.microsoft.com/office/drawing/2014/main" id="{8876F5ED-6B7C-164B-8F6A-C31E1E13726D}"/>
              </a:ext>
            </a:extLst>
          </p:cNvPr>
          <p:cNvSpPr txBox="1"/>
          <p:nvPr/>
        </p:nvSpPr>
        <p:spPr>
          <a:xfrm>
            <a:off x="1688317" y="3296591"/>
            <a:ext cx="550948" cy="4302716"/>
          </a:xfrm>
          <a:prstGeom prst="rect">
            <a:avLst/>
          </a:prstGeom>
          <a:noFill/>
        </p:spPr>
        <p:txBody>
          <a:bodyPr wrap="square" rtlCol="0">
            <a:spAutoFit/>
          </a:bodyPr>
          <a:lstStyle/>
          <a:p>
            <a:pPr algn="r">
              <a:lnSpc>
                <a:spcPct val="570000"/>
              </a:lnSpc>
            </a:pPr>
            <a:r>
              <a:rPr lang="en-US" sz="1200">
                <a:solidFill>
                  <a:schemeClr val="accent2"/>
                </a:solidFill>
                <a:latin typeface="Arial" panose="020B0604020202020204" pitchFamily="34" charset="0"/>
                <a:cs typeface="Arial" panose="020B0604020202020204" pitchFamily="34" charset="0"/>
              </a:rPr>
              <a:t>1000</a:t>
            </a:r>
          </a:p>
          <a:p>
            <a:pPr algn="r">
              <a:lnSpc>
                <a:spcPct val="570000"/>
              </a:lnSpc>
            </a:pPr>
            <a:r>
              <a:rPr lang="en-US" sz="1200">
                <a:solidFill>
                  <a:schemeClr val="accent2"/>
                </a:solidFill>
                <a:latin typeface="Arial" panose="020B0604020202020204" pitchFamily="34" charset="0"/>
                <a:cs typeface="Arial" panose="020B0604020202020204" pitchFamily="34" charset="0"/>
              </a:rPr>
              <a:t>100</a:t>
            </a:r>
          </a:p>
          <a:p>
            <a:pPr algn="r">
              <a:lnSpc>
                <a:spcPct val="570000"/>
              </a:lnSpc>
            </a:pPr>
            <a:r>
              <a:rPr lang="en-US" sz="1200">
                <a:solidFill>
                  <a:schemeClr val="accent2"/>
                </a:solidFill>
                <a:latin typeface="Arial" panose="020B0604020202020204" pitchFamily="34" charset="0"/>
                <a:cs typeface="Arial" panose="020B0604020202020204" pitchFamily="34" charset="0"/>
              </a:rPr>
              <a:t>10</a:t>
            </a:r>
          </a:p>
          <a:p>
            <a:pPr algn="r">
              <a:lnSpc>
                <a:spcPct val="570000"/>
              </a:lnSpc>
            </a:pPr>
            <a:r>
              <a:rPr lang="en-US" sz="1200">
                <a:solidFill>
                  <a:schemeClr val="accent2"/>
                </a:solidFill>
                <a:latin typeface="Arial" panose="020B0604020202020204" pitchFamily="34" charset="0"/>
                <a:cs typeface="Arial" panose="020B0604020202020204" pitchFamily="34" charset="0"/>
              </a:rPr>
              <a:t>1</a:t>
            </a:r>
          </a:p>
        </p:txBody>
      </p:sp>
      <p:sp>
        <p:nvSpPr>
          <p:cNvPr id="19" name="Rectangle 18">
            <a:extLst>
              <a:ext uri="{FF2B5EF4-FFF2-40B4-BE49-F238E27FC236}">
                <a16:creationId xmlns:a16="http://schemas.microsoft.com/office/drawing/2014/main" id="{D7B0FF4B-E7C2-4D42-870F-8379525FB408}"/>
              </a:ext>
            </a:extLst>
          </p:cNvPr>
          <p:cNvSpPr/>
          <p:nvPr/>
        </p:nvSpPr>
        <p:spPr>
          <a:xfrm>
            <a:off x="5977234" y="6955670"/>
            <a:ext cx="685800" cy="73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76A48C4E-BBE0-8746-B58C-E88830B79628}"/>
              </a:ext>
            </a:extLst>
          </p:cNvPr>
          <p:cNvGrpSpPr/>
          <p:nvPr/>
        </p:nvGrpSpPr>
        <p:grpSpPr>
          <a:xfrm rot="18600000" flipH="1">
            <a:off x="4618012" y="4507701"/>
            <a:ext cx="384311" cy="382032"/>
            <a:chOff x="2665809" y="3912996"/>
            <a:chExt cx="384311" cy="382032"/>
          </a:xfrm>
        </p:grpSpPr>
        <p:sp>
          <p:nvSpPr>
            <p:cNvPr id="21" name="Arc 20">
              <a:extLst>
                <a:ext uri="{FF2B5EF4-FFF2-40B4-BE49-F238E27FC236}">
                  <a16:creationId xmlns:a16="http://schemas.microsoft.com/office/drawing/2014/main" id="{EDEEC241-1723-AF45-BE3F-A19E0C53A133}"/>
                </a:ext>
              </a:extLst>
            </p:cNvPr>
            <p:cNvSpPr/>
            <p:nvPr/>
          </p:nvSpPr>
          <p:spPr>
            <a:xfrm rot="2700000" flipH="1">
              <a:off x="2665809" y="3920653"/>
              <a:ext cx="374375" cy="374375"/>
            </a:xfrm>
            <a:prstGeom prst="arc">
              <a:avLst>
                <a:gd name="adj1" fmla="val 16200000"/>
                <a:gd name="adj2" fmla="val 21525426"/>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Arc 21">
              <a:extLst>
                <a:ext uri="{FF2B5EF4-FFF2-40B4-BE49-F238E27FC236}">
                  <a16:creationId xmlns:a16="http://schemas.microsoft.com/office/drawing/2014/main" id="{07CE6150-4E8F-F944-897A-FB8388AED82A}"/>
                </a:ext>
              </a:extLst>
            </p:cNvPr>
            <p:cNvSpPr/>
            <p:nvPr/>
          </p:nvSpPr>
          <p:spPr>
            <a:xfrm rot="18900000" flipH="1">
              <a:off x="2675745" y="3912996"/>
              <a:ext cx="374375" cy="374375"/>
            </a:xfrm>
            <a:prstGeom prst="arc">
              <a:avLst>
                <a:gd name="adj1" fmla="val 16200000"/>
                <a:gd name="adj2" fmla="val 21525426"/>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E96B7792-3A7F-0742-84D2-1B9BDE39A9C3}"/>
                </a:ext>
              </a:extLst>
            </p:cNvPr>
            <p:cNvCxnSpPr/>
            <p:nvPr/>
          </p:nvCxnSpPr>
          <p:spPr>
            <a:xfrm rot="2700000" flipV="1">
              <a:off x="2725034" y="4255812"/>
              <a:ext cx="74281" cy="0"/>
            </a:xfrm>
            <a:prstGeom prst="straightConnector1">
              <a:avLst/>
            </a:prstGeom>
            <a:ln>
              <a:solidFill>
                <a:srgbClr val="FF0000"/>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id="{4BFA7305-A9CD-CE4F-B5EA-18CE0D975C27}"/>
              </a:ext>
            </a:extLst>
          </p:cNvPr>
          <p:cNvGrpSpPr/>
          <p:nvPr/>
        </p:nvGrpSpPr>
        <p:grpSpPr>
          <a:xfrm rot="18600000" flipH="1">
            <a:off x="4920389" y="4823139"/>
            <a:ext cx="384311" cy="382032"/>
            <a:chOff x="2665809" y="3912996"/>
            <a:chExt cx="384311" cy="382032"/>
          </a:xfrm>
        </p:grpSpPr>
        <p:sp>
          <p:nvSpPr>
            <p:cNvPr id="25" name="Arc 24">
              <a:extLst>
                <a:ext uri="{FF2B5EF4-FFF2-40B4-BE49-F238E27FC236}">
                  <a16:creationId xmlns:a16="http://schemas.microsoft.com/office/drawing/2014/main" id="{193494B5-E26A-E440-9D9C-59BA6EDAB0E3}"/>
                </a:ext>
              </a:extLst>
            </p:cNvPr>
            <p:cNvSpPr/>
            <p:nvPr/>
          </p:nvSpPr>
          <p:spPr>
            <a:xfrm rot="2700000" flipH="1">
              <a:off x="2665809" y="3920653"/>
              <a:ext cx="374375" cy="374375"/>
            </a:xfrm>
            <a:prstGeom prst="arc">
              <a:avLst>
                <a:gd name="adj1" fmla="val 16200000"/>
                <a:gd name="adj2" fmla="val 21525426"/>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Arc 25">
              <a:extLst>
                <a:ext uri="{FF2B5EF4-FFF2-40B4-BE49-F238E27FC236}">
                  <a16:creationId xmlns:a16="http://schemas.microsoft.com/office/drawing/2014/main" id="{4750ADCF-B2E6-0249-8863-2BDEA15FC50C}"/>
                </a:ext>
              </a:extLst>
            </p:cNvPr>
            <p:cNvSpPr/>
            <p:nvPr/>
          </p:nvSpPr>
          <p:spPr>
            <a:xfrm rot="18900000" flipH="1">
              <a:off x="2675745" y="3912996"/>
              <a:ext cx="374375" cy="374375"/>
            </a:xfrm>
            <a:prstGeom prst="arc">
              <a:avLst>
                <a:gd name="adj1" fmla="val 16200000"/>
                <a:gd name="adj2" fmla="val 21525426"/>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8ABB9AF8-AE06-8144-922D-B458B46271F0}"/>
                </a:ext>
              </a:extLst>
            </p:cNvPr>
            <p:cNvCxnSpPr/>
            <p:nvPr/>
          </p:nvCxnSpPr>
          <p:spPr>
            <a:xfrm rot="2700000" flipV="1">
              <a:off x="2725034" y="4255812"/>
              <a:ext cx="74281" cy="0"/>
            </a:xfrm>
            <a:prstGeom prst="straightConnector1">
              <a:avLst/>
            </a:prstGeom>
            <a:ln>
              <a:solidFill>
                <a:srgbClr val="FF0000"/>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grpSp>
      <p:grpSp>
        <p:nvGrpSpPr>
          <p:cNvPr id="28" name="Group 27">
            <a:extLst>
              <a:ext uri="{FF2B5EF4-FFF2-40B4-BE49-F238E27FC236}">
                <a16:creationId xmlns:a16="http://schemas.microsoft.com/office/drawing/2014/main" id="{0EC9DC8E-189E-A249-A2E3-B08C80E929F6}"/>
              </a:ext>
            </a:extLst>
          </p:cNvPr>
          <p:cNvGrpSpPr/>
          <p:nvPr/>
        </p:nvGrpSpPr>
        <p:grpSpPr>
          <a:xfrm rot="18600000" flipH="1">
            <a:off x="4222322" y="4247895"/>
            <a:ext cx="384311" cy="382032"/>
            <a:chOff x="2665809" y="3912996"/>
            <a:chExt cx="384311" cy="382032"/>
          </a:xfrm>
        </p:grpSpPr>
        <p:sp>
          <p:nvSpPr>
            <p:cNvPr id="29" name="Arc 28">
              <a:extLst>
                <a:ext uri="{FF2B5EF4-FFF2-40B4-BE49-F238E27FC236}">
                  <a16:creationId xmlns:a16="http://schemas.microsoft.com/office/drawing/2014/main" id="{FE0B8B54-C2B0-B042-AE21-9B740562FBFF}"/>
                </a:ext>
              </a:extLst>
            </p:cNvPr>
            <p:cNvSpPr/>
            <p:nvPr/>
          </p:nvSpPr>
          <p:spPr>
            <a:xfrm rot="2700000" flipH="1">
              <a:off x="2665809" y="3920653"/>
              <a:ext cx="374375" cy="374375"/>
            </a:xfrm>
            <a:prstGeom prst="arc">
              <a:avLst>
                <a:gd name="adj1" fmla="val 16200000"/>
                <a:gd name="adj2" fmla="val 21525426"/>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Arc 29">
              <a:extLst>
                <a:ext uri="{FF2B5EF4-FFF2-40B4-BE49-F238E27FC236}">
                  <a16:creationId xmlns:a16="http://schemas.microsoft.com/office/drawing/2014/main" id="{E46A4447-F3F5-5F4C-8480-D42C0FAC19E6}"/>
                </a:ext>
              </a:extLst>
            </p:cNvPr>
            <p:cNvSpPr/>
            <p:nvPr/>
          </p:nvSpPr>
          <p:spPr>
            <a:xfrm rot="18900000" flipH="1">
              <a:off x="2675745" y="3912996"/>
              <a:ext cx="374375" cy="374375"/>
            </a:xfrm>
            <a:prstGeom prst="arc">
              <a:avLst>
                <a:gd name="adj1" fmla="val 16200000"/>
                <a:gd name="adj2" fmla="val 21525426"/>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93E71203-80DD-FE4E-B54B-52E8755DC2F0}"/>
                </a:ext>
              </a:extLst>
            </p:cNvPr>
            <p:cNvCxnSpPr/>
            <p:nvPr/>
          </p:nvCxnSpPr>
          <p:spPr>
            <a:xfrm rot="2700000" flipV="1">
              <a:off x="2725034" y="4255812"/>
              <a:ext cx="74281" cy="0"/>
            </a:xfrm>
            <a:prstGeom prst="straightConnector1">
              <a:avLst/>
            </a:prstGeom>
            <a:ln>
              <a:solidFill>
                <a:srgbClr val="FF0000"/>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grpSp>
      <p:grpSp>
        <p:nvGrpSpPr>
          <p:cNvPr id="32" name="Group 31">
            <a:extLst>
              <a:ext uri="{FF2B5EF4-FFF2-40B4-BE49-F238E27FC236}">
                <a16:creationId xmlns:a16="http://schemas.microsoft.com/office/drawing/2014/main" id="{371CE056-6B6A-6842-99C6-6E5E66E3154A}"/>
              </a:ext>
            </a:extLst>
          </p:cNvPr>
          <p:cNvGrpSpPr/>
          <p:nvPr/>
        </p:nvGrpSpPr>
        <p:grpSpPr>
          <a:xfrm rot="18600000" flipH="1">
            <a:off x="5206355" y="5164061"/>
            <a:ext cx="384311" cy="382032"/>
            <a:chOff x="2665809" y="3912996"/>
            <a:chExt cx="384311" cy="382032"/>
          </a:xfrm>
        </p:grpSpPr>
        <p:sp>
          <p:nvSpPr>
            <p:cNvPr id="33" name="Arc 32">
              <a:extLst>
                <a:ext uri="{FF2B5EF4-FFF2-40B4-BE49-F238E27FC236}">
                  <a16:creationId xmlns:a16="http://schemas.microsoft.com/office/drawing/2014/main" id="{40086531-F359-044A-83F2-2916B3C5E3B9}"/>
                </a:ext>
              </a:extLst>
            </p:cNvPr>
            <p:cNvSpPr/>
            <p:nvPr/>
          </p:nvSpPr>
          <p:spPr>
            <a:xfrm rot="2700000" flipH="1">
              <a:off x="2665809" y="3920653"/>
              <a:ext cx="374375" cy="374375"/>
            </a:xfrm>
            <a:prstGeom prst="arc">
              <a:avLst>
                <a:gd name="adj1" fmla="val 16200000"/>
                <a:gd name="adj2" fmla="val 21525426"/>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Arc 33">
              <a:extLst>
                <a:ext uri="{FF2B5EF4-FFF2-40B4-BE49-F238E27FC236}">
                  <a16:creationId xmlns:a16="http://schemas.microsoft.com/office/drawing/2014/main" id="{91B5C0EA-7667-AF44-B0CD-56F17D625D9A}"/>
                </a:ext>
              </a:extLst>
            </p:cNvPr>
            <p:cNvSpPr/>
            <p:nvPr/>
          </p:nvSpPr>
          <p:spPr>
            <a:xfrm rot="18900000" flipH="1">
              <a:off x="2675745" y="3912996"/>
              <a:ext cx="374375" cy="374375"/>
            </a:xfrm>
            <a:prstGeom prst="arc">
              <a:avLst>
                <a:gd name="adj1" fmla="val 16200000"/>
                <a:gd name="adj2" fmla="val 21525426"/>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1FD41606-82E5-7549-BE63-AF5B9C5CA23A}"/>
                </a:ext>
              </a:extLst>
            </p:cNvPr>
            <p:cNvCxnSpPr/>
            <p:nvPr/>
          </p:nvCxnSpPr>
          <p:spPr>
            <a:xfrm rot="2700000" flipV="1">
              <a:off x="2725034" y="4255812"/>
              <a:ext cx="74281" cy="0"/>
            </a:xfrm>
            <a:prstGeom prst="straightConnector1">
              <a:avLst/>
            </a:prstGeom>
            <a:ln>
              <a:solidFill>
                <a:srgbClr val="FF0000"/>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grpSp>
      <p:grpSp>
        <p:nvGrpSpPr>
          <p:cNvPr id="36" name="Group 35">
            <a:extLst>
              <a:ext uri="{FF2B5EF4-FFF2-40B4-BE49-F238E27FC236}">
                <a16:creationId xmlns:a16="http://schemas.microsoft.com/office/drawing/2014/main" id="{9DF10094-B789-B74F-8DC4-87EFA570C6B5}"/>
              </a:ext>
            </a:extLst>
          </p:cNvPr>
          <p:cNvGrpSpPr/>
          <p:nvPr/>
        </p:nvGrpSpPr>
        <p:grpSpPr>
          <a:xfrm rot="18600000" flipH="1">
            <a:off x="3648625" y="3990548"/>
            <a:ext cx="384311" cy="382032"/>
            <a:chOff x="2665809" y="3912996"/>
            <a:chExt cx="384311" cy="382032"/>
          </a:xfrm>
        </p:grpSpPr>
        <p:sp>
          <p:nvSpPr>
            <p:cNvPr id="37" name="Arc 36">
              <a:extLst>
                <a:ext uri="{FF2B5EF4-FFF2-40B4-BE49-F238E27FC236}">
                  <a16:creationId xmlns:a16="http://schemas.microsoft.com/office/drawing/2014/main" id="{3E6D34F5-448C-3846-9D7F-F3CF22BBD3C6}"/>
                </a:ext>
              </a:extLst>
            </p:cNvPr>
            <p:cNvSpPr/>
            <p:nvPr/>
          </p:nvSpPr>
          <p:spPr>
            <a:xfrm rot="2700000" flipH="1">
              <a:off x="2665809" y="3920653"/>
              <a:ext cx="374375" cy="374375"/>
            </a:xfrm>
            <a:prstGeom prst="arc">
              <a:avLst>
                <a:gd name="adj1" fmla="val 16200000"/>
                <a:gd name="adj2" fmla="val 21525426"/>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Arc 37">
              <a:extLst>
                <a:ext uri="{FF2B5EF4-FFF2-40B4-BE49-F238E27FC236}">
                  <a16:creationId xmlns:a16="http://schemas.microsoft.com/office/drawing/2014/main" id="{238E2BA1-09EA-954C-8BE3-0F8B6C45EFE5}"/>
                </a:ext>
              </a:extLst>
            </p:cNvPr>
            <p:cNvSpPr/>
            <p:nvPr/>
          </p:nvSpPr>
          <p:spPr>
            <a:xfrm rot="18900000" flipH="1">
              <a:off x="2675745" y="3912996"/>
              <a:ext cx="374375" cy="374375"/>
            </a:xfrm>
            <a:prstGeom prst="arc">
              <a:avLst>
                <a:gd name="adj1" fmla="val 16200000"/>
                <a:gd name="adj2" fmla="val 21525426"/>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9" name="Straight Arrow Connector 38">
              <a:extLst>
                <a:ext uri="{FF2B5EF4-FFF2-40B4-BE49-F238E27FC236}">
                  <a16:creationId xmlns:a16="http://schemas.microsoft.com/office/drawing/2014/main" id="{BC174201-8E2E-1F4B-802D-8D0E68EE1B64}"/>
                </a:ext>
              </a:extLst>
            </p:cNvPr>
            <p:cNvCxnSpPr/>
            <p:nvPr/>
          </p:nvCxnSpPr>
          <p:spPr>
            <a:xfrm rot="2700000" flipV="1">
              <a:off x="2725034" y="4255812"/>
              <a:ext cx="74281" cy="0"/>
            </a:xfrm>
            <a:prstGeom prst="straightConnector1">
              <a:avLst/>
            </a:prstGeom>
            <a:ln>
              <a:solidFill>
                <a:srgbClr val="FF0000"/>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40" name="TextBox 39">
            <a:extLst>
              <a:ext uri="{FF2B5EF4-FFF2-40B4-BE49-F238E27FC236}">
                <a16:creationId xmlns:a16="http://schemas.microsoft.com/office/drawing/2014/main" id="{11B121F5-A75B-704D-8CE9-21EF185AB1FF}"/>
              </a:ext>
            </a:extLst>
          </p:cNvPr>
          <p:cNvSpPr txBox="1"/>
          <p:nvPr/>
        </p:nvSpPr>
        <p:spPr>
          <a:xfrm>
            <a:off x="2120331" y="3991687"/>
            <a:ext cx="1435915" cy="1169551"/>
          </a:xfrm>
          <a:prstGeom prst="rect">
            <a:avLst/>
          </a:prstGeom>
          <a:noFill/>
        </p:spPr>
        <p:txBody>
          <a:bodyPr wrap="square" rtlCol="0">
            <a:spAutoFit/>
          </a:bodyPr>
          <a:lstStyle/>
          <a:p>
            <a:pPr algn="ctr"/>
            <a:r>
              <a:rPr lang="en-US" sz="1400">
                <a:solidFill>
                  <a:srgbClr val="FF0000"/>
                </a:solidFill>
                <a:latin typeface="Arial" charset="0"/>
                <a:ea typeface="Arial" charset="0"/>
                <a:cs typeface="Arial" charset="0"/>
              </a:rPr>
              <a:t>need more bins to represent entire size distribution</a:t>
            </a:r>
          </a:p>
          <a:p>
            <a:pPr algn="ctr"/>
            <a:endParaRPr lang="en-US" sz="1400">
              <a:solidFill>
                <a:srgbClr val="FF0000"/>
              </a:solidFill>
              <a:latin typeface="Arial" charset="0"/>
              <a:ea typeface="Arial" charset="0"/>
              <a:cs typeface="Arial" charset="0"/>
            </a:endParaRPr>
          </a:p>
        </p:txBody>
      </p:sp>
      <p:cxnSp>
        <p:nvCxnSpPr>
          <p:cNvPr id="41" name="Straight Arrow Connector 40">
            <a:extLst>
              <a:ext uri="{FF2B5EF4-FFF2-40B4-BE49-F238E27FC236}">
                <a16:creationId xmlns:a16="http://schemas.microsoft.com/office/drawing/2014/main" id="{70A2D9B2-652B-F14B-B53C-B076F6F50FC9}"/>
              </a:ext>
            </a:extLst>
          </p:cNvPr>
          <p:cNvCxnSpPr/>
          <p:nvPr/>
        </p:nvCxnSpPr>
        <p:spPr>
          <a:xfrm>
            <a:off x="2833670" y="4951492"/>
            <a:ext cx="4618" cy="836556"/>
          </a:xfrm>
          <a:prstGeom prst="straightConnector1">
            <a:avLst/>
          </a:prstGeom>
          <a:ln w="25400">
            <a:solidFill>
              <a:srgbClr val="FF0000"/>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pic>
        <p:nvPicPr>
          <p:cNvPr id="44" name="Picture 43">
            <a:extLst>
              <a:ext uri="{FF2B5EF4-FFF2-40B4-BE49-F238E27FC236}">
                <a16:creationId xmlns:a16="http://schemas.microsoft.com/office/drawing/2014/main" id="{BFD4D4AD-204E-5644-85E6-14843428196E}"/>
              </a:ext>
            </a:extLst>
          </p:cNvPr>
          <p:cNvPicPr>
            <a:picLocks noChangeAspect="1"/>
          </p:cNvPicPr>
          <p:nvPr/>
        </p:nvPicPr>
        <p:blipFill rotWithShape="1">
          <a:blip r:embed="rId4">
            <a:extLst>
              <a:ext uri="{28A0092B-C50C-407E-A947-70E740481C1C}">
                <a14:useLocalDpi xmlns:a14="http://schemas.microsoft.com/office/drawing/2010/main" val="0"/>
              </a:ext>
            </a:extLst>
          </a:blip>
          <a:srcRect t="6507"/>
          <a:stretch/>
        </p:blipFill>
        <p:spPr>
          <a:xfrm>
            <a:off x="7913138" y="5558308"/>
            <a:ext cx="3843016" cy="2333194"/>
          </a:xfrm>
          <a:prstGeom prst="rect">
            <a:avLst/>
          </a:prstGeom>
        </p:spPr>
      </p:pic>
      <p:sp>
        <p:nvSpPr>
          <p:cNvPr id="45" name="Rectangle 44">
            <a:extLst>
              <a:ext uri="{FF2B5EF4-FFF2-40B4-BE49-F238E27FC236}">
                <a16:creationId xmlns:a16="http://schemas.microsoft.com/office/drawing/2014/main" id="{C2602EB3-748F-9249-9BAF-281A94195AF1}"/>
              </a:ext>
            </a:extLst>
          </p:cNvPr>
          <p:cNvSpPr/>
          <p:nvPr/>
        </p:nvSpPr>
        <p:spPr>
          <a:xfrm>
            <a:off x="9236507" y="5449872"/>
            <a:ext cx="1524922" cy="2309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B4CA8E2B-77D0-9F4F-85F8-93A6F3D3E442}"/>
              </a:ext>
            </a:extLst>
          </p:cNvPr>
          <p:cNvSpPr txBox="1"/>
          <p:nvPr/>
        </p:nvSpPr>
        <p:spPr>
          <a:xfrm>
            <a:off x="11987976" y="5805194"/>
            <a:ext cx="2186692" cy="584775"/>
          </a:xfrm>
          <a:prstGeom prst="rect">
            <a:avLst/>
          </a:prstGeom>
          <a:noFill/>
        </p:spPr>
        <p:txBody>
          <a:bodyPr wrap="square" rtlCol="0">
            <a:spAutoFit/>
          </a:bodyPr>
          <a:lstStyle/>
          <a:p>
            <a:pPr algn="ctr"/>
            <a:r>
              <a:rPr lang="en-US" sz="1600" i="1" dirty="0">
                <a:solidFill>
                  <a:schemeClr val="accent2"/>
                </a:solidFill>
                <a:latin typeface="Arial" panose="020B0604020202020204" pitchFamily="34" charset="0"/>
                <a:cs typeface="Arial" panose="020B0604020202020204" pitchFamily="34" charset="0"/>
              </a:rPr>
              <a:t>from </a:t>
            </a:r>
            <a:r>
              <a:rPr lang="en-US" sz="1600" i="1" dirty="0" err="1">
                <a:solidFill>
                  <a:schemeClr val="accent2"/>
                </a:solidFill>
                <a:latin typeface="Arial" panose="020B0604020202020204" pitchFamily="34" charset="0"/>
                <a:cs typeface="Arial" panose="020B0604020202020204" pitchFamily="34" charset="0"/>
              </a:rPr>
              <a:t>Lupascu</a:t>
            </a:r>
            <a:r>
              <a:rPr lang="en-US" sz="1600" i="1" dirty="0">
                <a:solidFill>
                  <a:schemeClr val="accent2"/>
                </a:solidFill>
                <a:latin typeface="Arial" panose="020B0604020202020204" pitchFamily="34" charset="0"/>
                <a:cs typeface="Arial" panose="020B0604020202020204" pitchFamily="34" charset="0"/>
              </a:rPr>
              <a:t> et al. ACP, 2015</a:t>
            </a:r>
          </a:p>
        </p:txBody>
      </p:sp>
      <p:cxnSp>
        <p:nvCxnSpPr>
          <p:cNvPr id="47" name="Straight Arrow Connector 46">
            <a:extLst>
              <a:ext uri="{FF2B5EF4-FFF2-40B4-BE49-F238E27FC236}">
                <a16:creationId xmlns:a16="http://schemas.microsoft.com/office/drawing/2014/main" id="{60DBA4F0-34B1-FD49-9B62-187D375DAFDA}"/>
              </a:ext>
            </a:extLst>
          </p:cNvPr>
          <p:cNvCxnSpPr/>
          <p:nvPr/>
        </p:nvCxnSpPr>
        <p:spPr>
          <a:xfrm>
            <a:off x="11987976" y="5680836"/>
            <a:ext cx="0" cy="1928169"/>
          </a:xfrm>
          <a:prstGeom prst="straightConnector1">
            <a:avLst/>
          </a:prstGeom>
          <a:ln w="25400">
            <a:solidFill>
              <a:schemeClr val="tx1"/>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9FD2157D-4467-7140-B1E2-E83E65C09D6F}"/>
              </a:ext>
            </a:extLst>
          </p:cNvPr>
          <p:cNvSpPr txBox="1"/>
          <p:nvPr/>
        </p:nvSpPr>
        <p:spPr>
          <a:xfrm>
            <a:off x="11620896" y="6464784"/>
            <a:ext cx="830075" cy="292828"/>
          </a:xfrm>
          <a:prstGeom prst="rect">
            <a:avLst/>
          </a:prstGeom>
          <a:solidFill>
            <a:schemeClr val="bg1"/>
          </a:solidFill>
        </p:spPr>
        <p:txBody>
          <a:bodyPr wrap="square" lIns="0" tIns="0" rIns="0" bIns="0" rtlCol="0">
            <a:spAutoFit/>
          </a:bodyPr>
          <a:lstStyle/>
          <a:p>
            <a:pPr algn="ctr"/>
            <a:r>
              <a:rPr lang="en-US" sz="1400">
                <a:solidFill>
                  <a:schemeClr val="accent2"/>
                </a:solidFill>
                <a:latin typeface="Arial" panose="020B0604020202020204" pitchFamily="34" charset="0"/>
                <a:cs typeface="Arial" panose="020B0604020202020204" pitchFamily="34" charset="0"/>
              </a:rPr>
              <a:t>20 bins</a:t>
            </a:r>
          </a:p>
        </p:txBody>
      </p:sp>
      <p:pic>
        <p:nvPicPr>
          <p:cNvPr id="49" name="Picture 48">
            <a:extLst>
              <a:ext uri="{FF2B5EF4-FFF2-40B4-BE49-F238E27FC236}">
                <a16:creationId xmlns:a16="http://schemas.microsoft.com/office/drawing/2014/main" id="{FA86A228-FA17-4E46-A18D-033160A951A4}"/>
              </a:ext>
            </a:extLst>
          </p:cNvPr>
          <p:cNvPicPr>
            <a:picLocks noChangeAspect="1"/>
          </p:cNvPicPr>
          <p:nvPr/>
        </p:nvPicPr>
        <p:blipFill rotWithShape="1">
          <a:blip r:embed="rId5">
            <a:extLst>
              <a:ext uri="{28A0092B-C50C-407E-A947-70E740481C1C}">
                <a14:useLocalDpi xmlns:a14="http://schemas.microsoft.com/office/drawing/2010/main" val="0"/>
              </a:ext>
            </a:extLst>
          </a:blip>
          <a:srcRect l="24018" t="19423" r="69367" b="8398"/>
          <a:stretch/>
        </p:blipFill>
        <p:spPr>
          <a:xfrm>
            <a:off x="-10365" y="-8371"/>
            <a:ext cx="1007776" cy="8247888"/>
          </a:xfrm>
          <a:prstGeom prst="rect">
            <a:avLst/>
          </a:prstGeom>
        </p:spPr>
      </p:pic>
      <p:sp>
        <p:nvSpPr>
          <p:cNvPr id="42" name="Rectangle 41">
            <a:extLst>
              <a:ext uri="{FF2B5EF4-FFF2-40B4-BE49-F238E27FC236}">
                <a16:creationId xmlns:a16="http://schemas.microsoft.com/office/drawing/2014/main" id="{76C7AB69-D720-7044-A168-F581987E7E49}"/>
              </a:ext>
            </a:extLst>
          </p:cNvPr>
          <p:cNvSpPr/>
          <p:nvPr/>
        </p:nvSpPr>
        <p:spPr>
          <a:xfrm>
            <a:off x="6396145" y="3963478"/>
            <a:ext cx="7685615" cy="1500396"/>
          </a:xfrm>
          <a:prstGeom prst="rect">
            <a:avLst/>
          </a:prstGeom>
          <a:solidFill>
            <a:srgbClr val="00206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3">
            <a:extLst>
              <a:ext uri="{FF2B5EF4-FFF2-40B4-BE49-F238E27FC236}">
                <a16:creationId xmlns:a16="http://schemas.microsoft.com/office/drawing/2014/main" id="{D6662FF4-AB25-0D43-9D40-1BE0830D565D}"/>
              </a:ext>
            </a:extLst>
          </p:cNvPr>
          <p:cNvSpPr txBox="1">
            <a:spLocks noChangeArrowheads="1"/>
          </p:cNvSpPr>
          <p:nvPr/>
        </p:nvSpPr>
        <p:spPr>
          <a:xfrm>
            <a:off x="6441007" y="4064291"/>
            <a:ext cx="7640753" cy="1261884"/>
          </a:xfrm>
          <a:prstGeom prst="rect">
            <a:avLst/>
          </a:prstGeom>
        </p:spPr>
        <p:txBody>
          <a:bodyPr vert="horz" wrap="square" lIns="0" tIns="0" rIns="0" bIns="0" rtlCol="0">
            <a:spAutoFit/>
          </a:bodyPr>
          <a:lstStyle/>
          <a:p>
            <a:pPr algn="ctr">
              <a:spcBef>
                <a:spcPts val="900"/>
              </a:spcBef>
              <a:buSzPct val="100000"/>
            </a:pPr>
            <a:r>
              <a:rPr lang="en-US" sz="2400" b="1" dirty="0">
                <a:solidFill>
                  <a:srgbClr val="011893"/>
                </a:solidFill>
                <a:latin typeface="Arial"/>
                <a:cs typeface="Arial"/>
              </a:rPr>
              <a:t>Example: MOSAIC </a:t>
            </a:r>
            <a:r>
              <a:rPr lang="en-US" sz="2400" dirty="0">
                <a:solidFill>
                  <a:schemeClr val="bg1"/>
                </a:solidFill>
                <a:latin typeface="Arial"/>
                <a:cs typeface="Arial"/>
              </a:rPr>
              <a:t>in WRF-</a:t>
            </a:r>
            <a:r>
              <a:rPr lang="en-US" sz="2400" dirty="0" err="1">
                <a:solidFill>
                  <a:schemeClr val="bg1"/>
                </a:solidFill>
                <a:latin typeface="Arial"/>
                <a:cs typeface="Arial"/>
              </a:rPr>
              <a:t>Chem</a:t>
            </a:r>
            <a:r>
              <a:rPr lang="en-US" sz="2400" dirty="0">
                <a:solidFill>
                  <a:schemeClr val="bg1"/>
                </a:solidFill>
                <a:latin typeface="Arial"/>
                <a:cs typeface="Arial"/>
              </a:rPr>
              <a:t> </a:t>
            </a:r>
          </a:p>
          <a:p>
            <a:pPr algn="ctr">
              <a:spcBef>
                <a:spcPts val="300"/>
              </a:spcBef>
              <a:spcAft>
                <a:spcPts val="600"/>
              </a:spcAft>
              <a:buSzPct val="100000"/>
            </a:pPr>
            <a:r>
              <a:rPr lang="en-US" sz="2400" i="1" dirty="0">
                <a:solidFill>
                  <a:schemeClr val="bg1"/>
                </a:solidFill>
                <a:latin typeface="Arial"/>
                <a:cs typeface="Arial"/>
              </a:rPr>
              <a:t>Zaveri et al. JGR, 2008</a:t>
            </a:r>
          </a:p>
          <a:p>
            <a:pPr algn="ctr">
              <a:spcBef>
                <a:spcPts val="300"/>
              </a:spcBef>
              <a:buSzPct val="100000"/>
            </a:pPr>
            <a:r>
              <a:rPr lang="en-US" sz="2400" dirty="0">
                <a:solidFill>
                  <a:schemeClr val="bg1"/>
                </a:solidFill>
                <a:latin typeface="Arial"/>
                <a:cs typeface="Arial"/>
              </a:rPr>
              <a:t>4 or 8 bins by default but can be configured to any # </a:t>
            </a:r>
          </a:p>
        </p:txBody>
      </p:sp>
    </p:spTree>
    <p:extLst>
      <p:ext uri="{BB962C8B-B14F-4D97-AF65-F5344CB8AC3E}">
        <p14:creationId xmlns:p14="http://schemas.microsoft.com/office/powerpoint/2010/main" val="3959208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7</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a:xfrm>
            <a:off x="3108960" y="-1"/>
            <a:ext cx="10972800" cy="1310979"/>
          </a:xfrm>
        </p:spPr>
        <p:txBody>
          <a:bodyPr/>
          <a:lstStyle/>
          <a:p>
            <a:r>
              <a:rPr lang="en-US" sz="4000" dirty="0"/>
              <a:t>Explicit Approach</a:t>
            </a:r>
          </a:p>
        </p:txBody>
      </p:sp>
      <p:sp>
        <p:nvSpPr>
          <p:cNvPr id="6" name="Rectangle 3">
            <a:extLst>
              <a:ext uri="{FF2B5EF4-FFF2-40B4-BE49-F238E27FC236}">
                <a16:creationId xmlns:a16="http://schemas.microsoft.com/office/drawing/2014/main" id="{1A2DAEFB-51D8-DD4E-BAA0-F780FC436F8F}"/>
              </a:ext>
            </a:extLst>
          </p:cNvPr>
          <p:cNvSpPr txBox="1">
            <a:spLocks noChangeArrowheads="1"/>
          </p:cNvSpPr>
          <p:nvPr/>
        </p:nvSpPr>
        <p:spPr>
          <a:xfrm>
            <a:off x="1371600" y="1737360"/>
            <a:ext cx="12573298" cy="1877437"/>
          </a:xfrm>
          <a:prstGeom prst="rect">
            <a:avLst/>
          </a:prstGeom>
        </p:spPr>
        <p:txBody>
          <a:bodyPr vert="horz" wrap="square" lIns="0" tIns="0" rIns="0" bIns="0" rtlCol="0">
            <a:spAutoFit/>
          </a:bodyPr>
          <a:lstStyle/>
          <a:p>
            <a:pPr marL="457200" indent="-457200">
              <a:spcBef>
                <a:spcPts val="600"/>
              </a:spcBef>
              <a:buSzPct val="100000"/>
              <a:buBlip>
                <a:blip r:embed="rId2"/>
              </a:buBlip>
            </a:pPr>
            <a:r>
              <a:rPr lang="en-US" sz="2800" dirty="0">
                <a:solidFill>
                  <a:prstClr val="black"/>
                </a:solidFill>
                <a:latin typeface="Arial"/>
                <a:cs typeface="Arial"/>
              </a:rPr>
              <a:t>Represents the size distribution by explicitly simulating each particle in a population of particles.  Need to simulate thousands of particles.</a:t>
            </a:r>
          </a:p>
          <a:p>
            <a:pPr marL="457200" indent="-457200">
              <a:spcBef>
                <a:spcPts val="600"/>
              </a:spcBef>
              <a:buSzPct val="100000"/>
              <a:buBlip>
                <a:blip r:embed="rId2"/>
              </a:buBlip>
            </a:pPr>
            <a:r>
              <a:rPr lang="en-US" sz="2800" dirty="0">
                <a:solidFill>
                  <a:prstClr val="black"/>
                </a:solidFill>
                <a:latin typeface="Arial"/>
                <a:cs typeface="Arial"/>
              </a:rPr>
              <a:t>More flexible than both modal and sectional approaches</a:t>
            </a:r>
          </a:p>
          <a:p>
            <a:pPr marL="457200" indent="-457200">
              <a:spcBef>
                <a:spcPts val="600"/>
              </a:spcBef>
              <a:buSzPct val="100000"/>
              <a:buBlip>
                <a:blip r:embed="rId2"/>
              </a:buBlip>
            </a:pPr>
            <a:r>
              <a:rPr lang="en-US" sz="2800" dirty="0">
                <a:solidFill>
                  <a:prstClr val="black"/>
                </a:solidFill>
                <a:latin typeface="Arial"/>
                <a:cs typeface="Arial"/>
              </a:rPr>
              <a:t>Numerical most expensive - suitable for research studies (e.g. box modeling)</a:t>
            </a:r>
            <a:endParaRPr lang="en-US" sz="2800" dirty="0">
              <a:solidFill>
                <a:prstClr val="black"/>
              </a:solidFill>
              <a:latin typeface="Arial" pitchFamily="34" charset="0"/>
              <a:cs typeface="Arial" pitchFamily="34" charset="0"/>
            </a:endParaRPr>
          </a:p>
        </p:txBody>
      </p:sp>
      <p:pic>
        <p:nvPicPr>
          <p:cNvPr id="7" name="Picture 6">
            <a:extLst>
              <a:ext uri="{FF2B5EF4-FFF2-40B4-BE49-F238E27FC236}">
                <a16:creationId xmlns:a16="http://schemas.microsoft.com/office/drawing/2014/main" id="{2B90826D-F7C7-1143-9391-DFCDF9415C05}"/>
              </a:ext>
            </a:extLst>
          </p:cNvPr>
          <p:cNvPicPr>
            <a:picLocks noChangeAspect="1"/>
          </p:cNvPicPr>
          <p:nvPr/>
        </p:nvPicPr>
        <p:blipFill rotWithShape="1">
          <a:blip r:embed="rId3"/>
          <a:srcRect l="6312" t="6836" r="35315" b="12922"/>
          <a:stretch/>
        </p:blipFill>
        <p:spPr>
          <a:xfrm>
            <a:off x="2141875" y="3966834"/>
            <a:ext cx="4067735" cy="3381935"/>
          </a:xfrm>
          <a:prstGeom prst="rect">
            <a:avLst/>
          </a:prstGeom>
        </p:spPr>
      </p:pic>
      <p:sp>
        <p:nvSpPr>
          <p:cNvPr id="8" name="TextBox 7">
            <a:extLst>
              <a:ext uri="{FF2B5EF4-FFF2-40B4-BE49-F238E27FC236}">
                <a16:creationId xmlns:a16="http://schemas.microsoft.com/office/drawing/2014/main" id="{2F7D14D5-062A-124F-B7DD-B7546AF5CECF}"/>
              </a:ext>
            </a:extLst>
          </p:cNvPr>
          <p:cNvSpPr txBox="1"/>
          <p:nvPr/>
        </p:nvSpPr>
        <p:spPr>
          <a:xfrm>
            <a:off x="3167899" y="7568586"/>
            <a:ext cx="2064731" cy="276999"/>
          </a:xfrm>
          <a:prstGeom prst="rect">
            <a:avLst/>
          </a:prstGeom>
          <a:noFill/>
        </p:spPr>
        <p:txBody>
          <a:bodyPr wrap="square" rtlCol="0">
            <a:spAutoFit/>
          </a:bodyPr>
          <a:lstStyle/>
          <a:p>
            <a:pPr algn="ctr"/>
            <a:r>
              <a:rPr lang="en-US" sz="1200" dirty="0">
                <a:solidFill>
                  <a:schemeClr val="accent2"/>
                </a:solidFill>
                <a:latin typeface="Arial" panose="020B0604020202020204" pitchFamily="34" charset="0"/>
                <a:cs typeface="Arial" panose="020B0604020202020204" pitchFamily="34" charset="0"/>
              </a:rPr>
              <a:t>particle diameter, D (nm)</a:t>
            </a:r>
          </a:p>
        </p:txBody>
      </p:sp>
      <p:sp>
        <p:nvSpPr>
          <p:cNvPr id="9" name="TextBox 8">
            <a:extLst>
              <a:ext uri="{FF2B5EF4-FFF2-40B4-BE49-F238E27FC236}">
                <a16:creationId xmlns:a16="http://schemas.microsoft.com/office/drawing/2014/main" id="{BFDD1F8A-2B92-5842-A36B-6CBD7861A925}"/>
              </a:ext>
            </a:extLst>
          </p:cNvPr>
          <p:cNvSpPr txBox="1"/>
          <p:nvPr/>
        </p:nvSpPr>
        <p:spPr>
          <a:xfrm rot="16200000">
            <a:off x="356060" y="5414012"/>
            <a:ext cx="2649070" cy="276999"/>
          </a:xfrm>
          <a:prstGeom prst="rect">
            <a:avLst/>
          </a:prstGeom>
          <a:noFill/>
        </p:spPr>
        <p:txBody>
          <a:bodyPr wrap="square" rtlCol="0">
            <a:spAutoFit/>
          </a:bodyPr>
          <a:lstStyle/>
          <a:p>
            <a:pPr algn="ctr"/>
            <a:r>
              <a:rPr lang="en-US" sz="1200">
                <a:solidFill>
                  <a:schemeClr val="accent2"/>
                </a:solidFill>
                <a:latin typeface="Arial" panose="020B0604020202020204" pitchFamily="34" charset="0"/>
                <a:cs typeface="Arial" panose="020B0604020202020204" pitchFamily="34" charset="0"/>
              </a:rPr>
              <a:t>particle number </a:t>
            </a:r>
            <a:r>
              <a:rPr lang="en-US" sz="1200" err="1">
                <a:solidFill>
                  <a:schemeClr val="accent2"/>
                </a:solidFill>
                <a:latin typeface="Arial" panose="020B0604020202020204" pitchFamily="34" charset="0"/>
                <a:cs typeface="Arial" panose="020B0604020202020204" pitchFamily="34" charset="0"/>
              </a:rPr>
              <a:t>dN</a:t>
            </a:r>
            <a:r>
              <a:rPr lang="en-US" sz="1200">
                <a:solidFill>
                  <a:schemeClr val="accent2"/>
                </a:solidFill>
                <a:latin typeface="Arial" panose="020B0604020202020204" pitchFamily="34" charset="0"/>
                <a:cs typeface="Arial" panose="020B0604020202020204" pitchFamily="34" charset="0"/>
              </a:rPr>
              <a:t>/</a:t>
            </a:r>
            <a:r>
              <a:rPr lang="en-US" sz="1200" err="1">
                <a:solidFill>
                  <a:schemeClr val="accent2"/>
                </a:solidFill>
                <a:latin typeface="Arial" panose="020B0604020202020204" pitchFamily="34" charset="0"/>
                <a:cs typeface="Arial" panose="020B0604020202020204" pitchFamily="34" charset="0"/>
              </a:rPr>
              <a:t>dD</a:t>
            </a:r>
            <a:r>
              <a:rPr lang="en-US" sz="1200">
                <a:solidFill>
                  <a:schemeClr val="accent2"/>
                </a:solidFill>
                <a:latin typeface="Arial" panose="020B0604020202020204" pitchFamily="34" charset="0"/>
                <a:cs typeface="Arial" panose="020B0604020202020204" pitchFamily="34" charset="0"/>
              </a:rPr>
              <a:t> (cm</a:t>
            </a:r>
            <a:r>
              <a:rPr lang="en-US" sz="1200" baseline="30000">
                <a:solidFill>
                  <a:schemeClr val="accent2"/>
                </a:solidFill>
                <a:latin typeface="Arial" panose="020B0604020202020204" pitchFamily="34" charset="0"/>
                <a:cs typeface="Arial" panose="020B0604020202020204" pitchFamily="34" charset="0"/>
              </a:rPr>
              <a:t>-3</a:t>
            </a:r>
            <a:r>
              <a:rPr lang="en-US" sz="1200">
                <a:solidFill>
                  <a:schemeClr val="accent2"/>
                </a:solidFill>
                <a:latin typeface="Arial" panose="020B0604020202020204" pitchFamily="34" charset="0"/>
                <a:cs typeface="Arial" panose="020B0604020202020204" pitchFamily="34" charset="0"/>
              </a:rPr>
              <a:t> nm</a:t>
            </a:r>
            <a:r>
              <a:rPr lang="en-US" sz="1200" baseline="30000">
                <a:solidFill>
                  <a:schemeClr val="accent2"/>
                </a:solidFill>
                <a:latin typeface="Arial" panose="020B0604020202020204" pitchFamily="34" charset="0"/>
                <a:cs typeface="Arial" panose="020B0604020202020204" pitchFamily="34" charset="0"/>
              </a:rPr>
              <a:t>-1</a:t>
            </a:r>
            <a:r>
              <a:rPr lang="en-US" sz="1200">
                <a:solidFill>
                  <a:schemeClr val="accent2"/>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8FA0D96A-1EE6-A840-8F6F-4F225E967B6A}"/>
              </a:ext>
            </a:extLst>
          </p:cNvPr>
          <p:cNvSpPr txBox="1"/>
          <p:nvPr/>
        </p:nvSpPr>
        <p:spPr>
          <a:xfrm>
            <a:off x="2027485" y="7353479"/>
            <a:ext cx="4558644" cy="276999"/>
          </a:xfrm>
          <a:prstGeom prst="rect">
            <a:avLst/>
          </a:prstGeom>
          <a:noFill/>
        </p:spPr>
        <p:txBody>
          <a:bodyPr wrap="square" rtlCol="0">
            <a:spAutoFit/>
          </a:bodyPr>
          <a:lstStyle/>
          <a:p>
            <a:r>
              <a:rPr lang="en-US" sz="1200">
                <a:solidFill>
                  <a:schemeClr val="accent2"/>
                </a:solidFill>
                <a:latin typeface="Arial" panose="020B0604020202020204" pitchFamily="34" charset="0"/>
                <a:cs typeface="Arial" panose="020B0604020202020204" pitchFamily="34" charset="0"/>
              </a:rPr>
              <a:t>1                            10                           100                        1000</a:t>
            </a:r>
          </a:p>
        </p:txBody>
      </p:sp>
      <p:sp>
        <p:nvSpPr>
          <p:cNvPr id="11" name="TextBox 10">
            <a:extLst>
              <a:ext uri="{FF2B5EF4-FFF2-40B4-BE49-F238E27FC236}">
                <a16:creationId xmlns:a16="http://schemas.microsoft.com/office/drawing/2014/main" id="{7F7CCE45-CD55-9849-A4B8-551A7E713260}"/>
              </a:ext>
            </a:extLst>
          </p:cNvPr>
          <p:cNvSpPr txBox="1"/>
          <p:nvPr/>
        </p:nvSpPr>
        <p:spPr>
          <a:xfrm>
            <a:off x="1631198" y="3303162"/>
            <a:ext cx="550948" cy="4302716"/>
          </a:xfrm>
          <a:prstGeom prst="rect">
            <a:avLst/>
          </a:prstGeom>
          <a:noFill/>
        </p:spPr>
        <p:txBody>
          <a:bodyPr wrap="square" rtlCol="0">
            <a:spAutoFit/>
          </a:bodyPr>
          <a:lstStyle/>
          <a:p>
            <a:pPr algn="r">
              <a:lnSpc>
                <a:spcPct val="570000"/>
              </a:lnSpc>
            </a:pPr>
            <a:r>
              <a:rPr lang="en-US" sz="1200">
                <a:solidFill>
                  <a:schemeClr val="accent2"/>
                </a:solidFill>
                <a:latin typeface="Arial" panose="020B0604020202020204" pitchFamily="34" charset="0"/>
                <a:cs typeface="Arial" panose="020B0604020202020204" pitchFamily="34" charset="0"/>
              </a:rPr>
              <a:t>1000</a:t>
            </a:r>
          </a:p>
          <a:p>
            <a:pPr algn="r">
              <a:lnSpc>
                <a:spcPct val="570000"/>
              </a:lnSpc>
            </a:pPr>
            <a:r>
              <a:rPr lang="en-US" sz="1200">
                <a:solidFill>
                  <a:schemeClr val="accent2"/>
                </a:solidFill>
                <a:latin typeface="Arial" panose="020B0604020202020204" pitchFamily="34" charset="0"/>
                <a:cs typeface="Arial" panose="020B0604020202020204" pitchFamily="34" charset="0"/>
              </a:rPr>
              <a:t>100</a:t>
            </a:r>
          </a:p>
          <a:p>
            <a:pPr algn="r">
              <a:lnSpc>
                <a:spcPct val="570000"/>
              </a:lnSpc>
            </a:pPr>
            <a:r>
              <a:rPr lang="en-US" sz="1200">
                <a:solidFill>
                  <a:schemeClr val="accent2"/>
                </a:solidFill>
                <a:latin typeface="Arial" panose="020B0604020202020204" pitchFamily="34" charset="0"/>
                <a:cs typeface="Arial" panose="020B0604020202020204" pitchFamily="34" charset="0"/>
              </a:rPr>
              <a:t>10</a:t>
            </a:r>
          </a:p>
          <a:p>
            <a:pPr algn="r">
              <a:lnSpc>
                <a:spcPct val="570000"/>
              </a:lnSpc>
            </a:pPr>
            <a:r>
              <a:rPr lang="en-US" sz="1200">
                <a:solidFill>
                  <a:schemeClr val="accent2"/>
                </a:solidFill>
                <a:latin typeface="Arial" panose="020B0604020202020204" pitchFamily="34" charset="0"/>
                <a:cs typeface="Arial" panose="020B0604020202020204" pitchFamily="34" charset="0"/>
              </a:rPr>
              <a:t>1</a:t>
            </a:r>
          </a:p>
        </p:txBody>
      </p:sp>
      <p:sp>
        <p:nvSpPr>
          <p:cNvPr id="12" name="Rectangle 11">
            <a:extLst>
              <a:ext uri="{FF2B5EF4-FFF2-40B4-BE49-F238E27FC236}">
                <a16:creationId xmlns:a16="http://schemas.microsoft.com/office/drawing/2014/main" id="{42BA391B-CE9A-2F46-A8CD-ACBC8761DFDE}"/>
              </a:ext>
            </a:extLst>
          </p:cNvPr>
          <p:cNvSpPr/>
          <p:nvPr/>
        </p:nvSpPr>
        <p:spPr>
          <a:xfrm>
            <a:off x="3029661" y="4178250"/>
            <a:ext cx="2640445" cy="30682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C90B5C-F6E9-024C-BAEA-98286E8D026A}"/>
              </a:ext>
            </a:extLst>
          </p:cNvPr>
          <p:cNvSpPr/>
          <p:nvPr/>
        </p:nvSpPr>
        <p:spPr>
          <a:xfrm>
            <a:off x="3004260" y="6781551"/>
            <a:ext cx="123979" cy="5218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95C46AC-D3E2-F340-9554-E6893B5D8E0E}"/>
              </a:ext>
            </a:extLst>
          </p:cNvPr>
          <p:cNvSpPr/>
          <p:nvPr/>
        </p:nvSpPr>
        <p:spPr>
          <a:xfrm>
            <a:off x="3589520" y="6785110"/>
            <a:ext cx="123979" cy="5218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6B3DBA0-88ED-FF49-8F01-730045785004}"/>
              </a:ext>
            </a:extLst>
          </p:cNvPr>
          <p:cNvSpPr/>
          <p:nvPr/>
        </p:nvSpPr>
        <p:spPr>
          <a:xfrm>
            <a:off x="4458412" y="6792070"/>
            <a:ext cx="95779" cy="5218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39BAA01-F009-A549-94C4-E919C64EDE54}"/>
              </a:ext>
            </a:extLst>
          </p:cNvPr>
          <p:cNvSpPr/>
          <p:nvPr/>
        </p:nvSpPr>
        <p:spPr>
          <a:xfrm>
            <a:off x="4668581" y="6785109"/>
            <a:ext cx="95779" cy="5218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0EB8F40-6E32-3547-87C7-517FC0F75F16}"/>
              </a:ext>
            </a:extLst>
          </p:cNvPr>
          <p:cNvSpPr/>
          <p:nvPr/>
        </p:nvSpPr>
        <p:spPr>
          <a:xfrm>
            <a:off x="5257291" y="6775776"/>
            <a:ext cx="95779" cy="5218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4872987-2245-7F49-9E07-1D3E0536EA89}"/>
              </a:ext>
            </a:extLst>
          </p:cNvPr>
          <p:cNvSpPr/>
          <p:nvPr/>
        </p:nvSpPr>
        <p:spPr>
          <a:xfrm>
            <a:off x="5419570" y="7138372"/>
            <a:ext cx="89703" cy="162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D2EA2D6D-5C63-F849-B2D8-6588A8A5D0B8}"/>
              </a:ext>
            </a:extLst>
          </p:cNvPr>
          <p:cNvSpPr/>
          <p:nvPr/>
        </p:nvSpPr>
        <p:spPr>
          <a:xfrm>
            <a:off x="3493212" y="4255601"/>
            <a:ext cx="2025650" cy="3073400"/>
          </a:xfrm>
          <a:custGeom>
            <a:avLst/>
            <a:gdLst>
              <a:gd name="connsiteX0" fmla="*/ 0 w 2025650"/>
              <a:gd name="connsiteY0" fmla="*/ 279400 h 3073400"/>
              <a:gd name="connsiteX1" fmla="*/ 63500 w 2025650"/>
              <a:gd name="connsiteY1" fmla="*/ 431800 h 3073400"/>
              <a:gd name="connsiteX2" fmla="*/ 69850 w 2025650"/>
              <a:gd name="connsiteY2" fmla="*/ 565150 h 3073400"/>
              <a:gd name="connsiteX3" fmla="*/ 95250 w 2025650"/>
              <a:gd name="connsiteY3" fmla="*/ 869950 h 3073400"/>
              <a:gd name="connsiteX4" fmla="*/ 82550 w 2025650"/>
              <a:gd name="connsiteY4" fmla="*/ 520700 h 3073400"/>
              <a:gd name="connsiteX5" fmla="*/ 95250 w 2025650"/>
              <a:gd name="connsiteY5" fmla="*/ 222250 h 3073400"/>
              <a:gd name="connsiteX6" fmla="*/ 95250 w 2025650"/>
              <a:gd name="connsiteY6" fmla="*/ 50800 h 3073400"/>
              <a:gd name="connsiteX7" fmla="*/ 127000 w 2025650"/>
              <a:gd name="connsiteY7" fmla="*/ 0 h 3073400"/>
              <a:gd name="connsiteX8" fmla="*/ 165100 w 2025650"/>
              <a:gd name="connsiteY8" fmla="*/ 50800 h 3073400"/>
              <a:gd name="connsiteX9" fmla="*/ 165100 w 2025650"/>
              <a:gd name="connsiteY9" fmla="*/ 50800 h 3073400"/>
              <a:gd name="connsiteX10" fmla="*/ 247650 w 2025650"/>
              <a:gd name="connsiteY10" fmla="*/ 171450 h 3073400"/>
              <a:gd name="connsiteX11" fmla="*/ 254000 w 2025650"/>
              <a:gd name="connsiteY11" fmla="*/ 260350 h 3073400"/>
              <a:gd name="connsiteX12" fmla="*/ 311150 w 2025650"/>
              <a:gd name="connsiteY12" fmla="*/ 228600 h 3073400"/>
              <a:gd name="connsiteX13" fmla="*/ 349250 w 2025650"/>
              <a:gd name="connsiteY13" fmla="*/ 279400 h 3073400"/>
              <a:gd name="connsiteX14" fmla="*/ 374650 w 2025650"/>
              <a:gd name="connsiteY14" fmla="*/ 419100 h 3073400"/>
              <a:gd name="connsiteX15" fmla="*/ 387350 w 2025650"/>
              <a:gd name="connsiteY15" fmla="*/ 260350 h 3073400"/>
              <a:gd name="connsiteX16" fmla="*/ 431800 w 2025650"/>
              <a:gd name="connsiteY16" fmla="*/ 165100 h 3073400"/>
              <a:gd name="connsiteX17" fmla="*/ 450850 w 2025650"/>
              <a:gd name="connsiteY17" fmla="*/ 222250 h 3073400"/>
              <a:gd name="connsiteX18" fmla="*/ 463550 w 2025650"/>
              <a:gd name="connsiteY18" fmla="*/ 450850 h 3073400"/>
              <a:gd name="connsiteX19" fmla="*/ 533400 w 2025650"/>
              <a:gd name="connsiteY19" fmla="*/ 241300 h 3073400"/>
              <a:gd name="connsiteX20" fmla="*/ 533400 w 2025650"/>
              <a:gd name="connsiteY20" fmla="*/ 241300 h 3073400"/>
              <a:gd name="connsiteX21" fmla="*/ 590550 w 2025650"/>
              <a:gd name="connsiteY21" fmla="*/ 704850 h 3073400"/>
              <a:gd name="connsiteX22" fmla="*/ 654050 w 2025650"/>
              <a:gd name="connsiteY22" fmla="*/ 1022350 h 3073400"/>
              <a:gd name="connsiteX23" fmla="*/ 679450 w 2025650"/>
              <a:gd name="connsiteY23" fmla="*/ 736600 h 3073400"/>
              <a:gd name="connsiteX24" fmla="*/ 749300 w 2025650"/>
              <a:gd name="connsiteY24" fmla="*/ 641350 h 3073400"/>
              <a:gd name="connsiteX25" fmla="*/ 800100 w 2025650"/>
              <a:gd name="connsiteY25" fmla="*/ 730250 h 3073400"/>
              <a:gd name="connsiteX26" fmla="*/ 869950 w 2025650"/>
              <a:gd name="connsiteY26" fmla="*/ 749300 h 3073400"/>
              <a:gd name="connsiteX27" fmla="*/ 869950 w 2025650"/>
              <a:gd name="connsiteY27" fmla="*/ 615950 h 3073400"/>
              <a:gd name="connsiteX28" fmla="*/ 901700 w 2025650"/>
              <a:gd name="connsiteY28" fmla="*/ 749300 h 3073400"/>
              <a:gd name="connsiteX29" fmla="*/ 939800 w 2025650"/>
              <a:gd name="connsiteY29" fmla="*/ 704850 h 3073400"/>
              <a:gd name="connsiteX30" fmla="*/ 965200 w 2025650"/>
              <a:gd name="connsiteY30" fmla="*/ 787400 h 3073400"/>
              <a:gd name="connsiteX31" fmla="*/ 1028700 w 2025650"/>
              <a:gd name="connsiteY31" fmla="*/ 590550 h 3073400"/>
              <a:gd name="connsiteX32" fmla="*/ 1073150 w 2025650"/>
              <a:gd name="connsiteY32" fmla="*/ 730250 h 3073400"/>
              <a:gd name="connsiteX33" fmla="*/ 1073150 w 2025650"/>
              <a:gd name="connsiteY33" fmla="*/ 730250 h 3073400"/>
              <a:gd name="connsiteX34" fmla="*/ 1123950 w 2025650"/>
              <a:gd name="connsiteY34" fmla="*/ 844550 h 3073400"/>
              <a:gd name="connsiteX35" fmla="*/ 1123950 w 2025650"/>
              <a:gd name="connsiteY35" fmla="*/ 844550 h 3073400"/>
              <a:gd name="connsiteX36" fmla="*/ 1238250 w 2025650"/>
              <a:gd name="connsiteY36" fmla="*/ 793750 h 3073400"/>
              <a:gd name="connsiteX37" fmla="*/ 1238250 w 2025650"/>
              <a:gd name="connsiteY37" fmla="*/ 889000 h 3073400"/>
              <a:gd name="connsiteX38" fmla="*/ 1295400 w 2025650"/>
              <a:gd name="connsiteY38" fmla="*/ 857250 h 3073400"/>
              <a:gd name="connsiteX39" fmla="*/ 1320800 w 2025650"/>
              <a:gd name="connsiteY39" fmla="*/ 996950 h 3073400"/>
              <a:gd name="connsiteX40" fmla="*/ 1320800 w 2025650"/>
              <a:gd name="connsiteY40" fmla="*/ 996950 h 3073400"/>
              <a:gd name="connsiteX41" fmla="*/ 1371600 w 2025650"/>
              <a:gd name="connsiteY41" fmla="*/ 1212850 h 3073400"/>
              <a:gd name="connsiteX42" fmla="*/ 1377950 w 2025650"/>
              <a:gd name="connsiteY42" fmla="*/ 1060450 h 3073400"/>
              <a:gd name="connsiteX43" fmla="*/ 1441450 w 2025650"/>
              <a:gd name="connsiteY43" fmla="*/ 1016000 h 3073400"/>
              <a:gd name="connsiteX44" fmla="*/ 1460500 w 2025650"/>
              <a:gd name="connsiteY44" fmla="*/ 1181100 h 3073400"/>
              <a:gd name="connsiteX45" fmla="*/ 1511300 w 2025650"/>
              <a:gd name="connsiteY45" fmla="*/ 1123950 h 3073400"/>
              <a:gd name="connsiteX46" fmla="*/ 1587500 w 2025650"/>
              <a:gd name="connsiteY46" fmla="*/ 1447800 h 3073400"/>
              <a:gd name="connsiteX47" fmla="*/ 1587500 w 2025650"/>
              <a:gd name="connsiteY47" fmla="*/ 1447800 h 3073400"/>
              <a:gd name="connsiteX48" fmla="*/ 1670050 w 2025650"/>
              <a:gd name="connsiteY48" fmla="*/ 1485900 h 3073400"/>
              <a:gd name="connsiteX49" fmla="*/ 1708150 w 2025650"/>
              <a:gd name="connsiteY49" fmla="*/ 1676400 h 3073400"/>
              <a:gd name="connsiteX50" fmla="*/ 1739900 w 2025650"/>
              <a:gd name="connsiteY50" fmla="*/ 1606550 h 3073400"/>
              <a:gd name="connsiteX51" fmla="*/ 1771650 w 2025650"/>
              <a:gd name="connsiteY51" fmla="*/ 1670050 h 3073400"/>
              <a:gd name="connsiteX52" fmla="*/ 1771650 w 2025650"/>
              <a:gd name="connsiteY52" fmla="*/ 1670050 h 3073400"/>
              <a:gd name="connsiteX53" fmla="*/ 1816100 w 2025650"/>
              <a:gd name="connsiteY53" fmla="*/ 2038350 h 3073400"/>
              <a:gd name="connsiteX54" fmla="*/ 1841500 w 2025650"/>
              <a:gd name="connsiteY54" fmla="*/ 1778000 h 3073400"/>
              <a:gd name="connsiteX55" fmla="*/ 1911350 w 2025650"/>
              <a:gd name="connsiteY55" fmla="*/ 2241550 h 3073400"/>
              <a:gd name="connsiteX56" fmla="*/ 1911350 w 2025650"/>
              <a:gd name="connsiteY56" fmla="*/ 2533650 h 3073400"/>
              <a:gd name="connsiteX57" fmla="*/ 1981200 w 2025650"/>
              <a:gd name="connsiteY57" fmla="*/ 2311400 h 3073400"/>
              <a:gd name="connsiteX58" fmla="*/ 1993900 w 2025650"/>
              <a:gd name="connsiteY58" fmla="*/ 2381250 h 3073400"/>
              <a:gd name="connsiteX59" fmla="*/ 1993900 w 2025650"/>
              <a:gd name="connsiteY59" fmla="*/ 2717800 h 3073400"/>
              <a:gd name="connsiteX60" fmla="*/ 2025650 w 2025650"/>
              <a:gd name="connsiteY60" fmla="*/ 3073400 h 307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025650" h="3073400">
                <a:moveTo>
                  <a:pt x="0" y="279400"/>
                </a:moveTo>
                <a:lnTo>
                  <a:pt x="63500" y="431800"/>
                </a:lnTo>
                <a:lnTo>
                  <a:pt x="69850" y="565150"/>
                </a:lnTo>
                <a:lnTo>
                  <a:pt x="95250" y="869950"/>
                </a:lnTo>
                <a:lnTo>
                  <a:pt x="82550" y="520700"/>
                </a:lnTo>
                <a:lnTo>
                  <a:pt x="95250" y="222250"/>
                </a:lnTo>
                <a:lnTo>
                  <a:pt x="95250" y="50800"/>
                </a:lnTo>
                <a:lnTo>
                  <a:pt x="127000" y="0"/>
                </a:lnTo>
                <a:lnTo>
                  <a:pt x="165100" y="50800"/>
                </a:lnTo>
                <a:lnTo>
                  <a:pt x="165100" y="50800"/>
                </a:lnTo>
                <a:lnTo>
                  <a:pt x="247650" y="171450"/>
                </a:lnTo>
                <a:lnTo>
                  <a:pt x="254000" y="260350"/>
                </a:lnTo>
                <a:lnTo>
                  <a:pt x="311150" y="228600"/>
                </a:lnTo>
                <a:lnTo>
                  <a:pt x="349250" y="279400"/>
                </a:lnTo>
                <a:lnTo>
                  <a:pt x="374650" y="419100"/>
                </a:lnTo>
                <a:lnTo>
                  <a:pt x="387350" y="260350"/>
                </a:lnTo>
                <a:lnTo>
                  <a:pt x="431800" y="165100"/>
                </a:lnTo>
                <a:lnTo>
                  <a:pt x="450850" y="222250"/>
                </a:lnTo>
                <a:lnTo>
                  <a:pt x="463550" y="450850"/>
                </a:lnTo>
                <a:lnTo>
                  <a:pt x="533400" y="241300"/>
                </a:lnTo>
                <a:lnTo>
                  <a:pt x="533400" y="241300"/>
                </a:lnTo>
                <a:lnTo>
                  <a:pt x="590550" y="704850"/>
                </a:lnTo>
                <a:lnTo>
                  <a:pt x="654050" y="1022350"/>
                </a:lnTo>
                <a:lnTo>
                  <a:pt x="679450" y="736600"/>
                </a:lnTo>
                <a:lnTo>
                  <a:pt x="749300" y="641350"/>
                </a:lnTo>
                <a:lnTo>
                  <a:pt x="800100" y="730250"/>
                </a:lnTo>
                <a:lnTo>
                  <a:pt x="869950" y="749300"/>
                </a:lnTo>
                <a:lnTo>
                  <a:pt x="869950" y="615950"/>
                </a:lnTo>
                <a:lnTo>
                  <a:pt x="901700" y="749300"/>
                </a:lnTo>
                <a:lnTo>
                  <a:pt x="939800" y="704850"/>
                </a:lnTo>
                <a:lnTo>
                  <a:pt x="965200" y="787400"/>
                </a:lnTo>
                <a:lnTo>
                  <a:pt x="1028700" y="590550"/>
                </a:lnTo>
                <a:lnTo>
                  <a:pt x="1073150" y="730250"/>
                </a:lnTo>
                <a:lnTo>
                  <a:pt x="1073150" y="730250"/>
                </a:lnTo>
                <a:lnTo>
                  <a:pt x="1123950" y="844550"/>
                </a:lnTo>
                <a:lnTo>
                  <a:pt x="1123950" y="844550"/>
                </a:lnTo>
                <a:lnTo>
                  <a:pt x="1238250" y="793750"/>
                </a:lnTo>
                <a:lnTo>
                  <a:pt x="1238250" y="889000"/>
                </a:lnTo>
                <a:lnTo>
                  <a:pt x="1295400" y="857250"/>
                </a:lnTo>
                <a:lnTo>
                  <a:pt x="1320800" y="996950"/>
                </a:lnTo>
                <a:lnTo>
                  <a:pt x="1320800" y="996950"/>
                </a:lnTo>
                <a:lnTo>
                  <a:pt x="1371600" y="1212850"/>
                </a:lnTo>
                <a:lnTo>
                  <a:pt x="1377950" y="1060450"/>
                </a:lnTo>
                <a:lnTo>
                  <a:pt x="1441450" y="1016000"/>
                </a:lnTo>
                <a:lnTo>
                  <a:pt x="1460500" y="1181100"/>
                </a:lnTo>
                <a:lnTo>
                  <a:pt x="1511300" y="1123950"/>
                </a:lnTo>
                <a:lnTo>
                  <a:pt x="1587500" y="1447800"/>
                </a:lnTo>
                <a:lnTo>
                  <a:pt x="1587500" y="1447800"/>
                </a:lnTo>
                <a:lnTo>
                  <a:pt x="1670050" y="1485900"/>
                </a:lnTo>
                <a:lnTo>
                  <a:pt x="1708150" y="1676400"/>
                </a:lnTo>
                <a:lnTo>
                  <a:pt x="1739900" y="1606550"/>
                </a:lnTo>
                <a:lnTo>
                  <a:pt x="1771650" y="1670050"/>
                </a:lnTo>
                <a:lnTo>
                  <a:pt x="1771650" y="1670050"/>
                </a:lnTo>
                <a:lnTo>
                  <a:pt x="1816100" y="2038350"/>
                </a:lnTo>
                <a:lnTo>
                  <a:pt x="1841500" y="1778000"/>
                </a:lnTo>
                <a:lnTo>
                  <a:pt x="1911350" y="2241550"/>
                </a:lnTo>
                <a:lnTo>
                  <a:pt x="1911350" y="2533650"/>
                </a:lnTo>
                <a:lnTo>
                  <a:pt x="1981200" y="2311400"/>
                </a:lnTo>
                <a:lnTo>
                  <a:pt x="1993900" y="2381250"/>
                </a:lnTo>
                <a:lnTo>
                  <a:pt x="1993900" y="2717800"/>
                </a:lnTo>
                <a:lnTo>
                  <a:pt x="2025650" y="3073400"/>
                </a:lnTo>
              </a:path>
            </a:pathLst>
          </a:cu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2DBBA7A1-5D18-E943-BBB3-D61414B1255E}"/>
              </a:ext>
            </a:extLst>
          </p:cNvPr>
          <p:cNvGrpSpPr/>
          <p:nvPr/>
        </p:nvGrpSpPr>
        <p:grpSpPr>
          <a:xfrm>
            <a:off x="7098888" y="5496683"/>
            <a:ext cx="3131878" cy="1804871"/>
            <a:chOff x="5580450" y="4170974"/>
            <a:chExt cx="3131878" cy="1804871"/>
          </a:xfrm>
        </p:grpSpPr>
        <p:pic>
          <p:nvPicPr>
            <p:cNvPr id="22" name="Picture 51" descr="sphere5_big">
              <a:extLst>
                <a:ext uri="{FF2B5EF4-FFF2-40B4-BE49-F238E27FC236}">
                  <a16:creationId xmlns:a16="http://schemas.microsoft.com/office/drawing/2014/main" id="{B79EE9C7-C415-A143-972F-29B74DCCC717}"/>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8347838" y="4847920"/>
              <a:ext cx="77374" cy="76911"/>
            </a:xfrm>
            <a:prstGeom prst="rect">
              <a:avLst/>
            </a:prstGeom>
            <a:noFill/>
            <a:ln w="9525">
              <a:noFill/>
              <a:miter lim="800000"/>
              <a:headEnd/>
              <a:tailEnd/>
            </a:ln>
            <a:effectLst/>
          </p:spPr>
        </p:pic>
        <p:pic>
          <p:nvPicPr>
            <p:cNvPr id="23" name="Picture 22" descr="sphere5_big">
              <a:extLst>
                <a:ext uri="{FF2B5EF4-FFF2-40B4-BE49-F238E27FC236}">
                  <a16:creationId xmlns:a16="http://schemas.microsoft.com/office/drawing/2014/main" id="{6973355B-7D4D-5744-BAAB-AFBB1F5BFD0E}"/>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963472" y="5302899"/>
              <a:ext cx="116063" cy="115367"/>
            </a:xfrm>
            <a:prstGeom prst="rect">
              <a:avLst/>
            </a:prstGeom>
            <a:noFill/>
            <a:ln w="9525">
              <a:noFill/>
              <a:miter lim="800000"/>
              <a:headEnd/>
              <a:tailEnd/>
            </a:ln>
            <a:effectLst/>
          </p:spPr>
        </p:pic>
        <p:pic>
          <p:nvPicPr>
            <p:cNvPr id="24" name="Picture 23" descr="sphere5_big">
              <a:extLst>
                <a:ext uri="{FF2B5EF4-FFF2-40B4-BE49-F238E27FC236}">
                  <a16:creationId xmlns:a16="http://schemas.microsoft.com/office/drawing/2014/main" id="{2D2541FB-5365-EB43-B405-AE822B88337E}"/>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252663" y="5591311"/>
              <a:ext cx="154749" cy="153821"/>
            </a:xfrm>
            <a:prstGeom prst="rect">
              <a:avLst/>
            </a:prstGeom>
            <a:noFill/>
            <a:ln w="9525">
              <a:noFill/>
              <a:miter lim="800000"/>
              <a:headEnd/>
              <a:tailEnd/>
            </a:ln>
            <a:effectLst/>
          </p:spPr>
        </p:pic>
        <p:pic>
          <p:nvPicPr>
            <p:cNvPr id="25" name="Picture 51" descr="sphere5_big">
              <a:extLst>
                <a:ext uri="{FF2B5EF4-FFF2-40B4-BE49-F238E27FC236}">
                  <a16:creationId xmlns:a16="http://schemas.microsoft.com/office/drawing/2014/main" id="{A8009FFC-E415-744F-B170-B7657068D95D}"/>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522534" y="5528913"/>
              <a:ext cx="77374" cy="76911"/>
            </a:xfrm>
            <a:prstGeom prst="rect">
              <a:avLst/>
            </a:prstGeom>
            <a:noFill/>
            <a:ln w="9525">
              <a:noFill/>
              <a:miter lim="800000"/>
              <a:headEnd/>
              <a:tailEnd/>
            </a:ln>
            <a:effectLst/>
          </p:spPr>
        </p:pic>
        <p:pic>
          <p:nvPicPr>
            <p:cNvPr id="26" name="Picture 25" descr="sphere5_big">
              <a:extLst>
                <a:ext uri="{FF2B5EF4-FFF2-40B4-BE49-F238E27FC236}">
                  <a16:creationId xmlns:a16="http://schemas.microsoft.com/office/drawing/2014/main" id="{73F906D2-ADFE-CE48-8815-B90553606D6B}"/>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173171" y="4566217"/>
              <a:ext cx="116063" cy="115367"/>
            </a:xfrm>
            <a:prstGeom prst="rect">
              <a:avLst/>
            </a:prstGeom>
            <a:noFill/>
            <a:ln w="9525">
              <a:noFill/>
              <a:miter lim="800000"/>
              <a:headEnd/>
              <a:tailEnd/>
            </a:ln>
            <a:effectLst/>
          </p:spPr>
        </p:pic>
        <p:pic>
          <p:nvPicPr>
            <p:cNvPr id="27" name="Picture 51" descr="sphere5_big">
              <a:extLst>
                <a:ext uri="{FF2B5EF4-FFF2-40B4-BE49-F238E27FC236}">
                  <a16:creationId xmlns:a16="http://schemas.microsoft.com/office/drawing/2014/main" id="{56071E1A-6BE9-414C-ADB3-787C9F338A2D}"/>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410891" y="5250299"/>
              <a:ext cx="154749" cy="153821"/>
            </a:xfrm>
            <a:prstGeom prst="rect">
              <a:avLst/>
            </a:prstGeom>
            <a:noFill/>
            <a:ln w="9525">
              <a:noFill/>
              <a:miter lim="800000"/>
              <a:headEnd/>
              <a:tailEnd/>
            </a:ln>
            <a:effectLst/>
          </p:spPr>
        </p:pic>
        <p:pic>
          <p:nvPicPr>
            <p:cNvPr id="28" name="Picture 51" descr="sphere5_big">
              <a:extLst>
                <a:ext uri="{FF2B5EF4-FFF2-40B4-BE49-F238E27FC236}">
                  <a16:creationId xmlns:a16="http://schemas.microsoft.com/office/drawing/2014/main" id="{D3FF1507-7920-0E41-A780-8F51551756D2}"/>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508479" y="4326443"/>
              <a:ext cx="77374" cy="76911"/>
            </a:xfrm>
            <a:prstGeom prst="rect">
              <a:avLst/>
            </a:prstGeom>
            <a:noFill/>
            <a:ln w="9525">
              <a:noFill/>
              <a:miter lim="800000"/>
              <a:headEnd/>
              <a:tailEnd/>
            </a:ln>
            <a:effectLst/>
          </p:spPr>
        </p:pic>
        <p:pic>
          <p:nvPicPr>
            <p:cNvPr id="29" name="Picture 51" descr="sphere5_big">
              <a:extLst>
                <a:ext uri="{FF2B5EF4-FFF2-40B4-BE49-F238E27FC236}">
                  <a16:creationId xmlns:a16="http://schemas.microsoft.com/office/drawing/2014/main" id="{52CB5754-054F-6C4E-BC82-E01C230B1782}"/>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877653" y="5240016"/>
              <a:ext cx="77374" cy="76911"/>
            </a:xfrm>
            <a:prstGeom prst="rect">
              <a:avLst/>
            </a:prstGeom>
            <a:noFill/>
            <a:ln w="9525">
              <a:noFill/>
              <a:miter lim="800000"/>
              <a:headEnd/>
              <a:tailEnd/>
            </a:ln>
            <a:effectLst/>
          </p:spPr>
        </p:pic>
        <p:pic>
          <p:nvPicPr>
            <p:cNvPr id="30" name="Picture 29" descr="sphere5_big">
              <a:extLst>
                <a:ext uri="{FF2B5EF4-FFF2-40B4-BE49-F238E27FC236}">
                  <a16:creationId xmlns:a16="http://schemas.microsoft.com/office/drawing/2014/main" id="{1676BC80-8C2B-974A-B0DA-A0931B15F0E5}"/>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006072" y="5278472"/>
              <a:ext cx="116063" cy="115367"/>
            </a:xfrm>
            <a:prstGeom prst="rect">
              <a:avLst/>
            </a:prstGeom>
            <a:noFill/>
            <a:ln w="9525">
              <a:noFill/>
              <a:miter lim="800000"/>
              <a:headEnd/>
              <a:tailEnd/>
            </a:ln>
            <a:effectLst/>
          </p:spPr>
        </p:pic>
        <p:pic>
          <p:nvPicPr>
            <p:cNvPr id="31" name="Picture 30" descr="sphere5_big">
              <a:extLst>
                <a:ext uri="{FF2B5EF4-FFF2-40B4-BE49-F238E27FC236}">
                  <a16:creationId xmlns:a16="http://schemas.microsoft.com/office/drawing/2014/main" id="{1A3FE826-EF5A-D24B-BEDC-83691633422C}"/>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550898" y="5677427"/>
              <a:ext cx="154749" cy="153821"/>
            </a:xfrm>
            <a:prstGeom prst="rect">
              <a:avLst/>
            </a:prstGeom>
            <a:noFill/>
            <a:ln w="9525">
              <a:noFill/>
              <a:miter lim="800000"/>
              <a:headEnd/>
              <a:tailEnd/>
            </a:ln>
            <a:effectLst/>
          </p:spPr>
        </p:pic>
        <p:pic>
          <p:nvPicPr>
            <p:cNvPr id="32" name="Picture 51" descr="sphere5_big">
              <a:extLst>
                <a:ext uri="{FF2B5EF4-FFF2-40B4-BE49-F238E27FC236}">
                  <a16:creationId xmlns:a16="http://schemas.microsoft.com/office/drawing/2014/main" id="{4D6A3D41-C3F6-784B-B7B0-2F414F15FA30}"/>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954565" y="5505034"/>
              <a:ext cx="77374" cy="76911"/>
            </a:xfrm>
            <a:prstGeom prst="rect">
              <a:avLst/>
            </a:prstGeom>
            <a:noFill/>
            <a:ln w="9525">
              <a:noFill/>
              <a:miter lim="800000"/>
              <a:headEnd/>
              <a:tailEnd/>
            </a:ln>
            <a:effectLst/>
          </p:spPr>
        </p:pic>
        <p:pic>
          <p:nvPicPr>
            <p:cNvPr id="33" name="Picture 32" descr="sphere5_big">
              <a:extLst>
                <a:ext uri="{FF2B5EF4-FFF2-40B4-BE49-F238E27FC236}">
                  <a16:creationId xmlns:a16="http://schemas.microsoft.com/office/drawing/2014/main" id="{A6175678-56BF-2D4E-B3E1-8CFDB31BB332}"/>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186154" y="5259244"/>
              <a:ext cx="116063" cy="115367"/>
            </a:xfrm>
            <a:prstGeom prst="rect">
              <a:avLst/>
            </a:prstGeom>
            <a:noFill/>
            <a:ln w="9525">
              <a:noFill/>
              <a:miter lim="800000"/>
              <a:headEnd/>
              <a:tailEnd/>
            </a:ln>
            <a:effectLst/>
          </p:spPr>
        </p:pic>
        <p:pic>
          <p:nvPicPr>
            <p:cNvPr id="34" name="Picture 51" descr="sphere5_big">
              <a:extLst>
                <a:ext uri="{FF2B5EF4-FFF2-40B4-BE49-F238E27FC236}">
                  <a16:creationId xmlns:a16="http://schemas.microsoft.com/office/drawing/2014/main" id="{CC80EBE3-8619-114D-ABBC-2F7CEA94EBA1}"/>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187510" y="5020954"/>
              <a:ext cx="154749" cy="153821"/>
            </a:xfrm>
            <a:prstGeom prst="rect">
              <a:avLst/>
            </a:prstGeom>
            <a:noFill/>
            <a:ln w="9525">
              <a:noFill/>
              <a:miter lim="800000"/>
              <a:headEnd/>
              <a:tailEnd/>
            </a:ln>
            <a:effectLst/>
          </p:spPr>
        </p:pic>
        <p:pic>
          <p:nvPicPr>
            <p:cNvPr id="35" name="Picture 51" descr="sphere5_big">
              <a:extLst>
                <a:ext uri="{FF2B5EF4-FFF2-40B4-BE49-F238E27FC236}">
                  <a16:creationId xmlns:a16="http://schemas.microsoft.com/office/drawing/2014/main" id="{F5CEFF45-CA24-6245-B3B2-00BD8DB2F0FD}"/>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103615" y="5428122"/>
              <a:ext cx="77374" cy="76911"/>
            </a:xfrm>
            <a:prstGeom prst="rect">
              <a:avLst/>
            </a:prstGeom>
            <a:noFill/>
            <a:ln w="9525">
              <a:noFill/>
              <a:miter lim="800000"/>
              <a:headEnd/>
              <a:tailEnd/>
            </a:ln>
            <a:effectLst/>
          </p:spPr>
        </p:pic>
        <p:pic>
          <p:nvPicPr>
            <p:cNvPr id="36" name="Picture 51" descr="sphere5_big">
              <a:extLst>
                <a:ext uri="{FF2B5EF4-FFF2-40B4-BE49-F238E27FC236}">
                  <a16:creationId xmlns:a16="http://schemas.microsoft.com/office/drawing/2014/main" id="{E7E16CE9-09E5-1B42-9A18-39E9FA1371AC}"/>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585696" y="4755629"/>
              <a:ext cx="117736" cy="117031"/>
            </a:xfrm>
            <a:prstGeom prst="rect">
              <a:avLst/>
            </a:prstGeom>
            <a:noFill/>
            <a:ln w="9525">
              <a:noFill/>
              <a:miter lim="800000"/>
              <a:headEnd/>
              <a:tailEnd/>
            </a:ln>
            <a:effectLst/>
          </p:spPr>
        </p:pic>
        <p:pic>
          <p:nvPicPr>
            <p:cNvPr id="37" name="Picture 36" descr="sphere5_big">
              <a:extLst>
                <a:ext uri="{FF2B5EF4-FFF2-40B4-BE49-F238E27FC236}">
                  <a16:creationId xmlns:a16="http://schemas.microsoft.com/office/drawing/2014/main" id="{060FFD18-F82D-2742-AA08-09AD436CD4C5}"/>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781103" y="4814145"/>
              <a:ext cx="176606" cy="175547"/>
            </a:xfrm>
            <a:prstGeom prst="rect">
              <a:avLst/>
            </a:prstGeom>
            <a:noFill/>
            <a:ln w="9525">
              <a:noFill/>
              <a:miter lim="800000"/>
              <a:headEnd/>
              <a:tailEnd/>
            </a:ln>
            <a:effectLst/>
          </p:spPr>
        </p:pic>
        <p:pic>
          <p:nvPicPr>
            <p:cNvPr id="38" name="Picture 37" descr="sphere5_big">
              <a:extLst>
                <a:ext uri="{FF2B5EF4-FFF2-40B4-BE49-F238E27FC236}">
                  <a16:creationId xmlns:a16="http://schemas.microsoft.com/office/drawing/2014/main" id="{6AE3B4BE-3645-AA46-B0AD-302E9D79E7B6}"/>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8143426" y="5041859"/>
              <a:ext cx="235473" cy="234061"/>
            </a:xfrm>
            <a:prstGeom prst="rect">
              <a:avLst/>
            </a:prstGeom>
            <a:noFill/>
            <a:ln w="9525">
              <a:noFill/>
              <a:miter lim="800000"/>
              <a:headEnd/>
              <a:tailEnd/>
            </a:ln>
            <a:effectLst/>
          </p:spPr>
        </p:pic>
        <p:pic>
          <p:nvPicPr>
            <p:cNvPr id="39" name="Picture 51" descr="sphere5_big">
              <a:extLst>
                <a:ext uri="{FF2B5EF4-FFF2-40B4-BE49-F238E27FC236}">
                  <a16:creationId xmlns:a16="http://schemas.microsoft.com/office/drawing/2014/main" id="{B1C368FE-72F4-424D-BFB0-98E6409E0E35}"/>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702728" y="5158892"/>
              <a:ext cx="117736" cy="117031"/>
            </a:xfrm>
            <a:prstGeom prst="rect">
              <a:avLst/>
            </a:prstGeom>
            <a:noFill/>
            <a:ln w="9525">
              <a:noFill/>
              <a:miter lim="800000"/>
              <a:headEnd/>
              <a:tailEnd/>
            </a:ln>
            <a:effectLst/>
          </p:spPr>
        </p:pic>
        <p:pic>
          <p:nvPicPr>
            <p:cNvPr id="40" name="Picture 39" descr="sphere5_big">
              <a:extLst>
                <a:ext uri="{FF2B5EF4-FFF2-40B4-BE49-F238E27FC236}">
                  <a16:creationId xmlns:a16="http://schemas.microsoft.com/office/drawing/2014/main" id="{771F6771-D0C6-6F45-A32D-8B2DB4C7B738}"/>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8055124" y="4784887"/>
              <a:ext cx="176606" cy="175547"/>
            </a:xfrm>
            <a:prstGeom prst="rect">
              <a:avLst/>
            </a:prstGeom>
            <a:noFill/>
            <a:ln w="9525">
              <a:noFill/>
              <a:miter lim="800000"/>
              <a:headEnd/>
              <a:tailEnd/>
            </a:ln>
            <a:effectLst/>
          </p:spPr>
        </p:pic>
        <p:pic>
          <p:nvPicPr>
            <p:cNvPr id="41" name="Picture 51" descr="sphere5_big">
              <a:extLst>
                <a:ext uri="{FF2B5EF4-FFF2-40B4-BE49-F238E27FC236}">
                  <a16:creationId xmlns:a16="http://schemas.microsoft.com/office/drawing/2014/main" id="{4EEF117C-4FB0-114A-B625-507B2E0D5C57}"/>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467960" y="4924831"/>
              <a:ext cx="235473" cy="234061"/>
            </a:xfrm>
            <a:prstGeom prst="rect">
              <a:avLst/>
            </a:prstGeom>
            <a:noFill/>
            <a:ln w="9525">
              <a:noFill/>
              <a:miter lim="800000"/>
              <a:headEnd/>
              <a:tailEnd/>
            </a:ln>
            <a:effectLst/>
          </p:spPr>
        </p:pic>
        <p:pic>
          <p:nvPicPr>
            <p:cNvPr id="42" name="Picture 51" descr="sphere5_big">
              <a:extLst>
                <a:ext uri="{FF2B5EF4-FFF2-40B4-BE49-F238E27FC236}">
                  <a16:creationId xmlns:a16="http://schemas.microsoft.com/office/drawing/2014/main" id="{4881FEE5-38FB-B545-8F68-7A5A80786D95}"/>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929529" y="5041859"/>
              <a:ext cx="117736" cy="117031"/>
            </a:xfrm>
            <a:prstGeom prst="rect">
              <a:avLst/>
            </a:prstGeom>
            <a:noFill/>
            <a:ln w="9525">
              <a:noFill/>
              <a:miter lim="800000"/>
              <a:headEnd/>
              <a:tailEnd/>
            </a:ln>
            <a:effectLst/>
          </p:spPr>
        </p:pic>
        <p:pic>
          <p:nvPicPr>
            <p:cNvPr id="43" name="Picture 51" descr="sphere5_big">
              <a:extLst>
                <a:ext uri="{FF2B5EF4-FFF2-40B4-BE49-F238E27FC236}">
                  <a16:creationId xmlns:a16="http://schemas.microsoft.com/office/drawing/2014/main" id="{DB90613E-177B-7346-8EE2-ACDD51B28102}"/>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324924" y="4419102"/>
              <a:ext cx="120492" cy="119771"/>
            </a:xfrm>
            <a:prstGeom prst="rect">
              <a:avLst/>
            </a:prstGeom>
            <a:noFill/>
            <a:ln w="9525">
              <a:noFill/>
              <a:miter lim="800000"/>
              <a:headEnd/>
              <a:tailEnd/>
            </a:ln>
            <a:effectLst/>
          </p:spPr>
        </p:pic>
        <p:pic>
          <p:nvPicPr>
            <p:cNvPr id="44" name="Picture 43" descr="sphere5_big">
              <a:extLst>
                <a:ext uri="{FF2B5EF4-FFF2-40B4-BE49-F238E27FC236}">
                  <a16:creationId xmlns:a16="http://schemas.microsoft.com/office/drawing/2014/main" id="{6AE96642-B5AA-8443-83AF-D3038784860C}"/>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524906" y="4549821"/>
              <a:ext cx="180741" cy="179657"/>
            </a:xfrm>
            <a:prstGeom prst="rect">
              <a:avLst/>
            </a:prstGeom>
            <a:noFill/>
            <a:ln w="9525">
              <a:noFill/>
              <a:miter lim="800000"/>
              <a:headEnd/>
              <a:tailEnd/>
            </a:ln>
            <a:effectLst/>
          </p:spPr>
        </p:pic>
        <p:pic>
          <p:nvPicPr>
            <p:cNvPr id="45" name="Picture 44" descr="sphere5_big">
              <a:extLst>
                <a:ext uri="{FF2B5EF4-FFF2-40B4-BE49-F238E27FC236}">
                  <a16:creationId xmlns:a16="http://schemas.microsoft.com/office/drawing/2014/main" id="{58C4CD4D-A92B-7943-A8CB-AB31B1E5EB94}"/>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868949" y="4727979"/>
              <a:ext cx="349313" cy="347217"/>
            </a:xfrm>
            <a:prstGeom prst="rect">
              <a:avLst/>
            </a:prstGeom>
            <a:noFill/>
            <a:ln w="9525">
              <a:noFill/>
              <a:miter lim="800000"/>
              <a:headEnd/>
              <a:tailEnd/>
            </a:ln>
            <a:effectLst/>
          </p:spPr>
        </p:pic>
        <p:pic>
          <p:nvPicPr>
            <p:cNvPr id="46" name="Picture 51" descr="sphere5_big">
              <a:extLst>
                <a:ext uri="{FF2B5EF4-FFF2-40B4-BE49-F238E27FC236}">
                  <a16:creationId xmlns:a16="http://schemas.microsoft.com/office/drawing/2014/main" id="{29E52FDC-85E7-9D4E-8CDF-C5B234EE8C07}"/>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444696" y="4902639"/>
              <a:ext cx="120492" cy="119771"/>
            </a:xfrm>
            <a:prstGeom prst="rect">
              <a:avLst/>
            </a:prstGeom>
            <a:noFill/>
            <a:ln w="9525">
              <a:noFill/>
              <a:miter lim="800000"/>
              <a:headEnd/>
              <a:tailEnd/>
            </a:ln>
            <a:effectLst/>
          </p:spPr>
        </p:pic>
        <p:pic>
          <p:nvPicPr>
            <p:cNvPr id="47" name="Picture 46" descr="sphere5_big">
              <a:extLst>
                <a:ext uri="{FF2B5EF4-FFF2-40B4-BE49-F238E27FC236}">
                  <a16:creationId xmlns:a16="http://schemas.microsoft.com/office/drawing/2014/main" id="{38C1065F-6490-774B-9CD0-0CB7CA28C087}"/>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805342" y="4519878"/>
              <a:ext cx="180741" cy="179657"/>
            </a:xfrm>
            <a:prstGeom prst="rect">
              <a:avLst/>
            </a:prstGeom>
            <a:noFill/>
            <a:ln w="9525">
              <a:noFill/>
              <a:miter lim="800000"/>
              <a:headEnd/>
              <a:tailEnd/>
            </a:ln>
            <a:effectLst/>
          </p:spPr>
        </p:pic>
        <p:pic>
          <p:nvPicPr>
            <p:cNvPr id="48" name="Picture 51" descr="sphere5_big">
              <a:extLst>
                <a:ext uri="{FF2B5EF4-FFF2-40B4-BE49-F238E27FC236}">
                  <a16:creationId xmlns:a16="http://schemas.microsoft.com/office/drawing/2014/main" id="{1A4E6C43-0824-404A-AB00-683DCFA6A64F}"/>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204431" y="4663099"/>
              <a:ext cx="240986" cy="239540"/>
            </a:xfrm>
            <a:prstGeom prst="rect">
              <a:avLst/>
            </a:prstGeom>
            <a:noFill/>
            <a:ln w="9525">
              <a:noFill/>
              <a:miter lim="800000"/>
              <a:headEnd/>
              <a:tailEnd/>
            </a:ln>
            <a:effectLst/>
          </p:spPr>
        </p:pic>
        <p:pic>
          <p:nvPicPr>
            <p:cNvPr id="49" name="Picture 51" descr="sphere5_big">
              <a:extLst>
                <a:ext uri="{FF2B5EF4-FFF2-40B4-BE49-F238E27FC236}">
                  <a16:creationId xmlns:a16="http://schemas.microsoft.com/office/drawing/2014/main" id="{4E1547AB-DBF0-0448-B4C3-9796A7490419}"/>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676806" y="4782866"/>
              <a:ext cx="120492" cy="119771"/>
            </a:xfrm>
            <a:prstGeom prst="rect">
              <a:avLst/>
            </a:prstGeom>
            <a:noFill/>
            <a:ln w="9525">
              <a:noFill/>
              <a:miter lim="800000"/>
              <a:headEnd/>
              <a:tailEnd/>
            </a:ln>
            <a:effectLst/>
          </p:spPr>
        </p:pic>
        <p:pic>
          <p:nvPicPr>
            <p:cNvPr id="50" name="Picture 51" descr="sphere5_big">
              <a:extLst>
                <a:ext uri="{FF2B5EF4-FFF2-40B4-BE49-F238E27FC236}">
                  <a16:creationId xmlns:a16="http://schemas.microsoft.com/office/drawing/2014/main" id="{3080E664-6C23-354C-AC21-90DF25F96A43}"/>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5716101" y="5098905"/>
              <a:ext cx="125545" cy="124793"/>
            </a:xfrm>
            <a:prstGeom prst="rect">
              <a:avLst/>
            </a:prstGeom>
            <a:noFill/>
            <a:ln w="9525">
              <a:noFill/>
              <a:miter lim="800000"/>
              <a:headEnd/>
              <a:tailEnd/>
            </a:ln>
            <a:effectLst/>
          </p:spPr>
        </p:pic>
        <p:pic>
          <p:nvPicPr>
            <p:cNvPr id="51" name="Picture 50" descr="sphere5_big">
              <a:extLst>
                <a:ext uri="{FF2B5EF4-FFF2-40B4-BE49-F238E27FC236}">
                  <a16:creationId xmlns:a16="http://schemas.microsoft.com/office/drawing/2014/main" id="{D413C81D-38CB-DF43-A50E-CE4BADB56B0C}"/>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5924469" y="5161302"/>
              <a:ext cx="188320" cy="187191"/>
            </a:xfrm>
            <a:prstGeom prst="rect">
              <a:avLst/>
            </a:prstGeom>
            <a:noFill/>
            <a:ln w="9525">
              <a:noFill/>
              <a:miter lim="800000"/>
              <a:headEnd/>
              <a:tailEnd/>
            </a:ln>
            <a:effectLst/>
          </p:spPr>
        </p:pic>
        <p:pic>
          <p:nvPicPr>
            <p:cNvPr id="52" name="Picture 51" descr="sphere5_big">
              <a:extLst>
                <a:ext uri="{FF2B5EF4-FFF2-40B4-BE49-F238E27FC236}">
                  <a16:creationId xmlns:a16="http://schemas.microsoft.com/office/drawing/2014/main" id="{B97AEFED-8B8E-4443-B044-DFE1CFAD5694}"/>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644565" y="5620854"/>
              <a:ext cx="227474" cy="226110"/>
            </a:xfrm>
            <a:prstGeom prst="rect">
              <a:avLst/>
            </a:prstGeom>
            <a:noFill/>
            <a:ln w="9525">
              <a:noFill/>
              <a:miter lim="800000"/>
              <a:headEnd/>
              <a:tailEnd/>
            </a:ln>
            <a:effectLst/>
          </p:spPr>
        </p:pic>
        <p:pic>
          <p:nvPicPr>
            <p:cNvPr id="53" name="Picture 51" descr="sphere5_big">
              <a:extLst>
                <a:ext uri="{FF2B5EF4-FFF2-40B4-BE49-F238E27FC236}">
                  <a16:creationId xmlns:a16="http://schemas.microsoft.com/office/drawing/2014/main" id="{320A949C-9FE6-0F4F-8B9F-BD26B6739727}"/>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5840895" y="5528915"/>
              <a:ext cx="125545" cy="124793"/>
            </a:xfrm>
            <a:prstGeom prst="rect">
              <a:avLst/>
            </a:prstGeom>
            <a:noFill/>
            <a:ln w="9525">
              <a:noFill/>
              <a:miter lim="800000"/>
              <a:headEnd/>
              <a:tailEnd/>
            </a:ln>
            <a:effectLst/>
          </p:spPr>
        </p:pic>
        <p:pic>
          <p:nvPicPr>
            <p:cNvPr id="54" name="Picture 53" descr="sphere5_big">
              <a:extLst>
                <a:ext uri="{FF2B5EF4-FFF2-40B4-BE49-F238E27FC236}">
                  <a16:creationId xmlns:a16="http://schemas.microsoft.com/office/drawing/2014/main" id="{BC147D70-8F88-3745-9C86-59FB7685FC88}"/>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216664" y="5130104"/>
              <a:ext cx="188320" cy="187191"/>
            </a:xfrm>
            <a:prstGeom prst="rect">
              <a:avLst/>
            </a:prstGeom>
            <a:noFill/>
            <a:ln w="9525">
              <a:noFill/>
              <a:miter lim="800000"/>
              <a:headEnd/>
              <a:tailEnd/>
            </a:ln>
            <a:effectLst/>
          </p:spPr>
        </p:pic>
        <p:pic>
          <p:nvPicPr>
            <p:cNvPr id="55" name="Picture 51" descr="sphere5_big">
              <a:extLst>
                <a:ext uri="{FF2B5EF4-FFF2-40B4-BE49-F238E27FC236}">
                  <a16:creationId xmlns:a16="http://schemas.microsoft.com/office/drawing/2014/main" id="{C47BDF46-330E-4642-BD47-626690733710}"/>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421621" y="5319441"/>
              <a:ext cx="251091" cy="249585"/>
            </a:xfrm>
            <a:prstGeom prst="rect">
              <a:avLst/>
            </a:prstGeom>
            <a:noFill/>
            <a:ln w="9525">
              <a:noFill/>
              <a:miter lim="800000"/>
              <a:headEnd/>
              <a:tailEnd/>
            </a:ln>
            <a:effectLst/>
          </p:spPr>
        </p:pic>
        <p:pic>
          <p:nvPicPr>
            <p:cNvPr id="56" name="Picture 55" descr="sphere5_big">
              <a:extLst>
                <a:ext uri="{FF2B5EF4-FFF2-40B4-BE49-F238E27FC236}">
                  <a16:creationId xmlns:a16="http://schemas.microsoft.com/office/drawing/2014/main" id="{F839C10E-153B-0242-9BAB-D04F459F9E94}"/>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082739" y="5404120"/>
              <a:ext cx="125545" cy="124793"/>
            </a:xfrm>
            <a:prstGeom prst="rect">
              <a:avLst/>
            </a:prstGeom>
            <a:noFill/>
            <a:ln w="9525">
              <a:noFill/>
              <a:miter lim="800000"/>
              <a:headEnd/>
              <a:tailEnd/>
            </a:ln>
            <a:effectLst/>
          </p:spPr>
        </p:pic>
        <p:pic>
          <p:nvPicPr>
            <p:cNvPr id="57" name="Picture 56" descr="sphere5_big">
              <a:extLst>
                <a:ext uri="{FF2B5EF4-FFF2-40B4-BE49-F238E27FC236}">
                  <a16:creationId xmlns:a16="http://schemas.microsoft.com/office/drawing/2014/main" id="{C7E8726E-3E40-6541-A971-0378B3139BBC}"/>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263293" y="5653708"/>
              <a:ext cx="77374" cy="76911"/>
            </a:xfrm>
            <a:prstGeom prst="rect">
              <a:avLst/>
            </a:prstGeom>
            <a:noFill/>
            <a:ln w="9525">
              <a:noFill/>
              <a:miter lim="800000"/>
              <a:headEnd/>
              <a:tailEnd/>
            </a:ln>
            <a:effectLst/>
          </p:spPr>
        </p:pic>
        <p:pic>
          <p:nvPicPr>
            <p:cNvPr id="58" name="Picture 57" descr="sphere5_big">
              <a:extLst>
                <a:ext uri="{FF2B5EF4-FFF2-40B4-BE49-F238E27FC236}">
                  <a16:creationId xmlns:a16="http://schemas.microsoft.com/office/drawing/2014/main" id="{1F6EB95E-66F0-2946-BC6E-6072C9A5FD29}"/>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5959311" y="4558795"/>
              <a:ext cx="116063" cy="115367"/>
            </a:xfrm>
            <a:prstGeom prst="rect">
              <a:avLst/>
            </a:prstGeom>
            <a:noFill/>
            <a:ln w="9525">
              <a:noFill/>
              <a:miter lim="800000"/>
              <a:headEnd/>
              <a:tailEnd/>
            </a:ln>
            <a:effectLst/>
          </p:spPr>
        </p:pic>
        <p:pic>
          <p:nvPicPr>
            <p:cNvPr id="59" name="Picture 58" descr="sphere5_big">
              <a:extLst>
                <a:ext uri="{FF2B5EF4-FFF2-40B4-BE49-F238E27FC236}">
                  <a16:creationId xmlns:a16="http://schemas.microsoft.com/office/drawing/2014/main" id="{C658DE40-6B70-1A4D-8020-136B81FAFE1A}"/>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293170" y="4762551"/>
              <a:ext cx="154749" cy="153821"/>
            </a:xfrm>
            <a:prstGeom prst="rect">
              <a:avLst/>
            </a:prstGeom>
            <a:noFill/>
            <a:ln w="9525">
              <a:noFill/>
              <a:miter lim="800000"/>
              <a:headEnd/>
              <a:tailEnd/>
            </a:ln>
            <a:effectLst/>
          </p:spPr>
        </p:pic>
        <p:pic>
          <p:nvPicPr>
            <p:cNvPr id="60" name="Picture 51" descr="sphere5_big">
              <a:extLst>
                <a:ext uri="{FF2B5EF4-FFF2-40B4-BE49-F238E27FC236}">
                  <a16:creationId xmlns:a16="http://schemas.microsoft.com/office/drawing/2014/main" id="{EDF6ED4F-8E68-164D-8722-79578EB974C7}"/>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504648" y="5074485"/>
              <a:ext cx="77374" cy="76911"/>
            </a:xfrm>
            <a:prstGeom prst="rect">
              <a:avLst/>
            </a:prstGeom>
            <a:noFill/>
            <a:ln w="9525">
              <a:noFill/>
              <a:miter lim="800000"/>
              <a:headEnd/>
              <a:tailEnd/>
            </a:ln>
            <a:effectLst/>
          </p:spPr>
        </p:pic>
        <p:pic>
          <p:nvPicPr>
            <p:cNvPr id="61" name="Picture 60" descr="sphere5_big">
              <a:extLst>
                <a:ext uri="{FF2B5EF4-FFF2-40B4-BE49-F238E27FC236}">
                  <a16:creationId xmlns:a16="http://schemas.microsoft.com/office/drawing/2014/main" id="{2418A848-92CB-2141-8A15-1219EF33D407}"/>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922473" y="4616479"/>
              <a:ext cx="116063" cy="115367"/>
            </a:xfrm>
            <a:prstGeom prst="rect">
              <a:avLst/>
            </a:prstGeom>
            <a:noFill/>
            <a:ln w="9525">
              <a:noFill/>
              <a:miter lim="800000"/>
              <a:headEnd/>
              <a:tailEnd/>
            </a:ln>
            <a:effectLst/>
          </p:spPr>
        </p:pic>
        <p:pic>
          <p:nvPicPr>
            <p:cNvPr id="62" name="Picture 51" descr="sphere5_big">
              <a:extLst>
                <a:ext uri="{FF2B5EF4-FFF2-40B4-BE49-F238E27FC236}">
                  <a16:creationId xmlns:a16="http://schemas.microsoft.com/office/drawing/2014/main" id="{258F6A01-0103-4943-8457-802A9E06E9F6}"/>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694802" y="5059300"/>
              <a:ext cx="154749" cy="153821"/>
            </a:xfrm>
            <a:prstGeom prst="rect">
              <a:avLst/>
            </a:prstGeom>
            <a:noFill/>
            <a:ln w="9525">
              <a:noFill/>
              <a:miter lim="800000"/>
              <a:headEnd/>
              <a:tailEnd/>
            </a:ln>
            <a:effectLst/>
          </p:spPr>
        </p:pic>
        <p:pic>
          <p:nvPicPr>
            <p:cNvPr id="63" name="Picture 51" descr="sphere5_big">
              <a:extLst>
                <a:ext uri="{FF2B5EF4-FFF2-40B4-BE49-F238E27FC236}">
                  <a16:creationId xmlns:a16="http://schemas.microsoft.com/office/drawing/2014/main" id="{6D706E3C-7816-454E-88FD-1AF6A1F30E48}"/>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737603" y="5512740"/>
              <a:ext cx="77374" cy="76911"/>
            </a:xfrm>
            <a:prstGeom prst="rect">
              <a:avLst/>
            </a:prstGeom>
            <a:noFill/>
            <a:ln w="9525">
              <a:noFill/>
              <a:miter lim="800000"/>
              <a:headEnd/>
              <a:tailEnd/>
            </a:ln>
            <a:effectLst/>
          </p:spPr>
        </p:pic>
        <p:pic>
          <p:nvPicPr>
            <p:cNvPr id="64" name="Picture 51" descr="sphere5_big">
              <a:extLst>
                <a:ext uri="{FF2B5EF4-FFF2-40B4-BE49-F238E27FC236}">
                  <a16:creationId xmlns:a16="http://schemas.microsoft.com/office/drawing/2014/main" id="{B2E89E23-C2EA-6B4F-A611-83501C262A40}"/>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407155" y="4170974"/>
              <a:ext cx="77374" cy="76911"/>
            </a:xfrm>
            <a:prstGeom prst="rect">
              <a:avLst/>
            </a:prstGeom>
            <a:noFill/>
            <a:ln w="9525">
              <a:noFill/>
              <a:miter lim="800000"/>
              <a:headEnd/>
              <a:tailEnd/>
            </a:ln>
            <a:effectLst/>
          </p:spPr>
        </p:pic>
        <p:pic>
          <p:nvPicPr>
            <p:cNvPr id="65" name="Picture 64" descr="sphere5_big">
              <a:extLst>
                <a:ext uri="{FF2B5EF4-FFF2-40B4-BE49-F238E27FC236}">
                  <a16:creationId xmlns:a16="http://schemas.microsoft.com/office/drawing/2014/main" id="{E8FFE902-978B-7946-B743-C5C35C8B279B}"/>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026693" y="4847920"/>
              <a:ext cx="116063" cy="115367"/>
            </a:xfrm>
            <a:prstGeom prst="rect">
              <a:avLst/>
            </a:prstGeom>
            <a:noFill/>
            <a:ln w="9525">
              <a:noFill/>
              <a:miter lim="800000"/>
              <a:headEnd/>
              <a:tailEnd/>
            </a:ln>
            <a:effectLst/>
          </p:spPr>
        </p:pic>
        <p:pic>
          <p:nvPicPr>
            <p:cNvPr id="66" name="Picture 65" descr="sphere5_big">
              <a:extLst>
                <a:ext uri="{FF2B5EF4-FFF2-40B4-BE49-F238E27FC236}">
                  <a16:creationId xmlns:a16="http://schemas.microsoft.com/office/drawing/2014/main" id="{E18B2176-7002-F048-9425-D690635DD3C9}"/>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093870" y="4303737"/>
              <a:ext cx="154749" cy="153821"/>
            </a:xfrm>
            <a:prstGeom prst="rect">
              <a:avLst/>
            </a:prstGeom>
            <a:noFill/>
            <a:ln w="9525">
              <a:noFill/>
              <a:miter lim="800000"/>
              <a:headEnd/>
              <a:tailEnd/>
            </a:ln>
            <a:effectLst/>
          </p:spPr>
        </p:pic>
        <p:pic>
          <p:nvPicPr>
            <p:cNvPr id="67" name="Picture 51" descr="sphere5_big">
              <a:extLst>
                <a:ext uri="{FF2B5EF4-FFF2-40B4-BE49-F238E27FC236}">
                  <a16:creationId xmlns:a16="http://schemas.microsoft.com/office/drawing/2014/main" id="{196C3A06-F5C7-334E-BE77-3C5C176017E3}"/>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483847" y="4380647"/>
              <a:ext cx="77374" cy="76911"/>
            </a:xfrm>
            <a:prstGeom prst="rect">
              <a:avLst/>
            </a:prstGeom>
            <a:noFill/>
            <a:ln w="9525">
              <a:noFill/>
              <a:miter lim="800000"/>
              <a:headEnd/>
              <a:tailEnd/>
            </a:ln>
            <a:effectLst/>
          </p:spPr>
        </p:pic>
        <p:pic>
          <p:nvPicPr>
            <p:cNvPr id="68" name="Picture 67" descr="sphere5_big">
              <a:extLst>
                <a:ext uri="{FF2B5EF4-FFF2-40B4-BE49-F238E27FC236}">
                  <a16:creationId xmlns:a16="http://schemas.microsoft.com/office/drawing/2014/main" id="{9A7F6018-B88A-3F49-BF14-2EAD603215EF}"/>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231621" y="4229548"/>
              <a:ext cx="116063" cy="115367"/>
            </a:xfrm>
            <a:prstGeom prst="rect">
              <a:avLst/>
            </a:prstGeom>
            <a:noFill/>
            <a:ln w="9525">
              <a:noFill/>
              <a:miter lim="800000"/>
              <a:headEnd/>
              <a:tailEnd/>
            </a:ln>
            <a:effectLst/>
          </p:spPr>
        </p:pic>
        <p:pic>
          <p:nvPicPr>
            <p:cNvPr id="69" name="Picture 51" descr="sphere5_big">
              <a:extLst>
                <a:ext uri="{FF2B5EF4-FFF2-40B4-BE49-F238E27FC236}">
                  <a16:creationId xmlns:a16="http://schemas.microsoft.com/office/drawing/2014/main" id="{7F171D61-087C-9448-98B4-534B2E9CEDB4}"/>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355688" y="4518677"/>
              <a:ext cx="154749" cy="153821"/>
            </a:xfrm>
            <a:prstGeom prst="rect">
              <a:avLst/>
            </a:prstGeom>
            <a:noFill/>
            <a:ln w="9525">
              <a:noFill/>
              <a:miter lim="800000"/>
              <a:headEnd/>
              <a:tailEnd/>
            </a:ln>
            <a:effectLst/>
          </p:spPr>
        </p:pic>
        <p:pic>
          <p:nvPicPr>
            <p:cNvPr id="70" name="Picture 51" descr="sphere5_big">
              <a:extLst>
                <a:ext uri="{FF2B5EF4-FFF2-40B4-BE49-F238E27FC236}">
                  <a16:creationId xmlns:a16="http://schemas.microsoft.com/office/drawing/2014/main" id="{32CC443C-8894-6642-96A5-7D650C05ED19}"/>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702728" y="4373248"/>
              <a:ext cx="77374" cy="76911"/>
            </a:xfrm>
            <a:prstGeom prst="rect">
              <a:avLst/>
            </a:prstGeom>
            <a:noFill/>
            <a:ln w="9525">
              <a:noFill/>
              <a:miter lim="800000"/>
              <a:headEnd/>
              <a:tailEnd/>
            </a:ln>
            <a:effectLst/>
          </p:spPr>
        </p:pic>
        <p:pic>
          <p:nvPicPr>
            <p:cNvPr id="71" name="Picture 51" descr="sphere5_big">
              <a:extLst>
                <a:ext uri="{FF2B5EF4-FFF2-40B4-BE49-F238E27FC236}">
                  <a16:creationId xmlns:a16="http://schemas.microsoft.com/office/drawing/2014/main" id="{0BF1D05D-D2EC-054A-A652-A87519452E69}"/>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967385" y="4223327"/>
              <a:ext cx="77374" cy="76911"/>
            </a:xfrm>
            <a:prstGeom prst="rect">
              <a:avLst/>
            </a:prstGeom>
            <a:noFill/>
            <a:ln w="9525">
              <a:noFill/>
              <a:miter lim="800000"/>
              <a:headEnd/>
              <a:tailEnd/>
            </a:ln>
            <a:effectLst/>
          </p:spPr>
        </p:pic>
        <p:pic>
          <p:nvPicPr>
            <p:cNvPr id="72" name="Picture 51" descr="sphere5_big">
              <a:extLst>
                <a:ext uri="{FF2B5EF4-FFF2-40B4-BE49-F238E27FC236}">
                  <a16:creationId xmlns:a16="http://schemas.microsoft.com/office/drawing/2014/main" id="{05B96C7F-7BF6-544B-84D2-D1D6CE7156FD}"/>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743090" y="4661079"/>
              <a:ext cx="77374" cy="76911"/>
            </a:xfrm>
            <a:prstGeom prst="rect">
              <a:avLst/>
            </a:prstGeom>
            <a:noFill/>
            <a:ln w="9525">
              <a:noFill/>
              <a:miter lim="800000"/>
              <a:headEnd/>
              <a:tailEnd/>
            </a:ln>
            <a:effectLst/>
          </p:spPr>
        </p:pic>
        <p:pic>
          <p:nvPicPr>
            <p:cNvPr id="73" name="Picture 51" descr="sphere5_big">
              <a:extLst>
                <a:ext uri="{FF2B5EF4-FFF2-40B4-BE49-F238E27FC236}">
                  <a16:creationId xmlns:a16="http://schemas.microsoft.com/office/drawing/2014/main" id="{D5FA0DD9-02D1-D945-9C07-EB62A9DAE491}"/>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5580450" y="5415563"/>
              <a:ext cx="77374" cy="76911"/>
            </a:xfrm>
            <a:prstGeom prst="rect">
              <a:avLst/>
            </a:prstGeom>
            <a:noFill/>
            <a:ln w="9525">
              <a:noFill/>
              <a:miter lim="800000"/>
              <a:headEnd/>
              <a:tailEnd/>
            </a:ln>
            <a:effectLst/>
          </p:spPr>
        </p:pic>
        <p:pic>
          <p:nvPicPr>
            <p:cNvPr id="74" name="Picture 51" descr="sphere5_big">
              <a:extLst>
                <a:ext uri="{FF2B5EF4-FFF2-40B4-BE49-F238E27FC236}">
                  <a16:creationId xmlns:a16="http://schemas.microsoft.com/office/drawing/2014/main" id="{3CC8AC5A-F8D5-6843-9951-598B3408EFA6}"/>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822521" y="4344199"/>
              <a:ext cx="77374" cy="76911"/>
            </a:xfrm>
            <a:prstGeom prst="rect">
              <a:avLst/>
            </a:prstGeom>
            <a:noFill/>
            <a:ln w="9525">
              <a:noFill/>
              <a:miter lim="800000"/>
              <a:headEnd/>
              <a:tailEnd/>
            </a:ln>
            <a:effectLst/>
          </p:spPr>
        </p:pic>
        <p:pic>
          <p:nvPicPr>
            <p:cNvPr id="75" name="Picture 51" descr="sphere5_big">
              <a:extLst>
                <a:ext uri="{FF2B5EF4-FFF2-40B4-BE49-F238E27FC236}">
                  <a16:creationId xmlns:a16="http://schemas.microsoft.com/office/drawing/2014/main" id="{B06B3877-C89A-EC45-BCD1-71C066BE96B4}"/>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935024" y="5581350"/>
              <a:ext cx="77374" cy="76911"/>
            </a:xfrm>
            <a:prstGeom prst="rect">
              <a:avLst/>
            </a:prstGeom>
            <a:noFill/>
            <a:ln w="9525">
              <a:noFill/>
              <a:miter lim="800000"/>
              <a:headEnd/>
              <a:tailEnd/>
            </a:ln>
            <a:effectLst/>
          </p:spPr>
        </p:pic>
        <p:pic>
          <p:nvPicPr>
            <p:cNvPr id="76" name="Picture 51" descr="sphere5_big">
              <a:extLst>
                <a:ext uri="{FF2B5EF4-FFF2-40B4-BE49-F238E27FC236}">
                  <a16:creationId xmlns:a16="http://schemas.microsoft.com/office/drawing/2014/main" id="{5E42535D-EAD3-5B44-8A17-6D668E0EB0BD}"/>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565892" y="5236024"/>
              <a:ext cx="77374" cy="76911"/>
            </a:xfrm>
            <a:prstGeom prst="rect">
              <a:avLst/>
            </a:prstGeom>
            <a:noFill/>
            <a:ln w="9525">
              <a:noFill/>
              <a:miter lim="800000"/>
              <a:headEnd/>
              <a:tailEnd/>
            </a:ln>
            <a:effectLst/>
          </p:spPr>
        </p:pic>
        <p:pic>
          <p:nvPicPr>
            <p:cNvPr id="77" name="Picture 51" descr="sphere5_big">
              <a:extLst>
                <a:ext uri="{FF2B5EF4-FFF2-40B4-BE49-F238E27FC236}">
                  <a16:creationId xmlns:a16="http://schemas.microsoft.com/office/drawing/2014/main" id="{2CC666B9-A720-A840-B770-A0CD1D7794A4}"/>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954565" y="5770052"/>
              <a:ext cx="77374" cy="76911"/>
            </a:xfrm>
            <a:prstGeom prst="rect">
              <a:avLst/>
            </a:prstGeom>
            <a:noFill/>
            <a:ln w="9525">
              <a:noFill/>
              <a:miter lim="800000"/>
              <a:headEnd/>
              <a:tailEnd/>
            </a:ln>
            <a:effectLst/>
          </p:spPr>
        </p:pic>
        <p:pic>
          <p:nvPicPr>
            <p:cNvPr id="78" name="Picture 51" descr="sphere5_big">
              <a:extLst>
                <a:ext uri="{FF2B5EF4-FFF2-40B4-BE49-F238E27FC236}">
                  <a16:creationId xmlns:a16="http://schemas.microsoft.com/office/drawing/2014/main" id="{D875962D-D50F-2945-940F-5813E7A279A5}"/>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963998" y="5096927"/>
              <a:ext cx="77374" cy="76911"/>
            </a:xfrm>
            <a:prstGeom prst="rect">
              <a:avLst/>
            </a:prstGeom>
            <a:noFill/>
            <a:ln w="9525">
              <a:noFill/>
              <a:miter lim="800000"/>
              <a:headEnd/>
              <a:tailEnd/>
            </a:ln>
            <a:effectLst/>
          </p:spPr>
        </p:pic>
        <p:pic>
          <p:nvPicPr>
            <p:cNvPr id="79" name="Picture 51" descr="sphere5_big">
              <a:extLst>
                <a:ext uri="{FF2B5EF4-FFF2-40B4-BE49-F238E27FC236}">
                  <a16:creationId xmlns:a16="http://schemas.microsoft.com/office/drawing/2014/main" id="{4B42C927-1BBB-914F-BE7C-5C3AD753A9D8}"/>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8634954" y="5196994"/>
              <a:ext cx="77374" cy="76911"/>
            </a:xfrm>
            <a:prstGeom prst="rect">
              <a:avLst/>
            </a:prstGeom>
            <a:noFill/>
            <a:ln w="9525">
              <a:noFill/>
              <a:miter lim="800000"/>
              <a:headEnd/>
              <a:tailEnd/>
            </a:ln>
            <a:effectLst/>
          </p:spPr>
        </p:pic>
        <p:pic>
          <p:nvPicPr>
            <p:cNvPr id="80" name="Picture 51" descr="sphere5_big">
              <a:extLst>
                <a:ext uri="{FF2B5EF4-FFF2-40B4-BE49-F238E27FC236}">
                  <a16:creationId xmlns:a16="http://schemas.microsoft.com/office/drawing/2014/main" id="{2F6DA6D2-B499-8F48-8ADB-EF2AD78285D6}"/>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5760541" y="4570618"/>
              <a:ext cx="77374" cy="76911"/>
            </a:xfrm>
            <a:prstGeom prst="rect">
              <a:avLst/>
            </a:prstGeom>
            <a:noFill/>
            <a:ln w="9525">
              <a:noFill/>
              <a:miter lim="800000"/>
              <a:headEnd/>
              <a:tailEnd/>
            </a:ln>
            <a:effectLst/>
          </p:spPr>
        </p:pic>
        <p:pic>
          <p:nvPicPr>
            <p:cNvPr id="81" name="Picture 51" descr="sphere5_big">
              <a:extLst>
                <a:ext uri="{FF2B5EF4-FFF2-40B4-BE49-F238E27FC236}">
                  <a16:creationId xmlns:a16="http://schemas.microsoft.com/office/drawing/2014/main" id="{43E96045-8211-CE4C-8245-7BB63E542CFF}"/>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547009" y="5898934"/>
              <a:ext cx="77374" cy="76911"/>
            </a:xfrm>
            <a:prstGeom prst="rect">
              <a:avLst/>
            </a:prstGeom>
            <a:noFill/>
            <a:ln w="9525">
              <a:noFill/>
              <a:miter lim="800000"/>
              <a:headEnd/>
              <a:tailEnd/>
            </a:ln>
            <a:effectLst/>
          </p:spPr>
        </p:pic>
        <p:pic>
          <p:nvPicPr>
            <p:cNvPr id="82" name="Picture 51" descr="sphere5_big">
              <a:extLst>
                <a:ext uri="{FF2B5EF4-FFF2-40B4-BE49-F238E27FC236}">
                  <a16:creationId xmlns:a16="http://schemas.microsoft.com/office/drawing/2014/main" id="{20BAA567-397C-7643-B6DD-0C9CD42EF9AA}"/>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8583422" y="4944043"/>
              <a:ext cx="77374" cy="76911"/>
            </a:xfrm>
            <a:prstGeom prst="rect">
              <a:avLst/>
            </a:prstGeom>
            <a:noFill/>
            <a:ln w="9525">
              <a:noFill/>
              <a:miter lim="800000"/>
              <a:headEnd/>
              <a:tailEnd/>
            </a:ln>
            <a:effectLst/>
          </p:spPr>
        </p:pic>
        <p:pic>
          <p:nvPicPr>
            <p:cNvPr id="83" name="Picture 51" descr="sphere5_big">
              <a:extLst>
                <a:ext uri="{FF2B5EF4-FFF2-40B4-BE49-F238E27FC236}">
                  <a16:creationId xmlns:a16="http://schemas.microsoft.com/office/drawing/2014/main" id="{0912B25F-3198-DB48-8119-19D741B5FF20}"/>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021010" y="4500417"/>
              <a:ext cx="77374" cy="76911"/>
            </a:xfrm>
            <a:prstGeom prst="rect">
              <a:avLst/>
            </a:prstGeom>
            <a:noFill/>
            <a:ln w="9525">
              <a:noFill/>
              <a:miter lim="800000"/>
              <a:headEnd/>
              <a:tailEnd/>
            </a:ln>
            <a:effectLst/>
          </p:spPr>
        </p:pic>
        <p:pic>
          <p:nvPicPr>
            <p:cNvPr id="84" name="Picture 51" descr="sphere5_big">
              <a:extLst>
                <a:ext uri="{FF2B5EF4-FFF2-40B4-BE49-F238E27FC236}">
                  <a16:creationId xmlns:a16="http://schemas.microsoft.com/office/drawing/2014/main" id="{667B89A2-1704-0145-8B3C-F6F03F28641F}"/>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380565" y="5124129"/>
              <a:ext cx="77374" cy="76911"/>
            </a:xfrm>
            <a:prstGeom prst="rect">
              <a:avLst/>
            </a:prstGeom>
            <a:noFill/>
            <a:ln w="9525">
              <a:noFill/>
              <a:miter lim="800000"/>
              <a:headEnd/>
              <a:tailEnd/>
            </a:ln>
            <a:effectLst/>
          </p:spPr>
        </p:pic>
        <p:pic>
          <p:nvPicPr>
            <p:cNvPr id="85" name="Picture 51" descr="sphere5_big">
              <a:extLst>
                <a:ext uri="{FF2B5EF4-FFF2-40B4-BE49-F238E27FC236}">
                  <a16:creationId xmlns:a16="http://schemas.microsoft.com/office/drawing/2014/main" id="{020675D7-D928-D54C-90FB-2313A600FB07}"/>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644564" y="5385821"/>
              <a:ext cx="77374" cy="76911"/>
            </a:xfrm>
            <a:prstGeom prst="rect">
              <a:avLst/>
            </a:prstGeom>
            <a:noFill/>
            <a:ln w="9525">
              <a:noFill/>
              <a:miter lim="800000"/>
              <a:headEnd/>
              <a:tailEnd/>
            </a:ln>
            <a:effectLst/>
          </p:spPr>
        </p:pic>
        <p:pic>
          <p:nvPicPr>
            <p:cNvPr id="86" name="Picture 51" descr="sphere5_big">
              <a:extLst>
                <a:ext uri="{FF2B5EF4-FFF2-40B4-BE49-F238E27FC236}">
                  <a16:creationId xmlns:a16="http://schemas.microsoft.com/office/drawing/2014/main" id="{757DF3C4-8D82-CA4C-B21A-30746D764EAF}"/>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8113905" y="4595587"/>
              <a:ext cx="77374" cy="76911"/>
            </a:xfrm>
            <a:prstGeom prst="rect">
              <a:avLst/>
            </a:prstGeom>
            <a:noFill/>
            <a:ln w="9525">
              <a:noFill/>
              <a:miter lim="800000"/>
              <a:headEnd/>
              <a:tailEnd/>
            </a:ln>
            <a:effectLst/>
          </p:spPr>
        </p:pic>
        <p:pic>
          <p:nvPicPr>
            <p:cNvPr id="87" name="Picture 51" descr="sphere5_big">
              <a:extLst>
                <a:ext uri="{FF2B5EF4-FFF2-40B4-BE49-F238E27FC236}">
                  <a16:creationId xmlns:a16="http://schemas.microsoft.com/office/drawing/2014/main" id="{791ED5E5-D91C-CD43-B43C-55C9351043C5}"/>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8113905" y="4431629"/>
              <a:ext cx="77374" cy="76911"/>
            </a:xfrm>
            <a:prstGeom prst="rect">
              <a:avLst/>
            </a:prstGeom>
            <a:noFill/>
            <a:ln w="9525">
              <a:noFill/>
              <a:miter lim="800000"/>
              <a:headEnd/>
              <a:tailEnd/>
            </a:ln>
            <a:effectLst/>
          </p:spPr>
        </p:pic>
        <p:pic>
          <p:nvPicPr>
            <p:cNvPr id="88" name="Picture 51" descr="sphere5_big">
              <a:extLst>
                <a:ext uri="{FF2B5EF4-FFF2-40B4-BE49-F238E27FC236}">
                  <a16:creationId xmlns:a16="http://schemas.microsoft.com/office/drawing/2014/main" id="{D2326706-2105-D948-A68D-26AB3BBFF40F}"/>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355688" y="5472252"/>
              <a:ext cx="77374" cy="76911"/>
            </a:xfrm>
            <a:prstGeom prst="rect">
              <a:avLst/>
            </a:prstGeom>
            <a:noFill/>
            <a:ln w="9525">
              <a:noFill/>
              <a:miter lim="800000"/>
              <a:headEnd/>
              <a:tailEnd/>
            </a:ln>
            <a:effectLst/>
          </p:spPr>
        </p:pic>
        <p:pic>
          <p:nvPicPr>
            <p:cNvPr id="89" name="Picture 51" descr="sphere5_big">
              <a:extLst>
                <a:ext uri="{FF2B5EF4-FFF2-40B4-BE49-F238E27FC236}">
                  <a16:creationId xmlns:a16="http://schemas.microsoft.com/office/drawing/2014/main" id="{EC9F6F89-89D8-E744-B605-A9DDDE630A03}"/>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8477367" y="5082865"/>
              <a:ext cx="77374" cy="76911"/>
            </a:xfrm>
            <a:prstGeom prst="rect">
              <a:avLst/>
            </a:prstGeom>
            <a:noFill/>
            <a:ln w="9525">
              <a:noFill/>
              <a:miter lim="800000"/>
              <a:headEnd/>
              <a:tailEnd/>
            </a:ln>
            <a:effectLst/>
          </p:spPr>
        </p:pic>
        <p:pic>
          <p:nvPicPr>
            <p:cNvPr id="90" name="Picture 51" descr="sphere5_big">
              <a:extLst>
                <a:ext uri="{FF2B5EF4-FFF2-40B4-BE49-F238E27FC236}">
                  <a16:creationId xmlns:a16="http://schemas.microsoft.com/office/drawing/2014/main" id="{B21CCB2E-8C99-B54E-B033-91D47A4F872C}"/>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599908" y="4613224"/>
              <a:ext cx="77374" cy="76911"/>
            </a:xfrm>
            <a:prstGeom prst="rect">
              <a:avLst/>
            </a:prstGeom>
            <a:noFill/>
            <a:ln w="9525">
              <a:noFill/>
              <a:miter lim="800000"/>
              <a:headEnd/>
              <a:tailEnd/>
            </a:ln>
            <a:effectLst/>
          </p:spPr>
        </p:pic>
        <p:pic>
          <p:nvPicPr>
            <p:cNvPr id="91" name="Picture 51" descr="sphere5_big">
              <a:extLst>
                <a:ext uri="{FF2B5EF4-FFF2-40B4-BE49-F238E27FC236}">
                  <a16:creationId xmlns:a16="http://schemas.microsoft.com/office/drawing/2014/main" id="{B7922DE2-F147-A141-A2ED-2497B26ABDD1}"/>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6502017" y="4762551"/>
              <a:ext cx="77374" cy="76911"/>
            </a:xfrm>
            <a:prstGeom prst="rect">
              <a:avLst/>
            </a:prstGeom>
            <a:noFill/>
            <a:ln w="9525">
              <a:noFill/>
              <a:miter lim="800000"/>
              <a:headEnd/>
              <a:tailEnd/>
            </a:ln>
            <a:effectLst/>
          </p:spPr>
        </p:pic>
        <p:pic>
          <p:nvPicPr>
            <p:cNvPr id="92" name="Picture 51" descr="sphere5_big">
              <a:extLst>
                <a:ext uri="{FF2B5EF4-FFF2-40B4-BE49-F238E27FC236}">
                  <a16:creationId xmlns:a16="http://schemas.microsoft.com/office/drawing/2014/main" id="{FB54EA37-E32E-054B-9A9B-DE919250E12E}"/>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8425212" y="5274479"/>
              <a:ext cx="77374" cy="76911"/>
            </a:xfrm>
            <a:prstGeom prst="rect">
              <a:avLst/>
            </a:prstGeom>
            <a:noFill/>
            <a:ln w="9525">
              <a:noFill/>
              <a:miter lim="800000"/>
              <a:headEnd/>
              <a:tailEnd/>
            </a:ln>
            <a:effectLst/>
          </p:spPr>
        </p:pic>
      </p:grpSp>
      <p:pic>
        <p:nvPicPr>
          <p:cNvPr id="93" name="Picture 51" descr="sphere5_big">
            <a:extLst>
              <a:ext uri="{FF2B5EF4-FFF2-40B4-BE49-F238E27FC236}">
                <a16:creationId xmlns:a16="http://schemas.microsoft.com/office/drawing/2014/main" id="{881ACF02-A805-5A49-BBEA-58B7DAF5368E}"/>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559680" y="5662270"/>
            <a:ext cx="77374" cy="76911"/>
          </a:xfrm>
          <a:prstGeom prst="rect">
            <a:avLst/>
          </a:prstGeom>
          <a:noFill/>
          <a:ln w="9525">
            <a:noFill/>
            <a:miter lim="800000"/>
            <a:headEnd/>
            <a:tailEnd/>
          </a:ln>
          <a:effectLst/>
        </p:spPr>
      </p:pic>
      <p:pic>
        <p:nvPicPr>
          <p:cNvPr id="94" name="Picture 93" descr="sphere5_big">
            <a:extLst>
              <a:ext uri="{FF2B5EF4-FFF2-40B4-BE49-F238E27FC236}">
                <a16:creationId xmlns:a16="http://schemas.microsoft.com/office/drawing/2014/main" id="{4600A96A-B736-B946-9242-DA31DC9803F3}"/>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606706" y="6583300"/>
            <a:ext cx="116063" cy="115367"/>
          </a:xfrm>
          <a:prstGeom prst="rect">
            <a:avLst/>
          </a:prstGeom>
          <a:noFill/>
          <a:ln w="9525">
            <a:noFill/>
            <a:miter lim="800000"/>
            <a:headEnd/>
            <a:tailEnd/>
          </a:ln>
          <a:effectLst/>
        </p:spPr>
      </p:pic>
      <p:pic>
        <p:nvPicPr>
          <p:cNvPr id="95" name="Picture 94" descr="sphere5_big">
            <a:extLst>
              <a:ext uri="{FF2B5EF4-FFF2-40B4-BE49-F238E27FC236}">
                <a16:creationId xmlns:a16="http://schemas.microsoft.com/office/drawing/2014/main" id="{3E1E57C8-B14C-0A4E-B21F-553A3CE3066D}"/>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4087425" y="6829842"/>
            <a:ext cx="154749" cy="153821"/>
          </a:xfrm>
          <a:prstGeom prst="rect">
            <a:avLst/>
          </a:prstGeom>
          <a:noFill/>
          <a:ln w="9525">
            <a:noFill/>
            <a:miter lim="800000"/>
            <a:headEnd/>
            <a:tailEnd/>
          </a:ln>
          <a:effectLst/>
        </p:spPr>
      </p:pic>
      <p:pic>
        <p:nvPicPr>
          <p:cNvPr id="96" name="Picture 51" descr="sphere5_big">
            <a:extLst>
              <a:ext uri="{FF2B5EF4-FFF2-40B4-BE49-F238E27FC236}">
                <a16:creationId xmlns:a16="http://schemas.microsoft.com/office/drawing/2014/main" id="{9D7B3075-B6E8-5E4A-AA7A-C1A6E52D0A84}"/>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505412" y="6289036"/>
            <a:ext cx="77374" cy="76911"/>
          </a:xfrm>
          <a:prstGeom prst="rect">
            <a:avLst/>
          </a:prstGeom>
          <a:noFill/>
          <a:ln w="9525">
            <a:noFill/>
            <a:miter lim="800000"/>
            <a:headEnd/>
            <a:tailEnd/>
          </a:ln>
          <a:effectLst/>
        </p:spPr>
      </p:pic>
      <p:pic>
        <p:nvPicPr>
          <p:cNvPr id="97" name="Picture 96" descr="sphere5_big">
            <a:extLst>
              <a:ext uri="{FF2B5EF4-FFF2-40B4-BE49-F238E27FC236}">
                <a16:creationId xmlns:a16="http://schemas.microsoft.com/office/drawing/2014/main" id="{113E4C62-0ED7-E046-B268-26B98BF03513}"/>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788304" y="6065313"/>
            <a:ext cx="116063" cy="115367"/>
          </a:xfrm>
          <a:prstGeom prst="rect">
            <a:avLst/>
          </a:prstGeom>
          <a:noFill/>
          <a:ln w="9525">
            <a:noFill/>
            <a:miter lim="800000"/>
            <a:headEnd/>
            <a:tailEnd/>
          </a:ln>
          <a:effectLst/>
        </p:spPr>
      </p:pic>
      <p:pic>
        <p:nvPicPr>
          <p:cNvPr id="98" name="Picture 51" descr="sphere5_big">
            <a:extLst>
              <a:ext uri="{FF2B5EF4-FFF2-40B4-BE49-F238E27FC236}">
                <a16:creationId xmlns:a16="http://schemas.microsoft.com/office/drawing/2014/main" id="{5F2E5FF9-F79C-0842-8DF9-D577A332D837}"/>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4092705" y="6079290"/>
            <a:ext cx="154749" cy="153821"/>
          </a:xfrm>
          <a:prstGeom prst="rect">
            <a:avLst/>
          </a:prstGeom>
          <a:noFill/>
          <a:ln w="9525">
            <a:noFill/>
            <a:miter lim="800000"/>
            <a:headEnd/>
            <a:tailEnd/>
          </a:ln>
          <a:effectLst/>
        </p:spPr>
      </p:pic>
      <p:pic>
        <p:nvPicPr>
          <p:cNvPr id="99" name="Picture 51" descr="sphere5_big">
            <a:extLst>
              <a:ext uri="{FF2B5EF4-FFF2-40B4-BE49-F238E27FC236}">
                <a16:creationId xmlns:a16="http://schemas.microsoft.com/office/drawing/2014/main" id="{44058371-2E88-BA4E-9C9C-B1B886D76607}"/>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420896" y="5778436"/>
            <a:ext cx="77374" cy="76911"/>
          </a:xfrm>
          <a:prstGeom prst="rect">
            <a:avLst/>
          </a:prstGeom>
          <a:noFill/>
          <a:ln w="9525">
            <a:noFill/>
            <a:miter lim="800000"/>
            <a:headEnd/>
            <a:tailEnd/>
          </a:ln>
          <a:effectLst/>
        </p:spPr>
      </p:pic>
      <p:pic>
        <p:nvPicPr>
          <p:cNvPr id="100" name="Picture 99" descr="sphere5_big">
            <a:extLst>
              <a:ext uri="{FF2B5EF4-FFF2-40B4-BE49-F238E27FC236}">
                <a16:creationId xmlns:a16="http://schemas.microsoft.com/office/drawing/2014/main" id="{ECAFD27F-CF44-394B-BA3E-E152DB2EC125}"/>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632510" y="6974937"/>
            <a:ext cx="116063" cy="115367"/>
          </a:xfrm>
          <a:prstGeom prst="rect">
            <a:avLst/>
          </a:prstGeom>
          <a:noFill/>
          <a:ln w="9525">
            <a:noFill/>
            <a:miter lim="800000"/>
            <a:headEnd/>
            <a:tailEnd/>
          </a:ln>
          <a:effectLst/>
        </p:spPr>
      </p:pic>
      <p:pic>
        <p:nvPicPr>
          <p:cNvPr id="101" name="Picture 100" descr="sphere5_big">
            <a:extLst>
              <a:ext uri="{FF2B5EF4-FFF2-40B4-BE49-F238E27FC236}">
                <a16:creationId xmlns:a16="http://schemas.microsoft.com/office/drawing/2014/main" id="{69EBF15A-1D59-1245-89DA-8381ED199B25}"/>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968654" y="5962538"/>
            <a:ext cx="154749" cy="153821"/>
          </a:xfrm>
          <a:prstGeom prst="rect">
            <a:avLst/>
          </a:prstGeom>
          <a:noFill/>
          <a:ln w="9525">
            <a:noFill/>
            <a:miter lim="800000"/>
            <a:headEnd/>
            <a:tailEnd/>
          </a:ln>
          <a:effectLst/>
        </p:spPr>
      </p:pic>
      <p:pic>
        <p:nvPicPr>
          <p:cNvPr id="102" name="Picture 51" descr="sphere5_big">
            <a:extLst>
              <a:ext uri="{FF2B5EF4-FFF2-40B4-BE49-F238E27FC236}">
                <a16:creationId xmlns:a16="http://schemas.microsoft.com/office/drawing/2014/main" id="{6D473832-451B-3449-968B-8A8173362534}"/>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333542" y="5697387"/>
            <a:ext cx="77374" cy="76911"/>
          </a:xfrm>
          <a:prstGeom prst="rect">
            <a:avLst/>
          </a:prstGeom>
          <a:noFill/>
          <a:ln w="9525">
            <a:noFill/>
            <a:miter lim="800000"/>
            <a:headEnd/>
            <a:tailEnd/>
          </a:ln>
          <a:effectLst/>
        </p:spPr>
      </p:pic>
      <p:pic>
        <p:nvPicPr>
          <p:cNvPr id="103" name="Picture 102" descr="sphere5_big">
            <a:extLst>
              <a:ext uri="{FF2B5EF4-FFF2-40B4-BE49-F238E27FC236}">
                <a16:creationId xmlns:a16="http://schemas.microsoft.com/office/drawing/2014/main" id="{CC2A3C6D-B343-1340-BA88-85209802865C}"/>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822567" y="5884163"/>
            <a:ext cx="116063" cy="115367"/>
          </a:xfrm>
          <a:prstGeom prst="rect">
            <a:avLst/>
          </a:prstGeom>
          <a:noFill/>
          <a:ln w="9525">
            <a:noFill/>
            <a:miter lim="800000"/>
            <a:headEnd/>
            <a:tailEnd/>
          </a:ln>
          <a:effectLst/>
        </p:spPr>
      </p:pic>
      <p:pic>
        <p:nvPicPr>
          <p:cNvPr id="104" name="Picture 51" descr="sphere5_big">
            <a:extLst>
              <a:ext uri="{FF2B5EF4-FFF2-40B4-BE49-F238E27FC236}">
                <a16:creationId xmlns:a16="http://schemas.microsoft.com/office/drawing/2014/main" id="{456ADCB5-2DA6-6047-9B35-569F1F1FD1B8}"/>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4138924" y="5895508"/>
            <a:ext cx="154749" cy="153821"/>
          </a:xfrm>
          <a:prstGeom prst="rect">
            <a:avLst/>
          </a:prstGeom>
          <a:noFill/>
          <a:ln w="9525">
            <a:noFill/>
            <a:miter lim="800000"/>
            <a:headEnd/>
            <a:tailEnd/>
          </a:ln>
          <a:effectLst/>
        </p:spPr>
      </p:pic>
      <p:pic>
        <p:nvPicPr>
          <p:cNvPr id="105" name="Picture 51" descr="sphere5_big">
            <a:extLst>
              <a:ext uri="{FF2B5EF4-FFF2-40B4-BE49-F238E27FC236}">
                <a16:creationId xmlns:a16="http://schemas.microsoft.com/office/drawing/2014/main" id="{87A26859-436F-2349-ACC5-22F3AA927DF4}"/>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436495" y="6869815"/>
            <a:ext cx="77374" cy="76911"/>
          </a:xfrm>
          <a:prstGeom prst="rect">
            <a:avLst/>
          </a:prstGeom>
          <a:noFill/>
          <a:ln w="9525">
            <a:noFill/>
            <a:miter lim="800000"/>
            <a:headEnd/>
            <a:tailEnd/>
          </a:ln>
          <a:effectLst/>
        </p:spPr>
      </p:pic>
      <p:pic>
        <p:nvPicPr>
          <p:cNvPr id="106" name="Picture 51" descr="sphere5_big">
            <a:extLst>
              <a:ext uri="{FF2B5EF4-FFF2-40B4-BE49-F238E27FC236}">
                <a16:creationId xmlns:a16="http://schemas.microsoft.com/office/drawing/2014/main" id="{B7B4A3EC-7A0C-664D-8AA9-8DEBC5A2EE45}"/>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737039" y="6712905"/>
            <a:ext cx="117736" cy="117031"/>
          </a:xfrm>
          <a:prstGeom prst="rect">
            <a:avLst/>
          </a:prstGeom>
          <a:noFill/>
          <a:ln w="9525">
            <a:noFill/>
            <a:miter lim="800000"/>
            <a:headEnd/>
            <a:tailEnd/>
          </a:ln>
          <a:effectLst/>
        </p:spPr>
      </p:pic>
      <p:pic>
        <p:nvPicPr>
          <p:cNvPr id="107" name="Picture 106" descr="sphere5_big">
            <a:extLst>
              <a:ext uri="{FF2B5EF4-FFF2-40B4-BE49-F238E27FC236}">
                <a16:creationId xmlns:a16="http://schemas.microsoft.com/office/drawing/2014/main" id="{FE1B6D2E-9DC9-5E4D-A093-358FE290AB2B}"/>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4169812" y="6245463"/>
            <a:ext cx="176606" cy="175547"/>
          </a:xfrm>
          <a:prstGeom prst="rect">
            <a:avLst/>
          </a:prstGeom>
          <a:noFill/>
          <a:ln w="9525">
            <a:noFill/>
            <a:miter lim="800000"/>
            <a:headEnd/>
            <a:tailEnd/>
          </a:ln>
          <a:effectLst/>
        </p:spPr>
      </p:pic>
      <p:pic>
        <p:nvPicPr>
          <p:cNvPr id="108" name="Picture 107" descr="sphere5_big">
            <a:extLst>
              <a:ext uri="{FF2B5EF4-FFF2-40B4-BE49-F238E27FC236}">
                <a16:creationId xmlns:a16="http://schemas.microsoft.com/office/drawing/2014/main" id="{E6E12DBD-16B3-E346-B3F6-7F07549F127B}"/>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5013168" y="6693036"/>
            <a:ext cx="293686" cy="291925"/>
          </a:xfrm>
          <a:prstGeom prst="rect">
            <a:avLst/>
          </a:prstGeom>
          <a:noFill/>
          <a:ln w="9525">
            <a:noFill/>
            <a:miter lim="800000"/>
            <a:headEnd/>
            <a:tailEnd/>
          </a:ln>
          <a:effectLst/>
        </p:spPr>
      </p:pic>
      <p:pic>
        <p:nvPicPr>
          <p:cNvPr id="109" name="Picture 51" descr="sphere5_big">
            <a:extLst>
              <a:ext uri="{FF2B5EF4-FFF2-40B4-BE49-F238E27FC236}">
                <a16:creationId xmlns:a16="http://schemas.microsoft.com/office/drawing/2014/main" id="{EC5E500D-0955-B14F-846D-31D416116A04}"/>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917303" y="5743789"/>
            <a:ext cx="117736" cy="117031"/>
          </a:xfrm>
          <a:prstGeom prst="rect">
            <a:avLst/>
          </a:prstGeom>
          <a:noFill/>
          <a:ln w="9525">
            <a:noFill/>
            <a:miter lim="800000"/>
            <a:headEnd/>
            <a:tailEnd/>
          </a:ln>
          <a:effectLst/>
        </p:spPr>
      </p:pic>
      <p:pic>
        <p:nvPicPr>
          <p:cNvPr id="110" name="Picture 109" descr="sphere5_big">
            <a:extLst>
              <a:ext uri="{FF2B5EF4-FFF2-40B4-BE49-F238E27FC236}">
                <a16:creationId xmlns:a16="http://schemas.microsoft.com/office/drawing/2014/main" id="{07D630D8-21E5-974F-92D7-8C58F7E548D1}"/>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4444034" y="6242428"/>
            <a:ext cx="176606" cy="175547"/>
          </a:xfrm>
          <a:prstGeom prst="rect">
            <a:avLst/>
          </a:prstGeom>
          <a:noFill/>
          <a:ln w="9525">
            <a:noFill/>
            <a:miter lim="800000"/>
            <a:headEnd/>
            <a:tailEnd/>
          </a:ln>
          <a:effectLst/>
        </p:spPr>
      </p:pic>
      <p:pic>
        <p:nvPicPr>
          <p:cNvPr id="111" name="Picture 51" descr="sphere5_big">
            <a:extLst>
              <a:ext uri="{FF2B5EF4-FFF2-40B4-BE49-F238E27FC236}">
                <a16:creationId xmlns:a16="http://schemas.microsoft.com/office/drawing/2014/main" id="{95794B3F-D110-6242-B52E-C0508C88A0BF}"/>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4676581" y="6317401"/>
            <a:ext cx="235473" cy="234061"/>
          </a:xfrm>
          <a:prstGeom prst="rect">
            <a:avLst/>
          </a:prstGeom>
          <a:noFill/>
          <a:ln w="9525">
            <a:noFill/>
            <a:miter lim="800000"/>
            <a:headEnd/>
            <a:tailEnd/>
          </a:ln>
          <a:effectLst/>
        </p:spPr>
      </p:pic>
      <p:pic>
        <p:nvPicPr>
          <p:cNvPr id="112" name="Picture 51" descr="sphere5_big">
            <a:extLst>
              <a:ext uri="{FF2B5EF4-FFF2-40B4-BE49-F238E27FC236}">
                <a16:creationId xmlns:a16="http://schemas.microsoft.com/office/drawing/2014/main" id="{94A57247-37EB-8A45-BAEF-1DB257A94D0F}"/>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750383" y="5583843"/>
            <a:ext cx="117736" cy="117031"/>
          </a:xfrm>
          <a:prstGeom prst="rect">
            <a:avLst/>
          </a:prstGeom>
          <a:noFill/>
          <a:ln w="9525">
            <a:noFill/>
            <a:miter lim="800000"/>
            <a:headEnd/>
            <a:tailEnd/>
          </a:ln>
          <a:effectLst/>
        </p:spPr>
      </p:pic>
      <p:pic>
        <p:nvPicPr>
          <p:cNvPr id="113" name="Picture 51" descr="sphere5_big">
            <a:extLst>
              <a:ext uri="{FF2B5EF4-FFF2-40B4-BE49-F238E27FC236}">
                <a16:creationId xmlns:a16="http://schemas.microsoft.com/office/drawing/2014/main" id="{79C9AAF0-39A2-814E-8B30-FF9E414B2117}"/>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943751" y="6169257"/>
            <a:ext cx="120492" cy="119771"/>
          </a:xfrm>
          <a:prstGeom prst="rect">
            <a:avLst/>
          </a:prstGeom>
          <a:noFill/>
          <a:ln w="9525">
            <a:noFill/>
            <a:miter lim="800000"/>
            <a:headEnd/>
            <a:tailEnd/>
          </a:ln>
          <a:effectLst/>
        </p:spPr>
      </p:pic>
      <p:pic>
        <p:nvPicPr>
          <p:cNvPr id="114" name="Picture 113" descr="sphere5_big">
            <a:extLst>
              <a:ext uri="{FF2B5EF4-FFF2-40B4-BE49-F238E27FC236}">
                <a16:creationId xmlns:a16="http://schemas.microsoft.com/office/drawing/2014/main" id="{F638102B-8686-3445-914F-BE931AB0A157}"/>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4324748" y="6459686"/>
            <a:ext cx="180741" cy="179657"/>
          </a:xfrm>
          <a:prstGeom prst="rect">
            <a:avLst/>
          </a:prstGeom>
          <a:noFill/>
          <a:ln w="9525">
            <a:noFill/>
            <a:miter lim="800000"/>
            <a:headEnd/>
            <a:tailEnd/>
          </a:ln>
          <a:effectLst/>
        </p:spPr>
      </p:pic>
      <p:pic>
        <p:nvPicPr>
          <p:cNvPr id="115" name="Picture 114" descr="sphere5_big">
            <a:extLst>
              <a:ext uri="{FF2B5EF4-FFF2-40B4-BE49-F238E27FC236}">
                <a16:creationId xmlns:a16="http://schemas.microsoft.com/office/drawing/2014/main" id="{DA970795-30D6-AA47-A6A1-A0A87DEE91EA}"/>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5300937" y="6827943"/>
            <a:ext cx="349313" cy="347217"/>
          </a:xfrm>
          <a:prstGeom prst="rect">
            <a:avLst/>
          </a:prstGeom>
          <a:noFill/>
          <a:ln w="9525">
            <a:noFill/>
            <a:miter lim="800000"/>
            <a:headEnd/>
            <a:tailEnd/>
          </a:ln>
          <a:effectLst/>
        </p:spPr>
      </p:pic>
      <p:pic>
        <p:nvPicPr>
          <p:cNvPr id="116" name="Picture 51" descr="sphere5_big">
            <a:extLst>
              <a:ext uri="{FF2B5EF4-FFF2-40B4-BE49-F238E27FC236}">
                <a16:creationId xmlns:a16="http://schemas.microsoft.com/office/drawing/2014/main" id="{7BF6903F-64A2-FA45-A0B1-C79B31F57182}"/>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903948" y="6768057"/>
            <a:ext cx="120492" cy="119771"/>
          </a:xfrm>
          <a:prstGeom prst="rect">
            <a:avLst/>
          </a:prstGeom>
          <a:noFill/>
          <a:ln w="9525">
            <a:noFill/>
            <a:miter lim="800000"/>
            <a:headEnd/>
            <a:tailEnd/>
          </a:ln>
          <a:effectLst/>
        </p:spPr>
      </p:pic>
      <p:pic>
        <p:nvPicPr>
          <p:cNvPr id="117" name="Picture 116" descr="sphere5_big">
            <a:extLst>
              <a:ext uri="{FF2B5EF4-FFF2-40B4-BE49-F238E27FC236}">
                <a16:creationId xmlns:a16="http://schemas.microsoft.com/office/drawing/2014/main" id="{695D4A2F-54BD-A94A-9C4F-C4D8F89F7DBA}"/>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rot="783889">
            <a:off x="4259396" y="6697390"/>
            <a:ext cx="180741" cy="179657"/>
          </a:xfrm>
          <a:prstGeom prst="rect">
            <a:avLst/>
          </a:prstGeom>
          <a:noFill/>
          <a:ln w="9525">
            <a:noFill/>
            <a:miter lim="800000"/>
            <a:headEnd/>
            <a:tailEnd/>
          </a:ln>
          <a:effectLst/>
        </p:spPr>
      </p:pic>
      <p:pic>
        <p:nvPicPr>
          <p:cNvPr id="118" name="Picture 51" descr="sphere5_big">
            <a:extLst>
              <a:ext uri="{FF2B5EF4-FFF2-40B4-BE49-F238E27FC236}">
                <a16:creationId xmlns:a16="http://schemas.microsoft.com/office/drawing/2014/main" id="{D8F3A8B6-EE97-9947-95B2-4F365F3E2631}"/>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4799830" y="6559126"/>
            <a:ext cx="240986" cy="239540"/>
          </a:xfrm>
          <a:prstGeom prst="rect">
            <a:avLst/>
          </a:prstGeom>
          <a:noFill/>
          <a:ln w="9525">
            <a:noFill/>
            <a:miter lim="800000"/>
            <a:headEnd/>
            <a:tailEnd/>
          </a:ln>
          <a:effectLst/>
        </p:spPr>
      </p:pic>
      <p:pic>
        <p:nvPicPr>
          <p:cNvPr id="119" name="Picture 51" descr="sphere5_big">
            <a:extLst>
              <a:ext uri="{FF2B5EF4-FFF2-40B4-BE49-F238E27FC236}">
                <a16:creationId xmlns:a16="http://schemas.microsoft.com/office/drawing/2014/main" id="{4AB27C7C-1F40-8A4D-9BDB-1AEE90ED8E55}"/>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670764" y="6429686"/>
            <a:ext cx="120492" cy="119771"/>
          </a:xfrm>
          <a:prstGeom prst="rect">
            <a:avLst/>
          </a:prstGeom>
          <a:noFill/>
          <a:ln w="9525">
            <a:noFill/>
            <a:miter lim="800000"/>
            <a:headEnd/>
            <a:tailEnd/>
          </a:ln>
          <a:effectLst/>
        </p:spPr>
      </p:pic>
      <p:pic>
        <p:nvPicPr>
          <p:cNvPr id="120" name="Picture 51" descr="sphere5_big">
            <a:extLst>
              <a:ext uri="{FF2B5EF4-FFF2-40B4-BE49-F238E27FC236}">
                <a16:creationId xmlns:a16="http://schemas.microsoft.com/office/drawing/2014/main" id="{2F25C60D-FF88-DA47-A68F-C50564666696}"/>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827580" y="6468274"/>
            <a:ext cx="125545" cy="124793"/>
          </a:xfrm>
          <a:prstGeom prst="rect">
            <a:avLst/>
          </a:prstGeom>
          <a:noFill/>
          <a:ln w="9525">
            <a:noFill/>
            <a:miter lim="800000"/>
            <a:headEnd/>
            <a:tailEnd/>
          </a:ln>
          <a:effectLst/>
        </p:spPr>
      </p:pic>
      <p:pic>
        <p:nvPicPr>
          <p:cNvPr id="121" name="Picture 120" descr="sphere5_big">
            <a:extLst>
              <a:ext uri="{FF2B5EF4-FFF2-40B4-BE49-F238E27FC236}">
                <a16:creationId xmlns:a16="http://schemas.microsoft.com/office/drawing/2014/main" id="{FD43FA38-B2AB-944F-A278-7E456D5FA97B}"/>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4283485" y="6062283"/>
            <a:ext cx="188320" cy="187191"/>
          </a:xfrm>
          <a:prstGeom prst="rect">
            <a:avLst/>
          </a:prstGeom>
          <a:noFill/>
          <a:ln w="9525">
            <a:noFill/>
            <a:miter lim="800000"/>
            <a:headEnd/>
            <a:tailEnd/>
          </a:ln>
          <a:effectLst/>
        </p:spPr>
      </p:pic>
      <p:pic>
        <p:nvPicPr>
          <p:cNvPr id="122" name="Picture 121" descr="sphere5_big">
            <a:extLst>
              <a:ext uri="{FF2B5EF4-FFF2-40B4-BE49-F238E27FC236}">
                <a16:creationId xmlns:a16="http://schemas.microsoft.com/office/drawing/2014/main" id="{F787BD5E-36AB-4043-ABD0-B66C5841B9C2}"/>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4504690" y="6574766"/>
            <a:ext cx="227474" cy="226110"/>
          </a:xfrm>
          <a:prstGeom prst="rect">
            <a:avLst/>
          </a:prstGeom>
          <a:noFill/>
          <a:ln w="9525">
            <a:noFill/>
            <a:miter lim="800000"/>
            <a:headEnd/>
            <a:tailEnd/>
          </a:ln>
          <a:effectLst/>
        </p:spPr>
      </p:pic>
      <p:pic>
        <p:nvPicPr>
          <p:cNvPr id="123" name="Picture 51" descr="sphere5_big">
            <a:extLst>
              <a:ext uri="{FF2B5EF4-FFF2-40B4-BE49-F238E27FC236}">
                <a16:creationId xmlns:a16="http://schemas.microsoft.com/office/drawing/2014/main" id="{C91344CE-5541-524E-BFF1-CB63C2E9520C}"/>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770907" y="6266900"/>
            <a:ext cx="125545" cy="124793"/>
          </a:xfrm>
          <a:prstGeom prst="rect">
            <a:avLst/>
          </a:prstGeom>
          <a:noFill/>
          <a:ln w="9525">
            <a:noFill/>
            <a:miter lim="800000"/>
            <a:headEnd/>
            <a:tailEnd/>
          </a:ln>
          <a:effectLst/>
        </p:spPr>
      </p:pic>
      <p:pic>
        <p:nvPicPr>
          <p:cNvPr id="124" name="Picture 123" descr="sphere5_big">
            <a:extLst>
              <a:ext uri="{FF2B5EF4-FFF2-40B4-BE49-F238E27FC236}">
                <a16:creationId xmlns:a16="http://schemas.microsoft.com/office/drawing/2014/main" id="{A5447A8C-B531-5440-AABB-9DF380D31033}"/>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4407120" y="6877047"/>
            <a:ext cx="188320" cy="187191"/>
          </a:xfrm>
          <a:prstGeom prst="rect">
            <a:avLst/>
          </a:prstGeom>
          <a:noFill/>
          <a:ln w="9525">
            <a:noFill/>
            <a:miter lim="800000"/>
            <a:headEnd/>
            <a:tailEnd/>
          </a:ln>
          <a:effectLst/>
        </p:spPr>
      </p:pic>
      <p:pic>
        <p:nvPicPr>
          <p:cNvPr id="125" name="Picture 51" descr="sphere5_big">
            <a:extLst>
              <a:ext uri="{FF2B5EF4-FFF2-40B4-BE49-F238E27FC236}">
                <a16:creationId xmlns:a16="http://schemas.microsoft.com/office/drawing/2014/main" id="{2CF24F8A-8010-584C-B633-E7A1759FF411}"/>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4756938" y="6881181"/>
            <a:ext cx="291825" cy="290075"/>
          </a:xfrm>
          <a:prstGeom prst="rect">
            <a:avLst/>
          </a:prstGeom>
          <a:noFill/>
          <a:ln w="9525">
            <a:noFill/>
            <a:miter lim="800000"/>
            <a:headEnd/>
            <a:tailEnd/>
          </a:ln>
          <a:effectLst/>
        </p:spPr>
      </p:pic>
      <p:pic>
        <p:nvPicPr>
          <p:cNvPr id="126" name="Picture 51" descr="sphere5_big">
            <a:extLst>
              <a:ext uri="{FF2B5EF4-FFF2-40B4-BE49-F238E27FC236}">
                <a16:creationId xmlns:a16="http://schemas.microsoft.com/office/drawing/2014/main" id="{0EB30C0F-6A2A-C340-A342-7B39F3AA3D63}"/>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778776" y="6884307"/>
            <a:ext cx="125545" cy="124793"/>
          </a:xfrm>
          <a:prstGeom prst="rect">
            <a:avLst/>
          </a:prstGeom>
          <a:noFill/>
          <a:ln w="9525">
            <a:noFill/>
            <a:miter lim="800000"/>
            <a:headEnd/>
            <a:tailEnd/>
          </a:ln>
          <a:effectLst/>
        </p:spPr>
      </p:pic>
      <p:pic>
        <p:nvPicPr>
          <p:cNvPr id="127" name="Picture 51" descr="sphere5_big">
            <a:extLst>
              <a:ext uri="{FF2B5EF4-FFF2-40B4-BE49-F238E27FC236}">
                <a16:creationId xmlns:a16="http://schemas.microsoft.com/office/drawing/2014/main" id="{5FF8DB27-D284-5E44-B27C-910C7A75F065}"/>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537544" y="5491214"/>
            <a:ext cx="77374" cy="76911"/>
          </a:xfrm>
          <a:prstGeom prst="rect">
            <a:avLst/>
          </a:prstGeom>
          <a:noFill/>
          <a:ln w="9525">
            <a:noFill/>
            <a:miter lim="800000"/>
            <a:headEnd/>
            <a:tailEnd/>
          </a:ln>
          <a:effectLst/>
        </p:spPr>
      </p:pic>
      <p:pic>
        <p:nvPicPr>
          <p:cNvPr id="128" name="Picture 127" descr="sphere5_big">
            <a:extLst>
              <a:ext uri="{FF2B5EF4-FFF2-40B4-BE49-F238E27FC236}">
                <a16:creationId xmlns:a16="http://schemas.microsoft.com/office/drawing/2014/main" id="{C41C6E2A-FA6F-2946-B89D-AA3DCA06EE30}"/>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620815" y="5976996"/>
            <a:ext cx="116063" cy="115367"/>
          </a:xfrm>
          <a:prstGeom prst="rect">
            <a:avLst/>
          </a:prstGeom>
          <a:noFill/>
          <a:ln w="9525">
            <a:noFill/>
            <a:miter lim="800000"/>
            <a:headEnd/>
            <a:tailEnd/>
          </a:ln>
          <a:effectLst/>
        </p:spPr>
      </p:pic>
      <p:pic>
        <p:nvPicPr>
          <p:cNvPr id="129" name="Picture 128" descr="sphere5_big">
            <a:extLst>
              <a:ext uri="{FF2B5EF4-FFF2-40B4-BE49-F238E27FC236}">
                <a16:creationId xmlns:a16="http://schemas.microsoft.com/office/drawing/2014/main" id="{D457322B-CB97-F74D-B836-E4BCA5D50CAC}"/>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972597" y="6322694"/>
            <a:ext cx="154749" cy="153821"/>
          </a:xfrm>
          <a:prstGeom prst="rect">
            <a:avLst/>
          </a:prstGeom>
          <a:noFill/>
          <a:ln w="9525">
            <a:noFill/>
            <a:miter lim="800000"/>
            <a:headEnd/>
            <a:tailEnd/>
          </a:ln>
          <a:effectLst/>
        </p:spPr>
      </p:pic>
      <p:pic>
        <p:nvPicPr>
          <p:cNvPr id="130" name="Picture 51" descr="sphere5_big">
            <a:extLst>
              <a:ext uri="{FF2B5EF4-FFF2-40B4-BE49-F238E27FC236}">
                <a16:creationId xmlns:a16="http://schemas.microsoft.com/office/drawing/2014/main" id="{64ECFBA0-6225-8B43-A9E3-D8078F92D91E}"/>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516068" y="6453759"/>
            <a:ext cx="77374" cy="76911"/>
          </a:xfrm>
          <a:prstGeom prst="rect">
            <a:avLst/>
          </a:prstGeom>
          <a:noFill/>
          <a:ln w="9525">
            <a:noFill/>
            <a:miter lim="800000"/>
            <a:headEnd/>
            <a:tailEnd/>
          </a:ln>
          <a:effectLst/>
        </p:spPr>
      </p:pic>
      <p:pic>
        <p:nvPicPr>
          <p:cNvPr id="131" name="Picture 130" descr="sphere5_big">
            <a:extLst>
              <a:ext uri="{FF2B5EF4-FFF2-40B4-BE49-F238E27FC236}">
                <a16:creationId xmlns:a16="http://schemas.microsoft.com/office/drawing/2014/main" id="{58E12FEE-0C3C-8549-9395-39606320741F}"/>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677271" y="5765698"/>
            <a:ext cx="116063" cy="115367"/>
          </a:xfrm>
          <a:prstGeom prst="rect">
            <a:avLst/>
          </a:prstGeom>
          <a:noFill/>
          <a:ln w="9525">
            <a:noFill/>
            <a:miter lim="800000"/>
            <a:headEnd/>
            <a:tailEnd/>
          </a:ln>
          <a:effectLst/>
        </p:spPr>
      </p:pic>
      <p:pic>
        <p:nvPicPr>
          <p:cNvPr id="132" name="Picture 51" descr="sphere5_big">
            <a:extLst>
              <a:ext uri="{FF2B5EF4-FFF2-40B4-BE49-F238E27FC236}">
                <a16:creationId xmlns:a16="http://schemas.microsoft.com/office/drawing/2014/main" id="{161A083A-4B45-E145-A8E1-B494B4DCBFE9}"/>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4154611" y="6465904"/>
            <a:ext cx="154749" cy="153821"/>
          </a:xfrm>
          <a:prstGeom prst="rect">
            <a:avLst/>
          </a:prstGeom>
          <a:noFill/>
          <a:ln w="9525">
            <a:noFill/>
            <a:miter lim="800000"/>
            <a:headEnd/>
            <a:tailEnd/>
          </a:ln>
          <a:effectLst/>
        </p:spPr>
      </p:pic>
      <p:pic>
        <p:nvPicPr>
          <p:cNvPr id="133" name="Picture 51" descr="sphere5_big">
            <a:extLst>
              <a:ext uri="{FF2B5EF4-FFF2-40B4-BE49-F238E27FC236}">
                <a16:creationId xmlns:a16="http://schemas.microsoft.com/office/drawing/2014/main" id="{7E768F1B-D380-E24D-A4B4-D4F2C8C65DCF}"/>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395319" y="6042489"/>
            <a:ext cx="77374" cy="76911"/>
          </a:xfrm>
          <a:prstGeom prst="rect">
            <a:avLst/>
          </a:prstGeom>
          <a:noFill/>
          <a:ln w="9525">
            <a:noFill/>
            <a:miter lim="800000"/>
            <a:headEnd/>
            <a:tailEnd/>
          </a:ln>
          <a:effectLst/>
        </p:spPr>
      </p:pic>
      <p:pic>
        <p:nvPicPr>
          <p:cNvPr id="134" name="Picture 133" descr="sphere5_big">
            <a:extLst>
              <a:ext uri="{FF2B5EF4-FFF2-40B4-BE49-F238E27FC236}">
                <a16:creationId xmlns:a16="http://schemas.microsoft.com/office/drawing/2014/main" id="{CD307C0D-4417-EF4B-858D-AE620052803B}"/>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614115" y="6198438"/>
            <a:ext cx="116063" cy="115367"/>
          </a:xfrm>
          <a:prstGeom prst="rect">
            <a:avLst/>
          </a:prstGeom>
          <a:noFill/>
          <a:ln w="9525">
            <a:noFill/>
            <a:miter lim="800000"/>
            <a:headEnd/>
            <a:tailEnd/>
          </a:ln>
          <a:effectLst/>
        </p:spPr>
      </p:pic>
      <p:pic>
        <p:nvPicPr>
          <p:cNvPr id="135" name="Picture 134" descr="sphere5_big">
            <a:extLst>
              <a:ext uri="{FF2B5EF4-FFF2-40B4-BE49-F238E27FC236}">
                <a16:creationId xmlns:a16="http://schemas.microsoft.com/office/drawing/2014/main" id="{3C161E10-D53A-3141-8AA1-204F74526E47}"/>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4218154" y="7016283"/>
            <a:ext cx="154749" cy="153821"/>
          </a:xfrm>
          <a:prstGeom prst="rect">
            <a:avLst/>
          </a:prstGeom>
          <a:noFill/>
          <a:ln w="9525">
            <a:noFill/>
            <a:miter lim="800000"/>
            <a:headEnd/>
            <a:tailEnd/>
          </a:ln>
          <a:effectLst/>
        </p:spPr>
      </p:pic>
      <p:pic>
        <p:nvPicPr>
          <p:cNvPr id="136" name="Picture 135" descr="sphere5_big">
            <a:extLst>
              <a:ext uri="{FF2B5EF4-FFF2-40B4-BE49-F238E27FC236}">
                <a16:creationId xmlns:a16="http://schemas.microsoft.com/office/drawing/2014/main" id="{D0C49767-9101-1144-AD22-BB53BBD97A70}"/>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897034" y="7013392"/>
            <a:ext cx="116063" cy="115367"/>
          </a:xfrm>
          <a:prstGeom prst="rect">
            <a:avLst/>
          </a:prstGeom>
          <a:noFill/>
          <a:ln w="9525">
            <a:noFill/>
            <a:miter lim="800000"/>
            <a:headEnd/>
            <a:tailEnd/>
          </a:ln>
          <a:effectLst/>
        </p:spPr>
      </p:pic>
      <p:pic>
        <p:nvPicPr>
          <p:cNvPr id="137" name="Picture 51" descr="sphere5_big">
            <a:extLst>
              <a:ext uri="{FF2B5EF4-FFF2-40B4-BE49-F238E27FC236}">
                <a16:creationId xmlns:a16="http://schemas.microsoft.com/office/drawing/2014/main" id="{907ABD9D-9CFD-E946-9644-47F984D5BD2E}"/>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4031519" y="6611572"/>
            <a:ext cx="154749" cy="153821"/>
          </a:xfrm>
          <a:prstGeom prst="rect">
            <a:avLst/>
          </a:prstGeom>
          <a:noFill/>
          <a:ln w="9525">
            <a:noFill/>
            <a:miter lim="800000"/>
            <a:headEnd/>
            <a:tailEnd/>
          </a:ln>
          <a:effectLst/>
        </p:spPr>
      </p:pic>
      <p:pic>
        <p:nvPicPr>
          <p:cNvPr id="138" name="Picture 51" descr="sphere5_big">
            <a:extLst>
              <a:ext uri="{FF2B5EF4-FFF2-40B4-BE49-F238E27FC236}">
                <a16:creationId xmlns:a16="http://schemas.microsoft.com/office/drawing/2014/main" id="{F236A3BE-616B-3F44-9E09-428E9BB8A5E1}"/>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341968" y="5462762"/>
            <a:ext cx="77374" cy="76911"/>
          </a:xfrm>
          <a:prstGeom prst="rect">
            <a:avLst/>
          </a:prstGeom>
          <a:noFill/>
          <a:ln w="9525">
            <a:noFill/>
            <a:miter lim="800000"/>
            <a:headEnd/>
            <a:tailEnd/>
          </a:ln>
          <a:effectLst/>
        </p:spPr>
      </p:pic>
      <p:pic>
        <p:nvPicPr>
          <p:cNvPr id="139" name="Picture 51" descr="sphere5_big">
            <a:extLst>
              <a:ext uri="{FF2B5EF4-FFF2-40B4-BE49-F238E27FC236}">
                <a16:creationId xmlns:a16="http://schemas.microsoft.com/office/drawing/2014/main" id="{78445F99-B80F-1043-B744-2881DD3749FB}"/>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491601" y="6667889"/>
            <a:ext cx="77374" cy="76911"/>
          </a:xfrm>
          <a:prstGeom prst="rect">
            <a:avLst/>
          </a:prstGeom>
          <a:noFill/>
          <a:ln w="9525">
            <a:noFill/>
            <a:miter lim="800000"/>
            <a:headEnd/>
            <a:tailEnd/>
          </a:ln>
          <a:effectLst/>
        </p:spPr>
      </p:pic>
      <p:pic>
        <p:nvPicPr>
          <p:cNvPr id="140" name="Picture 51" descr="sphere5_big">
            <a:extLst>
              <a:ext uri="{FF2B5EF4-FFF2-40B4-BE49-F238E27FC236}">
                <a16:creationId xmlns:a16="http://schemas.microsoft.com/office/drawing/2014/main" id="{AE270837-1BEE-D24D-9E63-78BCA28F4083}"/>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662654" y="5450149"/>
            <a:ext cx="77374" cy="76911"/>
          </a:xfrm>
          <a:prstGeom prst="rect">
            <a:avLst/>
          </a:prstGeom>
          <a:noFill/>
          <a:ln w="9525">
            <a:noFill/>
            <a:miter lim="800000"/>
            <a:headEnd/>
            <a:tailEnd/>
          </a:ln>
          <a:effectLst/>
        </p:spPr>
      </p:pic>
      <p:pic>
        <p:nvPicPr>
          <p:cNvPr id="141" name="Picture 51" descr="sphere5_big">
            <a:extLst>
              <a:ext uri="{FF2B5EF4-FFF2-40B4-BE49-F238E27FC236}">
                <a16:creationId xmlns:a16="http://schemas.microsoft.com/office/drawing/2014/main" id="{C9C15757-35C5-1246-A5EE-977A4BB38FD0}"/>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479514" y="7052673"/>
            <a:ext cx="77374" cy="76911"/>
          </a:xfrm>
          <a:prstGeom prst="rect">
            <a:avLst/>
          </a:prstGeom>
          <a:noFill/>
          <a:ln w="9525">
            <a:noFill/>
            <a:miter lim="800000"/>
            <a:headEnd/>
            <a:tailEnd/>
          </a:ln>
          <a:effectLst/>
        </p:spPr>
      </p:pic>
      <p:pic>
        <p:nvPicPr>
          <p:cNvPr id="142" name="Picture 51" descr="sphere5_big">
            <a:extLst>
              <a:ext uri="{FF2B5EF4-FFF2-40B4-BE49-F238E27FC236}">
                <a16:creationId xmlns:a16="http://schemas.microsoft.com/office/drawing/2014/main" id="{1E291793-0C1D-2449-B72D-CE93FB81BFB9}"/>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383251" y="6286059"/>
            <a:ext cx="77374" cy="76911"/>
          </a:xfrm>
          <a:prstGeom prst="rect">
            <a:avLst/>
          </a:prstGeom>
          <a:noFill/>
          <a:ln w="9525">
            <a:noFill/>
            <a:miter lim="800000"/>
            <a:headEnd/>
            <a:tailEnd/>
          </a:ln>
          <a:effectLst/>
        </p:spPr>
      </p:pic>
      <p:pic>
        <p:nvPicPr>
          <p:cNvPr id="143" name="Picture 51" descr="sphere5_big">
            <a:extLst>
              <a:ext uri="{FF2B5EF4-FFF2-40B4-BE49-F238E27FC236}">
                <a16:creationId xmlns:a16="http://schemas.microsoft.com/office/drawing/2014/main" id="{BE78212D-33C6-D945-AA49-ECB62BCA300A}"/>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261832" y="6655392"/>
            <a:ext cx="77374" cy="76911"/>
          </a:xfrm>
          <a:prstGeom prst="rect">
            <a:avLst/>
          </a:prstGeom>
          <a:noFill/>
          <a:ln w="9525">
            <a:noFill/>
            <a:miter lim="800000"/>
            <a:headEnd/>
            <a:tailEnd/>
          </a:ln>
          <a:effectLst/>
        </p:spPr>
      </p:pic>
      <p:pic>
        <p:nvPicPr>
          <p:cNvPr id="144" name="Picture 51" descr="sphere5_big">
            <a:extLst>
              <a:ext uri="{FF2B5EF4-FFF2-40B4-BE49-F238E27FC236}">
                <a16:creationId xmlns:a16="http://schemas.microsoft.com/office/drawing/2014/main" id="{D4DA77B9-5ED1-BC40-8FF4-7FA51EA8B4A2}"/>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224465" y="5518807"/>
            <a:ext cx="77374" cy="76911"/>
          </a:xfrm>
          <a:prstGeom prst="rect">
            <a:avLst/>
          </a:prstGeom>
          <a:noFill/>
          <a:ln w="9525">
            <a:noFill/>
            <a:miter lim="800000"/>
            <a:headEnd/>
            <a:tailEnd/>
          </a:ln>
          <a:effectLst/>
        </p:spPr>
      </p:pic>
      <p:pic>
        <p:nvPicPr>
          <p:cNvPr id="145" name="Picture 51" descr="sphere5_big">
            <a:extLst>
              <a:ext uri="{FF2B5EF4-FFF2-40B4-BE49-F238E27FC236}">
                <a16:creationId xmlns:a16="http://schemas.microsoft.com/office/drawing/2014/main" id="{ED2DFC70-5E85-4543-B16E-1348D077CEC7}"/>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569664" y="6811922"/>
            <a:ext cx="77374" cy="76911"/>
          </a:xfrm>
          <a:prstGeom prst="rect">
            <a:avLst/>
          </a:prstGeom>
          <a:noFill/>
          <a:ln w="9525">
            <a:noFill/>
            <a:miter lim="800000"/>
            <a:headEnd/>
            <a:tailEnd/>
          </a:ln>
          <a:effectLst/>
        </p:spPr>
      </p:pic>
      <p:pic>
        <p:nvPicPr>
          <p:cNvPr id="146" name="Picture 51" descr="sphere5_big">
            <a:extLst>
              <a:ext uri="{FF2B5EF4-FFF2-40B4-BE49-F238E27FC236}">
                <a16:creationId xmlns:a16="http://schemas.microsoft.com/office/drawing/2014/main" id="{D946B44C-5DAA-1A43-A70E-350029A671EB}"/>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307956" y="7012682"/>
            <a:ext cx="77374" cy="76911"/>
          </a:xfrm>
          <a:prstGeom prst="rect">
            <a:avLst/>
          </a:prstGeom>
          <a:noFill/>
          <a:ln w="9525">
            <a:noFill/>
            <a:miter lim="800000"/>
            <a:headEnd/>
            <a:tailEnd/>
          </a:ln>
          <a:effectLst/>
        </p:spPr>
      </p:pic>
      <p:pic>
        <p:nvPicPr>
          <p:cNvPr id="147" name="Picture 51" descr="sphere5_big">
            <a:extLst>
              <a:ext uri="{FF2B5EF4-FFF2-40B4-BE49-F238E27FC236}">
                <a16:creationId xmlns:a16="http://schemas.microsoft.com/office/drawing/2014/main" id="{4371EDAA-9AC6-494E-B0A3-58578A4687D5}"/>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371603" y="6565869"/>
            <a:ext cx="77374" cy="76911"/>
          </a:xfrm>
          <a:prstGeom prst="rect">
            <a:avLst/>
          </a:prstGeom>
          <a:noFill/>
          <a:ln w="9525">
            <a:noFill/>
            <a:miter lim="800000"/>
            <a:headEnd/>
            <a:tailEnd/>
          </a:ln>
          <a:effectLst/>
        </p:spPr>
      </p:pic>
      <p:pic>
        <p:nvPicPr>
          <p:cNvPr id="148" name="Picture 51" descr="sphere5_big">
            <a:extLst>
              <a:ext uri="{FF2B5EF4-FFF2-40B4-BE49-F238E27FC236}">
                <a16:creationId xmlns:a16="http://schemas.microsoft.com/office/drawing/2014/main" id="{4FBC7C2D-9B5C-344A-9AFE-10064E7D1B9D}"/>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371920" y="6697665"/>
            <a:ext cx="77374" cy="76911"/>
          </a:xfrm>
          <a:prstGeom prst="rect">
            <a:avLst/>
          </a:prstGeom>
          <a:noFill/>
          <a:ln w="9525">
            <a:noFill/>
            <a:miter lim="800000"/>
            <a:headEnd/>
            <a:tailEnd/>
          </a:ln>
          <a:effectLst/>
        </p:spPr>
      </p:pic>
      <p:pic>
        <p:nvPicPr>
          <p:cNvPr id="149" name="Picture 51" descr="sphere5_big">
            <a:extLst>
              <a:ext uri="{FF2B5EF4-FFF2-40B4-BE49-F238E27FC236}">
                <a16:creationId xmlns:a16="http://schemas.microsoft.com/office/drawing/2014/main" id="{C1BB906F-B277-3B45-B948-2410FE007F6F}"/>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232471" y="6805089"/>
            <a:ext cx="77374" cy="76911"/>
          </a:xfrm>
          <a:prstGeom prst="rect">
            <a:avLst/>
          </a:prstGeom>
          <a:noFill/>
          <a:ln w="9525">
            <a:noFill/>
            <a:miter lim="800000"/>
            <a:headEnd/>
            <a:tailEnd/>
          </a:ln>
          <a:effectLst/>
        </p:spPr>
      </p:pic>
      <p:pic>
        <p:nvPicPr>
          <p:cNvPr id="150" name="Picture 51" descr="sphere5_big">
            <a:extLst>
              <a:ext uri="{FF2B5EF4-FFF2-40B4-BE49-F238E27FC236}">
                <a16:creationId xmlns:a16="http://schemas.microsoft.com/office/drawing/2014/main" id="{A4EBCDDA-144D-0B40-9B8E-5962E84145A4}"/>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224537" y="5821388"/>
            <a:ext cx="77374" cy="76911"/>
          </a:xfrm>
          <a:prstGeom prst="rect">
            <a:avLst/>
          </a:prstGeom>
          <a:noFill/>
          <a:ln w="9525">
            <a:noFill/>
            <a:miter lim="800000"/>
            <a:headEnd/>
            <a:tailEnd/>
          </a:ln>
          <a:effectLst/>
        </p:spPr>
      </p:pic>
      <p:pic>
        <p:nvPicPr>
          <p:cNvPr id="151" name="Picture 51" descr="sphere5_big">
            <a:extLst>
              <a:ext uri="{FF2B5EF4-FFF2-40B4-BE49-F238E27FC236}">
                <a16:creationId xmlns:a16="http://schemas.microsoft.com/office/drawing/2014/main" id="{3F381CDC-1E2C-F247-8C11-F00442F4D501}"/>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257482" y="5980814"/>
            <a:ext cx="77374" cy="76911"/>
          </a:xfrm>
          <a:prstGeom prst="rect">
            <a:avLst/>
          </a:prstGeom>
          <a:noFill/>
          <a:ln w="9525">
            <a:noFill/>
            <a:miter lim="800000"/>
            <a:headEnd/>
            <a:tailEnd/>
          </a:ln>
          <a:effectLst/>
        </p:spPr>
      </p:pic>
      <p:pic>
        <p:nvPicPr>
          <p:cNvPr id="152" name="Picture 51" descr="sphere5_big">
            <a:extLst>
              <a:ext uri="{FF2B5EF4-FFF2-40B4-BE49-F238E27FC236}">
                <a16:creationId xmlns:a16="http://schemas.microsoft.com/office/drawing/2014/main" id="{ECE3BF16-F9D2-F04B-A00D-3B9FFE5C4B73}"/>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564331" y="6094398"/>
            <a:ext cx="77374" cy="76911"/>
          </a:xfrm>
          <a:prstGeom prst="rect">
            <a:avLst/>
          </a:prstGeom>
          <a:noFill/>
          <a:ln w="9525">
            <a:noFill/>
            <a:miter lim="800000"/>
            <a:headEnd/>
            <a:tailEnd/>
          </a:ln>
          <a:effectLst/>
        </p:spPr>
      </p:pic>
      <p:pic>
        <p:nvPicPr>
          <p:cNvPr id="153" name="Picture 51" descr="sphere5_big">
            <a:extLst>
              <a:ext uri="{FF2B5EF4-FFF2-40B4-BE49-F238E27FC236}">
                <a16:creationId xmlns:a16="http://schemas.microsoft.com/office/drawing/2014/main" id="{E1E1460D-CDB6-624E-B5F5-99F359347180}"/>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551970" y="5852601"/>
            <a:ext cx="77374" cy="76911"/>
          </a:xfrm>
          <a:prstGeom prst="rect">
            <a:avLst/>
          </a:prstGeom>
          <a:noFill/>
          <a:ln w="9525">
            <a:noFill/>
            <a:miter lim="800000"/>
            <a:headEnd/>
            <a:tailEnd/>
          </a:ln>
          <a:effectLst/>
        </p:spPr>
      </p:pic>
      <p:pic>
        <p:nvPicPr>
          <p:cNvPr id="154" name="Picture 51" descr="sphere5_big">
            <a:extLst>
              <a:ext uri="{FF2B5EF4-FFF2-40B4-BE49-F238E27FC236}">
                <a16:creationId xmlns:a16="http://schemas.microsoft.com/office/drawing/2014/main" id="{F4538D3D-E519-EC4A-A72E-A3775F7DD6AC}"/>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419598" y="5887901"/>
            <a:ext cx="77374" cy="76911"/>
          </a:xfrm>
          <a:prstGeom prst="rect">
            <a:avLst/>
          </a:prstGeom>
          <a:noFill/>
          <a:ln w="9525">
            <a:noFill/>
            <a:miter lim="800000"/>
            <a:headEnd/>
            <a:tailEnd/>
          </a:ln>
          <a:effectLst/>
        </p:spPr>
      </p:pic>
      <p:pic>
        <p:nvPicPr>
          <p:cNvPr id="155" name="Picture 51" descr="sphere5_big">
            <a:extLst>
              <a:ext uri="{FF2B5EF4-FFF2-40B4-BE49-F238E27FC236}">
                <a16:creationId xmlns:a16="http://schemas.microsoft.com/office/drawing/2014/main" id="{6B383758-D2FF-3846-AC13-BD72CA1D69B0}"/>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341968" y="5281577"/>
            <a:ext cx="77374" cy="76911"/>
          </a:xfrm>
          <a:prstGeom prst="rect">
            <a:avLst/>
          </a:prstGeom>
          <a:noFill/>
          <a:ln w="9525">
            <a:noFill/>
            <a:miter lim="800000"/>
            <a:headEnd/>
            <a:tailEnd/>
          </a:ln>
          <a:effectLst/>
        </p:spPr>
      </p:pic>
      <p:pic>
        <p:nvPicPr>
          <p:cNvPr id="156" name="Picture 51" descr="sphere5_big">
            <a:extLst>
              <a:ext uri="{FF2B5EF4-FFF2-40B4-BE49-F238E27FC236}">
                <a16:creationId xmlns:a16="http://schemas.microsoft.com/office/drawing/2014/main" id="{3DF022FC-5BBE-7D4D-9147-53E6CE84F0D9}"/>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452914" y="5354775"/>
            <a:ext cx="77374" cy="76911"/>
          </a:xfrm>
          <a:prstGeom prst="rect">
            <a:avLst/>
          </a:prstGeom>
          <a:noFill/>
          <a:ln w="9525">
            <a:noFill/>
            <a:miter lim="800000"/>
            <a:headEnd/>
            <a:tailEnd/>
          </a:ln>
          <a:effectLst/>
        </p:spPr>
      </p:pic>
      <p:pic>
        <p:nvPicPr>
          <p:cNvPr id="157" name="Picture 51" descr="sphere5_big">
            <a:extLst>
              <a:ext uri="{FF2B5EF4-FFF2-40B4-BE49-F238E27FC236}">
                <a16:creationId xmlns:a16="http://schemas.microsoft.com/office/drawing/2014/main" id="{44624ACB-26D3-E64B-81DB-5B5793C6105C}"/>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567304" y="5291851"/>
            <a:ext cx="77374" cy="76911"/>
          </a:xfrm>
          <a:prstGeom prst="rect">
            <a:avLst/>
          </a:prstGeom>
          <a:noFill/>
          <a:ln w="9525">
            <a:noFill/>
            <a:miter lim="800000"/>
            <a:headEnd/>
            <a:tailEnd/>
          </a:ln>
          <a:effectLst/>
        </p:spPr>
      </p:pic>
      <p:pic>
        <p:nvPicPr>
          <p:cNvPr id="158" name="Picture 51" descr="sphere5_big">
            <a:extLst>
              <a:ext uri="{FF2B5EF4-FFF2-40B4-BE49-F238E27FC236}">
                <a16:creationId xmlns:a16="http://schemas.microsoft.com/office/drawing/2014/main" id="{D4D65CEB-F97A-9144-9B06-CD4CFAE8FC1E}"/>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437226" y="5565866"/>
            <a:ext cx="77374" cy="76911"/>
          </a:xfrm>
          <a:prstGeom prst="rect">
            <a:avLst/>
          </a:prstGeom>
          <a:noFill/>
          <a:ln w="9525">
            <a:noFill/>
            <a:miter lim="800000"/>
            <a:headEnd/>
            <a:tailEnd/>
          </a:ln>
          <a:effectLst/>
        </p:spPr>
      </p:pic>
      <p:pic>
        <p:nvPicPr>
          <p:cNvPr id="159" name="Picture 51" descr="sphere5_big">
            <a:extLst>
              <a:ext uri="{FF2B5EF4-FFF2-40B4-BE49-F238E27FC236}">
                <a16:creationId xmlns:a16="http://schemas.microsoft.com/office/drawing/2014/main" id="{BF9868D7-13D8-C04D-A4A1-A69AF461164A}"/>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444740" y="6167415"/>
            <a:ext cx="77374" cy="76911"/>
          </a:xfrm>
          <a:prstGeom prst="rect">
            <a:avLst/>
          </a:prstGeom>
          <a:noFill/>
          <a:ln w="9525">
            <a:noFill/>
            <a:miter lim="800000"/>
            <a:headEnd/>
            <a:tailEnd/>
          </a:ln>
          <a:effectLst/>
        </p:spPr>
      </p:pic>
      <p:pic>
        <p:nvPicPr>
          <p:cNvPr id="160" name="Picture 51" descr="sphere5_big">
            <a:extLst>
              <a:ext uri="{FF2B5EF4-FFF2-40B4-BE49-F238E27FC236}">
                <a16:creationId xmlns:a16="http://schemas.microsoft.com/office/drawing/2014/main" id="{9FDC6692-A43B-DB46-9EE1-3D12767D0DE9}"/>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372175" y="6406391"/>
            <a:ext cx="77374" cy="76911"/>
          </a:xfrm>
          <a:prstGeom prst="rect">
            <a:avLst/>
          </a:prstGeom>
          <a:noFill/>
          <a:ln w="9525">
            <a:noFill/>
            <a:miter lim="800000"/>
            <a:headEnd/>
            <a:tailEnd/>
          </a:ln>
          <a:effectLst/>
        </p:spPr>
      </p:pic>
      <p:pic>
        <p:nvPicPr>
          <p:cNvPr id="161" name="Picture 51" descr="sphere5_big">
            <a:extLst>
              <a:ext uri="{FF2B5EF4-FFF2-40B4-BE49-F238E27FC236}">
                <a16:creationId xmlns:a16="http://schemas.microsoft.com/office/drawing/2014/main" id="{77F665EC-42A2-2948-9E10-E58D1324204A}"/>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307956" y="6147013"/>
            <a:ext cx="77374" cy="76911"/>
          </a:xfrm>
          <a:prstGeom prst="rect">
            <a:avLst/>
          </a:prstGeom>
          <a:noFill/>
          <a:ln w="9525">
            <a:noFill/>
            <a:miter lim="800000"/>
            <a:headEnd/>
            <a:tailEnd/>
          </a:ln>
          <a:effectLst/>
        </p:spPr>
      </p:pic>
      <p:pic>
        <p:nvPicPr>
          <p:cNvPr id="162" name="Picture 51" descr="sphere5_big">
            <a:extLst>
              <a:ext uri="{FF2B5EF4-FFF2-40B4-BE49-F238E27FC236}">
                <a16:creationId xmlns:a16="http://schemas.microsoft.com/office/drawing/2014/main" id="{580A4962-25C5-CA42-B14A-63C0EA6E597E}"/>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246826" y="6286059"/>
            <a:ext cx="77374" cy="76911"/>
          </a:xfrm>
          <a:prstGeom prst="rect">
            <a:avLst/>
          </a:prstGeom>
          <a:noFill/>
          <a:ln w="9525">
            <a:noFill/>
            <a:miter lim="800000"/>
            <a:headEnd/>
            <a:tailEnd/>
          </a:ln>
          <a:effectLst/>
        </p:spPr>
      </p:pic>
      <p:pic>
        <p:nvPicPr>
          <p:cNvPr id="163" name="Picture 51" descr="sphere5_big">
            <a:extLst>
              <a:ext uri="{FF2B5EF4-FFF2-40B4-BE49-F238E27FC236}">
                <a16:creationId xmlns:a16="http://schemas.microsoft.com/office/drawing/2014/main" id="{85E822F0-58E9-914C-97B8-FFC01E124150}"/>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3224659" y="6463569"/>
            <a:ext cx="77374" cy="76911"/>
          </a:xfrm>
          <a:prstGeom prst="rect">
            <a:avLst/>
          </a:prstGeom>
          <a:noFill/>
          <a:ln w="9525">
            <a:noFill/>
            <a:miter lim="800000"/>
            <a:headEnd/>
            <a:tailEnd/>
          </a:ln>
          <a:effectLst/>
        </p:spPr>
      </p:pic>
      <p:sp>
        <p:nvSpPr>
          <p:cNvPr id="164" name="Down Arrow 163">
            <a:extLst>
              <a:ext uri="{FF2B5EF4-FFF2-40B4-BE49-F238E27FC236}">
                <a16:creationId xmlns:a16="http://schemas.microsoft.com/office/drawing/2014/main" id="{9CE1C9F4-AF40-8D40-9D44-7FCF3D44945C}"/>
              </a:ext>
            </a:extLst>
          </p:cNvPr>
          <p:cNvSpPr/>
          <p:nvPr/>
        </p:nvSpPr>
        <p:spPr>
          <a:xfrm rot="16200000" flipV="1">
            <a:off x="6092967" y="5826333"/>
            <a:ext cx="547139" cy="1266704"/>
          </a:xfrm>
          <a:prstGeom prst="downArrow">
            <a:avLst/>
          </a:prstGeom>
          <a:solidFill>
            <a:schemeClr val="bg1"/>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TextBox 164">
            <a:extLst>
              <a:ext uri="{FF2B5EF4-FFF2-40B4-BE49-F238E27FC236}">
                <a16:creationId xmlns:a16="http://schemas.microsoft.com/office/drawing/2014/main" id="{64722277-1AF1-0E4C-BD4F-B878D20AFB68}"/>
              </a:ext>
            </a:extLst>
          </p:cNvPr>
          <p:cNvSpPr txBox="1"/>
          <p:nvPr/>
        </p:nvSpPr>
        <p:spPr>
          <a:xfrm>
            <a:off x="4024439" y="4069375"/>
            <a:ext cx="2106947" cy="954107"/>
          </a:xfrm>
          <a:prstGeom prst="rect">
            <a:avLst/>
          </a:prstGeom>
          <a:noFill/>
        </p:spPr>
        <p:txBody>
          <a:bodyPr wrap="square" rtlCol="0">
            <a:spAutoFit/>
          </a:bodyPr>
          <a:lstStyle/>
          <a:p>
            <a:pPr algn="ctr"/>
            <a:r>
              <a:rPr lang="en-US" sz="1400" dirty="0">
                <a:solidFill>
                  <a:schemeClr val="accent2"/>
                </a:solidFill>
                <a:latin typeface="Arial" charset="0"/>
                <a:ea typeface="Arial" charset="0"/>
                <a:cs typeface="Arial" charset="0"/>
              </a:rPr>
              <a:t>model can represent the continuum of the size distribution</a:t>
            </a:r>
          </a:p>
          <a:p>
            <a:pPr algn="ctr"/>
            <a:endParaRPr lang="en-US" sz="1400" dirty="0">
              <a:latin typeface="Arial" charset="0"/>
              <a:ea typeface="Arial" charset="0"/>
              <a:cs typeface="Arial" charset="0"/>
            </a:endParaRPr>
          </a:p>
        </p:txBody>
      </p:sp>
      <p:cxnSp>
        <p:nvCxnSpPr>
          <p:cNvPr id="166" name="Straight Arrow Connector 165">
            <a:extLst>
              <a:ext uri="{FF2B5EF4-FFF2-40B4-BE49-F238E27FC236}">
                <a16:creationId xmlns:a16="http://schemas.microsoft.com/office/drawing/2014/main" id="{8AAD47B1-69EA-244B-AA34-2841348F5529}"/>
              </a:ext>
            </a:extLst>
          </p:cNvPr>
          <p:cNvCxnSpPr/>
          <p:nvPr/>
        </p:nvCxnSpPr>
        <p:spPr>
          <a:xfrm flipH="1">
            <a:off x="2239892" y="4880158"/>
            <a:ext cx="3829437" cy="381"/>
          </a:xfrm>
          <a:prstGeom prst="straightConnector1">
            <a:avLst/>
          </a:prstGeom>
          <a:ln w="25400">
            <a:solidFill>
              <a:schemeClr val="accent2"/>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167" name="Rectangle 166">
            <a:extLst>
              <a:ext uri="{FF2B5EF4-FFF2-40B4-BE49-F238E27FC236}">
                <a16:creationId xmlns:a16="http://schemas.microsoft.com/office/drawing/2014/main" id="{34F21DB6-B986-E649-A6CC-8184AFD80B25}"/>
              </a:ext>
            </a:extLst>
          </p:cNvPr>
          <p:cNvSpPr/>
          <p:nvPr/>
        </p:nvSpPr>
        <p:spPr>
          <a:xfrm>
            <a:off x="6574583" y="3968211"/>
            <a:ext cx="4180489" cy="1313365"/>
          </a:xfrm>
          <a:prstGeom prst="rect">
            <a:avLst/>
          </a:prstGeom>
          <a:solidFill>
            <a:srgbClr val="00206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Rectangle 3">
            <a:extLst>
              <a:ext uri="{FF2B5EF4-FFF2-40B4-BE49-F238E27FC236}">
                <a16:creationId xmlns:a16="http://schemas.microsoft.com/office/drawing/2014/main" id="{72EFE971-42C6-4642-BADD-ACF175E167DE}"/>
              </a:ext>
            </a:extLst>
          </p:cNvPr>
          <p:cNvSpPr txBox="1">
            <a:spLocks noChangeArrowheads="1"/>
          </p:cNvSpPr>
          <p:nvPr/>
        </p:nvSpPr>
        <p:spPr>
          <a:xfrm>
            <a:off x="6673500" y="4029940"/>
            <a:ext cx="3951277" cy="1146468"/>
          </a:xfrm>
          <a:prstGeom prst="rect">
            <a:avLst/>
          </a:prstGeom>
        </p:spPr>
        <p:txBody>
          <a:bodyPr vert="horz" wrap="square" lIns="0" tIns="0" rIns="0" bIns="0" rtlCol="0">
            <a:spAutoFit/>
          </a:bodyPr>
          <a:lstStyle/>
          <a:p>
            <a:pPr algn="ctr">
              <a:spcBef>
                <a:spcPts val="900"/>
              </a:spcBef>
              <a:buSzPct val="100000"/>
            </a:pPr>
            <a:r>
              <a:rPr lang="en-US" sz="2400" b="1" dirty="0">
                <a:solidFill>
                  <a:srgbClr val="011893"/>
                </a:solidFill>
                <a:latin typeface="Arial"/>
                <a:cs typeface="Arial"/>
              </a:rPr>
              <a:t>Example: </a:t>
            </a:r>
            <a:r>
              <a:rPr lang="en-US" sz="2400" b="1" dirty="0" err="1">
                <a:solidFill>
                  <a:srgbClr val="011893"/>
                </a:solidFill>
                <a:latin typeface="Arial"/>
                <a:cs typeface="Arial"/>
              </a:rPr>
              <a:t>PartMC</a:t>
            </a:r>
            <a:r>
              <a:rPr lang="en-US" sz="2400" b="1" dirty="0">
                <a:solidFill>
                  <a:srgbClr val="011893"/>
                </a:solidFill>
                <a:latin typeface="Arial"/>
                <a:cs typeface="Arial"/>
              </a:rPr>
              <a:t>-MOSAIC </a:t>
            </a:r>
          </a:p>
          <a:p>
            <a:pPr algn="ctr">
              <a:spcBef>
                <a:spcPts val="300"/>
              </a:spcBef>
              <a:buSzPct val="100000"/>
            </a:pPr>
            <a:r>
              <a:rPr lang="en-US" sz="2400" i="1" dirty="0" err="1">
                <a:solidFill>
                  <a:schemeClr val="bg1"/>
                </a:solidFill>
                <a:latin typeface="Arial"/>
                <a:cs typeface="Arial"/>
              </a:rPr>
              <a:t>Riemer</a:t>
            </a:r>
            <a:r>
              <a:rPr lang="en-US" sz="2400" i="1" dirty="0">
                <a:solidFill>
                  <a:schemeClr val="bg1"/>
                </a:solidFill>
                <a:latin typeface="Arial"/>
                <a:cs typeface="Arial"/>
              </a:rPr>
              <a:t> et al. JGR, 2010 </a:t>
            </a:r>
            <a:r>
              <a:rPr lang="en-US" sz="2400" i="1" dirty="0" err="1">
                <a:solidFill>
                  <a:schemeClr val="bg1"/>
                </a:solidFill>
                <a:latin typeface="Arial"/>
                <a:cs typeface="Arial"/>
              </a:rPr>
              <a:t>Zaveri</a:t>
            </a:r>
            <a:r>
              <a:rPr lang="en-US" sz="2400" i="1" dirty="0">
                <a:solidFill>
                  <a:schemeClr val="bg1"/>
                </a:solidFill>
                <a:latin typeface="Arial"/>
                <a:cs typeface="Arial"/>
              </a:rPr>
              <a:t> et al. JGR, 2010 </a:t>
            </a:r>
          </a:p>
        </p:txBody>
      </p:sp>
      <p:pic>
        <p:nvPicPr>
          <p:cNvPr id="169" name="Picture 168">
            <a:extLst>
              <a:ext uri="{FF2B5EF4-FFF2-40B4-BE49-F238E27FC236}">
                <a16:creationId xmlns:a16="http://schemas.microsoft.com/office/drawing/2014/main" id="{6D721756-F7F5-8C4B-9541-91D02CA5E492}"/>
              </a:ext>
            </a:extLst>
          </p:cNvPr>
          <p:cNvPicPr>
            <a:picLocks noChangeAspect="1"/>
          </p:cNvPicPr>
          <p:nvPr/>
        </p:nvPicPr>
        <p:blipFill rotWithShape="1">
          <a:blip r:embed="rId5">
            <a:extLst>
              <a:ext uri="{28A0092B-C50C-407E-A947-70E740481C1C}">
                <a14:useLocalDpi xmlns:a14="http://schemas.microsoft.com/office/drawing/2010/main" val="0"/>
              </a:ext>
            </a:extLst>
          </a:blip>
          <a:srcRect l="24018" t="19423" r="69367" b="8398"/>
          <a:stretch/>
        </p:blipFill>
        <p:spPr>
          <a:xfrm>
            <a:off x="-10365" y="-8371"/>
            <a:ext cx="1007776" cy="8247888"/>
          </a:xfrm>
          <a:prstGeom prst="rect">
            <a:avLst/>
          </a:prstGeom>
        </p:spPr>
      </p:pic>
    </p:spTree>
    <p:extLst>
      <p:ext uri="{BB962C8B-B14F-4D97-AF65-F5344CB8AC3E}">
        <p14:creationId xmlns:p14="http://schemas.microsoft.com/office/powerpoint/2010/main" val="81718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8</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a:xfrm>
            <a:off x="3108960" y="-1"/>
            <a:ext cx="10972800" cy="1310979"/>
          </a:xfrm>
        </p:spPr>
        <p:txBody>
          <a:bodyPr/>
          <a:lstStyle/>
          <a:p>
            <a:r>
              <a:rPr lang="en-US" sz="4000" dirty="0"/>
              <a:t>Complexity as a Function of Species</a:t>
            </a:r>
          </a:p>
        </p:txBody>
      </p:sp>
      <p:sp>
        <p:nvSpPr>
          <p:cNvPr id="5" name="Rectangle 3">
            <a:extLst>
              <a:ext uri="{FF2B5EF4-FFF2-40B4-BE49-F238E27FC236}">
                <a16:creationId xmlns:a16="http://schemas.microsoft.com/office/drawing/2014/main" id="{4C9C7B21-00C7-D249-9B8A-5937C5409AA3}"/>
              </a:ext>
            </a:extLst>
          </p:cNvPr>
          <p:cNvSpPr txBox="1">
            <a:spLocks noChangeArrowheads="1"/>
          </p:cNvSpPr>
          <p:nvPr/>
        </p:nvSpPr>
        <p:spPr>
          <a:xfrm>
            <a:off x="1371600" y="1737360"/>
            <a:ext cx="12573298" cy="6447919"/>
          </a:xfrm>
          <a:prstGeom prst="rect">
            <a:avLst/>
          </a:prstGeom>
        </p:spPr>
        <p:txBody>
          <a:bodyPr vert="horz" wrap="square" lIns="0" tIns="0" rIns="0" bIns="0" rtlCol="0">
            <a:spAutoFit/>
          </a:bodyPr>
          <a:lstStyle/>
          <a:p>
            <a:pPr marL="457200" indent="-457200">
              <a:spcBef>
                <a:spcPts val="600"/>
              </a:spcBef>
              <a:buSzPct val="100000"/>
              <a:buBlip>
                <a:blip r:embed="rId2"/>
              </a:buBlip>
            </a:pPr>
            <a:r>
              <a:rPr lang="en-US" sz="2800" dirty="0">
                <a:solidFill>
                  <a:prstClr val="black"/>
                </a:solidFill>
                <a:latin typeface="Arial"/>
                <a:cs typeface="Arial"/>
              </a:rPr>
              <a:t>Like meteorological and trace gas species, prognostic aerosol species are a function space and time, i.e. aerosol(</a:t>
            </a:r>
            <a:r>
              <a:rPr lang="en-US" sz="2800" dirty="0" err="1">
                <a:solidFill>
                  <a:prstClr val="black"/>
                </a:solidFill>
                <a:latin typeface="Arial"/>
                <a:cs typeface="Arial"/>
              </a:rPr>
              <a:t>i,j,k</a:t>
            </a:r>
            <a:r>
              <a:rPr lang="en-US" sz="2800" dirty="0">
                <a:solidFill>
                  <a:prstClr val="black"/>
                </a:solidFill>
                <a:latin typeface="Arial"/>
                <a:cs typeface="Arial"/>
              </a:rPr>
              <a:t>) at 2 time intervals</a:t>
            </a:r>
          </a:p>
          <a:p>
            <a:pPr marL="457200" indent="-457200">
              <a:spcBef>
                <a:spcPts val="600"/>
              </a:spcBef>
              <a:buSzPct val="100000"/>
              <a:buBlip>
                <a:blip r:embed="rId2"/>
              </a:buBlip>
            </a:pPr>
            <a:r>
              <a:rPr lang="en-US" sz="2800" dirty="0">
                <a:solidFill>
                  <a:prstClr val="black"/>
                </a:solidFill>
                <a:latin typeface="Arial"/>
                <a:cs typeface="Arial"/>
              </a:rPr>
              <a:t>But they also have properties that need to be accounted for: </a:t>
            </a:r>
          </a:p>
          <a:p>
            <a:pPr marL="1005840" lvl="1" indent="-457200">
              <a:spcBef>
                <a:spcPts val="600"/>
              </a:spcBef>
              <a:buClr>
                <a:schemeClr val="bg1">
                  <a:lumMod val="50000"/>
                </a:schemeClr>
              </a:buClr>
              <a:buSzPct val="150000"/>
              <a:buFont typeface="Wingdings" pitchFamily="2" charset="2"/>
              <a:buChar char="§"/>
            </a:pPr>
            <a:r>
              <a:rPr lang="en-US" sz="2800" dirty="0">
                <a:solidFill>
                  <a:prstClr val="black"/>
                </a:solidFill>
                <a:latin typeface="Arial"/>
                <a:cs typeface="Arial"/>
              </a:rPr>
              <a:t>Composition: e.g. SO</a:t>
            </a:r>
            <a:r>
              <a:rPr lang="en-US" sz="2800" baseline="-25000" dirty="0">
                <a:solidFill>
                  <a:prstClr val="black"/>
                </a:solidFill>
                <a:latin typeface="Arial"/>
                <a:cs typeface="Arial"/>
              </a:rPr>
              <a:t>4</a:t>
            </a:r>
            <a:r>
              <a:rPr lang="en-US" sz="2800" dirty="0">
                <a:solidFill>
                  <a:prstClr val="black"/>
                </a:solidFill>
                <a:latin typeface="Arial"/>
                <a:cs typeface="Arial"/>
              </a:rPr>
              <a:t>, NO</a:t>
            </a:r>
            <a:r>
              <a:rPr lang="en-US" sz="2800" baseline="-25000" dirty="0">
                <a:solidFill>
                  <a:prstClr val="black"/>
                </a:solidFill>
                <a:latin typeface="Arial"/>
                <a:cs typeface="Arial"/>
              </a:rPr>
              <a:t>3</a:t>
            </a:r>
            <a:r>
              <a:rPr lang="en-US" sz="2800" dirty="0">
                <a:solidFill>
                  <a:prstClr val="black"/>
                </a:solidFill>
                <a:latin typeface="Arial"/>
                <a:cs typeface="Arial"/>
              </a:rPr>
              <a:t>, NH</a:t>
            </a:r>
            <a:r>
              <a:rPr lang="en-US" sz="2800" baseline="-25000" dirty="0">
                <a:solidFill>
                  <a:prstClr val="black"/>
                </a:solidFill>
                <a:latin typeface="Arial"/>
                <a:cs typeface="Arial"/>
              </a:rPr>
              <a:t>4</a:t>
            </a:r>
            <a:r>
              <a:rPr lang="en-US" sz="2800" dirty="0">
                <a:solidFill>
                  <a:prstClr val="black"/>
                </a:solidFill>
                <a:latin typeface="Arial"/>
                <a:cs typeface="Arial"/>
              </a:rPr>
              <a:t>, OM, Cl / Na (sea-salt), OIN (dust), H</a:t>
            </a:r>
            <a:r>
              <a:rPr lang="en-US" sz="2800" baseline="-25000" dirty="0">
                <a:solidFill>
                  <a:prstClr val="black"/>
                </a:solidFill>
                <a:latin typeface="Arial"/>
                <a:cs typeface="Arial"/>
              </a:rPr>
              <a:t>2</a:t>
            </a:r>
            <a:r>
              <a:rPr lang="en-US" sz="2800" dirty="0">
                <a:solidFill>
                  <a:prstClr val="black"/>
                </a:solidFill>
                <a:latin typeface="Arial"/>
                <a:cs typeface="Arial"/>
              </a:rPr>
              <a:t>O </a:t>
            </a:r>
          </a:p>
          <a:p>
            <a:pPr marL="1005840" lvl="1" indent="-457200">
              <a:spcBef>
                <a:spcPts val="600"/>
              </a:spcBef>
              <a:buClr>
                <a:schemeClr val="bg1">
                  <a:lumMod val="50000"/>
                </a:schemeClr>
              </a:buClr>
              <a:buSzPct val="150000"/>
              <a:buFont typeface="Wingdings" pitchFamily="2" charset="2"/>
              <a:buChar char="§"/>
            </a:pPr>
            <a:endParaRPr lang="en-US" sz="2800" dirty="0">
              <a:solidFill>
                <a:prstClr val="black"/>
              </a:solidFill>
              <a:latin typeface="Arial"/>
              <a:cs typeface="Arial"/>
            </a:endParaRPr>
          </a:p>
          <a:p>
            <a:pPr marL="1005840" lvl="1" indent="-457200">
              <a:spcBef>
                <a:spcPts val="600"/>
              </a:spcBef>
              <a:buClr>
                <a:schemeClr val="bg1">
                  <a:lumMod val="50000"/>
                </a:schemeClr>
              </a:buClr>
              <a:buSzPct val="150000"/>
              <a:buFont typeface="Wingdings" pitchFamily="2" charset="2"/>
              <a:buChar char="§"/>
            </a:pPr>
            <a:endParaRPr lang="en-US" sz="2800" dirty="0">
              <a:solidFill>
                <a:prstClr val="black"/>
              </a:solidFill>
              <a:latin typeface="Arial"/>
              <a:cs typeface="Arial"/>
            </a:endParaRPr>
          </a:p>
          <a:p>
            <a:pPr marL="1005840" lvl="1" indent="-457200">
              <a:spcBef>
                <a:spcPts val="600"/>
              </a:spcBef>
              <a:buClr>
                <a:schemeClr val="bg1">
                  <a:lumMod val="50000"/>
                </a:schemeClr>
              </a:buClr>
              <a:buSzPct val="150000"/>
              <a:buFont typeface="Wingdings" pitchFamily="2" charset="2"/>
              <a:buChar char="§"/>
            </a:pPr>
            <a:endParaRPr lang="en-US" sz="2800" dirty="0">
              <a:solidFill>
                <a:prstClr val="black"/>
              </a:solidFill>
              <a:latin typeface="Arial"/>
              <a:cs typeface="Arial"/>
            </a:endParaRPr>
          </a:p>
          <a:p>
            <a:pPr marL="1005840" lvl="1" indent="-457200">
              <a:spcBef>
                <a:spcPts val="600"/>
              </a:spcBef>
              <a:buClr>
                <a:schemeClr val="bg1">
                  <a:lumMod val="50000"/>
                </a:schemeClr>
              </a:buClr>
              <a:buSzPct val="150000"/>
              <a:buFont typeface="Wingdings" pitchFamily="2" charset="2"/>
              <a:buChar char="§"/>
            </a:pPr>
            <a:endParaRPr lang="en-US" sz="2800" dirty="0">
              <a:solidFill>
                <a:prstClr val="black"/>
              </a:solidFill>
              <a:latin typeface="Arial"/>
              <a:cs typeface="Arial"/>
            </a:endParaRPr>
          </a:p>
          <a:p>
            <a:pPr marL="1005840" lvl="1" indent="-457200">
              <a:spcBef>
                <a:spcPts val="600"/>
              </a:spcBef>
              <a:buClr>
                <a:schemeClr val="bg1">
                  <a:lumMod val="50000"/>
                </a:schemeClr>
              </a:buClr>
              <a:buSzPct val="150000"/>
              <a:buFont typeface="Wingdings" pitchFamily="2" charset="2"/>
              <a:buChar char="§"/>
            </a:pPr>
            <a:endParaRPr lang="en-US" sz="2800" dirty="0">
              <a:solidFill>
                <a:prstClr val="black"/>
              </a:solidFill>
              <a:latin typeface="Arial"/>
              <a:cs typeface="Arial"/>
            </a:endParaRPr>
          </a:p>
          <a:p>
            <a:pPr marL="1005840" lvl="1" indent="-457200">
              <a:spcBef>
                <a:spcPts val="600"/>
              </a:spcBef>
              <a:buClr>
                <a:schemeClr val="bg1">
                  <a:lumMod val="50000"/>
                </a:schemeClr>
              </a:buClr>
              <a:buSzPct val="150000"/>
              <a:buFont typeface="Wingdings" pitchFamily="2" charset="2"/>
              <a:buChar char="§"/>
            </a:pPr>
            <a:endParaRPr lang="en-US" sz="2800" dirty="0">
              <a:solidFill>
                <a:prstClr val="black"/>
              </a:solidFill>
              <a:latin typeface="Arial"/>
              <a:cs typeface="Arial"/>
            </a:endParaRPr>
          </a:p>
          <a:p>
            <a:pPr marL="1005840" lvl="1" indent="-457200">
              <a:spcBef>
                <a:spcPts val="600"/>
              </a:spcBef>
              <a:buClr>
                <a:schemeClr val="bg1">
                  <a:lumMod val="50000"/>
                </a:schemeClr>
              </a:buClr>
              <a:buSzPct val="150000"/>
              <a:buFont typeface="Wingdings" pitchFamily="2" charset="2"/>
              <a:buChar char="§"/>
            </a:pPr>
            <a:endParaRPr lang="en-US" sz="2800" dirty="0">
              <a:solidFill>
                <a:prstClr val="black"/>
              </a:solidFill>
              <a:latin typeface="Arial"/>
              <a:cs typeface="Arial"/>
            </a:endParaRPr>
          </a:p>
          <a:p>
            <a:pPr marL="1005840" lvl="1" indent="-457200">
              <a:spcBef>
                <a:spcPts val="300"/>
              </a:spcBef>
              <a:buClr>
                <a:schemeClr val="bg1">
                  <a:lumMod val="50000"/>
                </a:schemeClr>
              </a:buClr>
              <a:buSzPct val="150000"/>
              <a:buFont typeface="Wingdings" pitchFamily="2" charset="2"/>
              <a:buChar char="§"/>
            </a:pPr>
            <a:r>
              <a:rPr lang="en-US" sz="2800" dirty="0">
                <a:solidFill>
                  <a:prstClr val="black"/>
                </a:solidFill>
                <a:latin typeface="Arial"/>
                <a:cs typeface="Arial"/>
              </a:rPr>
              <a:t>Size: separate species for number of bins or sections</a:t>
            </a:r>
          </a:p>
          <a:p>
            <a:pPr marL="1005840" lvl="1" indent="-457200">
              <a:spcBef>
                <a:spcPts val="600"/>
              </a:spcBef>
              <a:buClr>
                <a:schemeClr val="bg1">
                  <a:lumMod val="50000"/>
                </a:schemeClr>
              </a:buClr>
              <a:buSzPct val="150000"/>
              <a:buFont typeface="Wingdings" pitchFamily="2" charset="2"/>
              <a:buChar char="§"/>
            </a:pPr>
            <a:r>
              <a:rPr lang="en-US" sz="2800" dirty="0">
                <a:solidFill>
                  <a:prstClr val="black"/>
                </a:solidFill>
                <a:latin typeface="Arial"/>
                <a:cs typeface="Arial"/>
              </a:rPr>
              <a:t>Phase: Interstitial or cloud borne</a:t>
            </a:r>
          </a:p>
        </p:txBody>
      </p:sp>
      <p:pic>
        <p:nvPicPr>
          <p:cNvPr id="18" name="Picture 17">
            <a:extLst>
              <a:ext uri="{FF2B5EF4-FFF2-40B4-BE49-F238E27FC236}">
                <a16:creationId xmlns:a16="http://schemas.microsoft.com/office/drawing/2014/main" id="{FA421E6E-AAAD-254E-964C-3836364BE012}"/>
              </a:ext>
            </a:extLst>
          </p:cNvPr>
          <p:cNvPicPr>
            <a:picLocks noChangeAspect="1"/>
          </p:cNvPicPr>
          <p:nvPr/>
        </p:nvPicPr>
        <p:blipFill rotWithShape="1">
          <a:blip r:embed="rId3">
            <a:extLst>
              <a:ext uri="{28A0092B-C50C-407E-A947-70E740481C1C}">
                <a14:useLocalDpi xmlns:a14="http://schemas.microsoft.com/office/drawing/2010/main" val="0"/>
              </a:ext>
            </a:extLst>
          </a:blip>
          <a:srcRect l="24018" t="19423" r="69367" b="8398"/>
          <a:stretch/>
        </p:blipFill>
        <p:spPr>
          <a:xfrm>
            <a:off x="-10365" y="-8371"/>
            <a:ext cx="1007776" cy="8247888"/>
          </a:xfrm>
          <a:prstGeom prst="rect">
            <a:avLst/>
          </a:prstGeom>
        </p:spPr>
      </p:pic>
      <p:pic>
        <p:nvPicPr>
          <p:cNvPr id="16" name="Picture 15">
            <a:extLst>
              <a:ext uri="{FF2B5EF4-FFF2-40B4-BE49-F238E27FC236}">
                <a16:creationId xmlns:a16="http://schemas.microsoft.com/office/drawing/2014/main" id="{90EC24A3-3A6A-924B-A020-5EBAF97C4E30}"/>
              </a:ext>
            </a:extLst>
          </p:cNvPr>
          <p:cNvPicPr>
            <a:picLocks noChangeAspect="1"/>
          </p:cNvPicPr>
          <p:nvPr/>
        </p:nvPicPr>
        <p:blipFill>
          <a:blip r:embed="rId4"/>
          <a:stretch>
            <a:fillRect/>
          </a:stretch>
        </p:blipFill>
        <p:spPr>
          <a:xfrm>
            <a:off x="5487227" y="3814490"/>
            <a:ext cx="4342044" cy="3043084"/>
          </a:xfrm>
          <a:prstGeom prst="rect">
            <a:avLst/>
          </a:prstGeom>
        </p:spPr>
      </p:pic>
      <p:sp>
        <p:nvSpPr>
          <p:cNvPr id="19" name="TextBox 18">
            <a:extLst>
              <a:ext uri="{FF2B5EF4-FFF2-40B4-BE49-F238E27FC236}">
                <a16:creationId xmlns:a16="http://schemas.microsoft.com/office/drawing/2014/main" id="{5D2D2197-B18F-4440-A12C-12D418931726}"/>
              </a:ext>
            </a:extLst>
          </p:cNvPr>
          <p:cNvSpPr txBox="1"/>
          <p:nvPr/>
        </p:nvSpPr>
        <p:spPr>
          <a:xfrm>
            <a:off x="1343379" y="4213122"/>
            <a:ext cx="4162934" cy="2579168"/>
          </a:xfrm>
          <a:prstGeom prst="rect">
            <a:avLst/>
          </a:prstGeom>
          <a:noFill/>
        </p:spPr>
        <p:txBody>
          <a:bodyPr wrap="square" rtlCol="0">
            <a:spAutoFit/>
          </a:bodyPr>
          <a:lstStyle/>
          <a:p>
            <a:r>
              <a:rPr lang="en-US" sz="2000" dirty="0">
                <a:solidFill>
                  <a:prstClr val="black"/>
                </a:solidFill>
                <a:cs typeface="Arial"/>
              </a:rPr>
              <a:t>OM is particularly complicated because of the many processes responsible for SOA.  It is desirable to keep track of OM from </a:t>
            </a:r>
            <a:r>
              <a:rPr lang="en-US" sz="2000" b="1" dirty="0">
                <a:solidFill>
                  <a:srgbClr val="011893"/>
                </a:solidFill>
                <a:cs typeface="Arial"/>
              </a:rPr>
              <a:t>primary</a:t>
            </a:r>
            <a:r>
              <a:rPr lang="en-US" sz="2000" dirty="0">
                <a:solidFill>
                  <a:prstClr val="black"/>
                </a:solidFill>
                <a:cs typeface="Arial"/>
              </a:rPr>
              <a:t>, </a:t>
            </a:r>
            <a:r>
              <a:rPr lang="en-US" sz="2000" b="1" dirty="0">
                <a:solidFill>
                  <a:srgbClr val="011893"/>
                </a:solidFill>
                <a:cs typeface="Arial"/>
              </a:rPr>
              <a:t>biogenic</a:t>
            </a:r>
            <a:r>
              <a:rPr lang="en-US" sz="2000" dirty="0">
                <a:solidFill>
                  <a:prstClr val="black"/>
                </a:solidFill>
                <a:cs typeface="Arial"/>
              </a:rPr>
              <a:t>, </a:t>
            </a:r>
            <a:r>
              <a:rPr lang="en-US" sz="2000" b="1" dirty="0">
                <a:solidFill>
                  <a:srgbClr val="011893"/>
                </a:solidFill>
                <a:cs typeface="Arial"/>
              </a:rPr>
              <a:t>biomass burning</a:t>
            </a:r>
            <a:r>
              <a:rPr lang="en-US" sz="2000" dirty="0">
                <a:solidFill>
                  <a:prstClr val="black"/>
                </a:solidFill>
                <a:cs typeface="Arial"/>
              </a:rPr>
              <a:t>, and </a:t>
            </a:r>
            <a:r>
              <a:rPr lang="en-US" sz="2000" b="1" dirty="0">
                <a:solidFill>
                  <a:srgbClr val="011893"/>
                </a:solidFill>
                <a:cs typeface="Arial"/>
              </a:rPr>
              <a:t>anthropogenic sources </a:t>
            </a:r>
            <a:r>
              <a:rPr lang="en-US" sz="2000" dirty="0">
                <a:solidFill>
                  <a:prstClr val="black"/>
                </a:solidFill>
                <a:cs typeface="Arial"/>
              </a:rPr>
              <a:t>as well as subclasses of those sources.</a:t>
            </a:r>
          </a:p>
          <a:p>
            <a:endParaRPr lang="en-US" dirty="0"/>
          </a:p>
        </p:txBody>
      </p:sp>
      <p:sp>
        <p:nvSpPr>
          <p:cNvPr id="21" name="TextBox 20">
            <a:extLst>
              <a:ext uri="{FF2B5EF4-FFF2-40B4-BE49-F238E27FC236}">
                <a16:creationId xmlns:a16="http://schemas.microsoft.com/office/drawing/2014/main" id="{FFFCDFCC-521B-8345-87B6-F528D70A1549}"/>
              </a:ext>
            </a:extLst>
          </p:cNvPr>
          <p:cNvSpPr txBox="1"/>
          <p:nvPr/>
        </p:nvSpPr>
        <p:spPr>
          <a:xfrm>
            <a:off x="5487227" y="6515291"/>
            <a:ext cx="3213229" cy="276999"/>
          </a:xfrm>
          <a:prstGeom prst="rect">
            <a:avLst/>
          </a:prstGeom>
          <a:noFill/>
        </p:spPr>
        <p:txBody>
          <a:bodyPr wrap="square" rtlCol="0">
            <a:spAutoFit/>
          </a:bodyPr>
          <a:lstStyle/>
          <a:p>
            <a:r>
              <a:rPr lang="en-US" sz="1200" i="1" dirty="0">
                <a:solidFill>
                  <a:prstClr val="black"/>
                </a:solidFill>
                <a:cs typeface="Arial"/>
              </a:rPr>
              <a:t>from Shrivastava et al. (2019)</a:t>
            </a:r>
            <a:endParaRPr lang="en-US" sz="1200" i="1" dirty="0"/>
          </a:p>
        </p:txBody>
      </p:sp>
      <p:pic>
        <p:nvPicPr>
          <p:cNvPr id="22" name="Picture 21">
            <a:extLst>
              <a:ext uri="{FF2B5EF4-FFF2-40B4-BE49-F238E27FC236}">
                <a16:creationId xmlns:a16="http://schemas.microsoft.com/office/drawing/2014/main" id="{808C336B-8877-664F-AE1F-ED0DE5D1E106}"/>
              </a:ext>
            </a:extLst>
          </p:cNvPr>
          <p:cNvPicPr>
            <a:picLocks noChangeAspect="1"/>
          </p:cNvPicPr>
          <p:nvPr/>
        </p:nvPicPr>
        <p:blipFill rotWithShape="1">
          <a:blip r:embed="rId5">
            <a:extLst>
              <a:ext uri="{28A0092B-C50C-407E-A947-70E740481C1C}">
                <a14:useLocalDpi xmlns:a14="http://schemas.microsoft.com/office/drawing/2010/main" val="0"/>
              </a:ext>
            </a:extLst>
          </a:blip>
          <a:srcRect l="5946" r="25240" b="10571"/>
          <a:stretch/>
        </p:blipFill>
        <p:spPr>
          <a:xfrm>
            <a:off x="9973140" y="3839070"/>
            <a:ext cx="4162935" cy="3043084"/>
          </a:xfrm>
          <a:prstGeom prst="rect">
            <a:avLst/>
          </a:prstGeom>
        </p:spPr>
      </p:pic>
      <p:sp>
        <p:nvSpPr>
          <p:cNvPr id="20" name="TextBox 19">
            <a:extLst>
              <a:ext uri="{FF2B5EF4-FFF2-40B4-BE49-F238E27FC236}">
                <a16:creationId xmlns:a16="http://schemas.microsoft.com/office/drawing/2014/main" id="{EDC7AAA4-CF4C-004C-9A90-40ED03340E36}"/>
              </a:ext>
            </a:extLst>
          </p:cNvPr>
          <p:cNvSpPr txBox="1"/>
          <p:nvPr/>
        </p:nvSpPr>
        <p:spPr>
          <a:xfrm>
            <a:off x="10017035" y="4391632"/>
            <a:ext cx="4090818" cy="2262158"/>
          </a:xfrm>
          <a:prstGeom prst="rect">
            <a:avLst/>
          </a:prstGeom>
          <a:noFill/>
        </p:spPr>
        <p:txBody>
          <a:bodyPr wrap="square" rtlCol="0">
            <a:spAutoFit/>
          </a:bodyPr>
          <a:lstStyle/>
          <a:p>
            <a:r>
              <a:rPr lang="en-US" sz="1800" dirty="0">
                <a:solidFill>
                  <a:schemeClr val="bg1"/>
                </a:solidFill>
                <a:cs typeface="Arial"/>
              </a:rPr>
              <a:t>Dust can be speciated into different mineral types (e.g. </a:t>
            </a:r>
            <a:r>
              <a:rPr lang="en-US" sz="1800" dirty="0" err="1">
                <a:solidFill>
                  <a:schemeClr val="bg1"/>
                </a:solidFill>
                <a:cs typeface="Arial"/>
              </a:rPr>
              <a:t>illite</a:t>
            </a:r>
            <a:r>
              <a:rPr lang="en-US" sz="1800" dirty="0">
                <a:solidFill>
                  <a:schemeClr val="bg1"/>
                </a:solidFill>
                <a:cs typeface="Arial"/>
              </a:rPr>
              <a:t>, kaolinite, quartz, calcite) which is important for</a:t>
            </a:r>
          </a:p>
          <a:p>
            <a:r>
              <a:rPr lang="en-US" sz="1800" dirty="0">
                <a:solidFill>
                  <a:schemeClr val="bg1"/>
                </a:solidFill>
                <a:cs typeface="Arial"/>
              </a:rPr>
              <a:t>1) Radiative Effects</a:t>
            </a:r>
          </a:p>
          <a:p>
            <a:pPr>
              <a:spcBef>
                <a:spcPts val="600"/>
              </a:spcBef>
            </a:pPr>
            <a:r>
              <a:rPr lang="en-US" sz="1800" dirty="0">
                <a:solidFill>
                  <a:schemeClr val="bg1"/>
                </a:solidFill>
                <a:cs typeface="Arial"/>
              </a:rPr>
              <a:t>2) Heterogeneous chemistry</a:t>
            </a:r>
          </a:p>
          <a:p>
            <a:pPr>
              <a:spcBef>
                <a:spcPts val="600"/>
              </a:spcBef>
            </a:pPr>
            <a:r>
              <a:rPr lang="en-US" sz="1800" dirty="0">
                <a:solidFill>
                  <a:schemeClr val="bg1"/>
                </a:solidFill>
                <a:cs typeface="Arial"/>
              </a:rPr>
              <a:t>3) Ice nuclei</a:t>
            </a:r>
          </a:p>
          <a:p>
            <a:pPr>
              <a:spcBef>
                <a:spcPts val="600"/>
              </a:spcBef>
            </a:pPr>
            <a:r>
              <a:rPr lang="en-US" sz="1800" dirty="0">
                <a:solidFill>
                  <a:schemeClr val="bg1"/>
                </a:solidFill>
                <a:cs typeface="Arial"/>
              </a:rPr>
              <a:t>4) Biogeochemical cycle</a:t>
            </a:r>
          </a:p>
        </p:txBody>
      </p:sp>
      <p:cxnSp>
        <p:nvCxnSpPr>
          <p:cNvPr id="12" name="Straight Connector 11">
            <a:extLst>
              <a:ext uri="{FF2B5EF4-FFF2-40B4-BE49-F238E27FC236}">
                <a16:creationId xmlns:a16="http://schemas.microsoft.com/office/drawing/2014/main" id="{75B94DBF-C361-3147-8F27-75F7F9FA83B2}"/>
              </a:ext>
            </a:extLst>
          </p:cNvPr>
          <p:cNvCxnSpPr/>
          <p:nvPr/>
        </p:nvCxnSpPr>
        <p:spPr>
          <a:xfrm flipV="1">
            <a:off x="8091650" y="3566715"/>
            <a:ext cx="0" cy="369047"/>
          </a:xfrm>
          <a:prstGeom prst="line">
            <a:avLst/>
          </a:prstGeom>
          <a:ln w="25400">
            <a:solidFill>
              <a:schemeClr val="accent2"/>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F4B6C08-4617-C847-A887-AE1F67F05BA2}"/>
              </a:ext>
            </a:extLst>
          </p:cNvPr>
          <p:cNvCxnSpPr/>
          <p:nvPr/>
        </p:nvCxnSpPr>
        <p:spPr>
          <a:xfrm flipV="1">
            <a:off x="12565793" y="3566715"/>
            <a:ext cx="0" cy="369047"/>
          </a:xfrm>
          <a:prstGeom prst="line">
            <a:avLst/>
          </a:prstGeom>
          <a:ln w="25400">
            <a:solidFill>
              <a:schemeClr val="accent2"/>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09373A5-3124-D942-A3B9-AE2FFAB68EEA}"/>
              </a:ext>
            </a:extLst>
          </p:cNvPr>
          <p:cNvPicPr>
            <a:picLocks noChangeAspect="1"/>
          </p:cNvPicPr>
          <p:nvPr/>
        </p:nvPicPr>
        <p:blipFill>
          <a:blip r:embed="rId6">
            <a:clrChange>
              <a:clrFrom>
                <a:srgbClr val="F0F1F6"/>
              </a:clrFrom>
              <a:clrTo>
                <a:srgbClr val="F0F1F6">
                  <a:alpha val="0"/>
                </a:srgbClr>
              </a:clrTo>
            </a:clrChange>
            <a:biLevel thresh="25000"/>
            <a:extLst>
              <a:ext uri="{28A0092B-C50C-407E-A947-70E740481C1C}">
                <a14:useLocalDpi xmlns:a14="http://schemas.microsoft.com/office/drawing/2010/main" val="0"/>
              </a:ext>
            </a:extLst>
          </a:blip>
          <a:stretch>
            <a:fillRect/>
          </a:stretch>
        </p:blipFill>
        <p:spPr>
          <a:xfrm>
            <a:off x="11433619" y="5899345"/>
            <a:ext cx="415648" cy="470805"/>
          </a:xfrm>
          <a:prstGeom prst="rect">
            <a:avLst/>
          </a:prstGeom>
        </p:spPr>
      </p:pic>
    </p:spTree>
    <p:extLst>
      <p:ext uri="{BB962C8B-B14F-4D97-AF65-F5344CB8AC3E}">
        <p14:creationId xmlns:p14="http://schemas.microsoft.com/office/powerpoint/2010/main" val="2849686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8E3BDE13-4566-4640-A70F-BE2EAAD2DE2F}"/>
              </a:ext>
            </a:extLst>
          </p:cNvPr>
          <p:cNvSpPr/>
          <p:nvPr/>
        </p:nvSpPr>
        <p:spPr>
          <a:xfrm>
            <a:off x="6942969" y="2165684"/>
            <a:ext cx="1722089" cy="880241"/>
          </a:xfrm>
          <a:custGeom>
            <a:avLst/>
            <a:gdLst>
              <a:gd name="connsiteX0" fmla="*/ 1411 w 4062784"/>
              <a:gd name="connsiteY0" fmla="*/ 2017718 h 2023675"/>
              <a:gd name="connsiteX1" fmla="*/ 14111 w 4062784"/>
              <a:gd name="connsiteY1" fmla="*/ 1734085 h 2023675"/>
              <a:gd name="connsiteX2" fmla="*/ 103011 w 4062784"/>
              <a:gd name="connsiteY2" fmla="*/ 1353085 h 2023675"/>
              <a:gd name="connsiteX3" fmla="*/ 289278 w 4062784"/>
              <a:gd name="connsiteY3" fmla="*/ 1060985 h 2023675"/>
              <a:gd name="connsiteX4" fmla="*/ 454378 w 4062784"/>
              <a:gd name="connsiteY4" fmla="*/ 955152 h 2023675"/>
              <a:gd name="connsiteX5" fmla="*/ 611011 w 4062784"/>
              <a:gd name="connsiteY5" fmla="*/ 929752 h 2023675"/>
              <a:gd name="connsiteX6" fmla="*/ 691444 w 4062784"/>
              <a:gd name="connsiteY6" fmla="*/ 950918 h 2023675"/>
              <a:gd name="connsiteX7" fmla="*/ 721078 w 4062784"/>
              <a:gd name="connsiteY7" fmla="*/ 963618 h 2023675"/>
              <a:gd name="connsiteX8" fmla="*/ 729544 w 4062784"/>
              <a:gd name="connsiteY8" fmla="*/ 942452 h 2023675"/>
              <a:gd name="connsiteX9" fmla="*/ 767644 w 4062784"/>
              <a:gd name="connsiteY9" fmla="*/ 756185 h 2023675"/>
              <a:gd name="connsiteX10" fmla="*/ 839611 w 4062784"/>
              <a:gd name="connsiteY10" fmla="*/ 548752 h 2023675"/>
              <a:gd name="connsiteX11" fmla="*/ 975078 w 4062784"/>
              <a:gd name="connsiteY11" fmla="*/ 298985 h 2023675"/>
              <a:gd name="connsiteX12" fmla="*/ 1127478 w 4062784"/>
              <a:gd name="connsiteY12" fmla="*/ 129652 h 2023675"/>
              <a:gd name="connsiteX13" fmla="*/ 1296811 w 4062784"/>
              <a:gd name="connsiteY13" fmla="*/ 28052 h 2023675"/>
              <a:gd name="connsiteX14" fmla="*/ 1478844 w 4062784"/>
              <a:gd name="connsiteY14" fmla="*/ 2652 h 2023675"/>
              <a:gd name="connsiteX15" fmla="*/ 1686278 w 4062784"/>
              <a:gd name="connsiteY15" fmla="*/ 78852 h 2023675"/>
              <a:gd name="connsiteX16" fmla="*/ 1830211 w 4062784"/>
              <a:gd name="connsiteY16" fmla="*/ 210085 h 2023675"/>
              <a:gd name="connsiteX17" fmla="*/ 1948744 w 4062784"/>
              <a:gd name="connsiteY17" fmla="*/ 358252 h 2023675"/>
              <a:gd name="connsiteX18" fmla="*/ 2016478 w 4062784"/>
              <a:gd name="connsiteY18" fmla="*/ 493718 h 2023675"/>
              <a:gd name="connsiteX19" fmla="*/ 2084211 w 4062784"/>
              <a:gd name="connsiteY19" fmla="*/ 650352 h 2023675"/>
              <a:gd name="connsiteX20" fmla="*/ 2135011 w 4062784"/>
              <a:gd name="connsiteY20" fmla="*/ 828152 h 2023675"/>
              <a:gd name="connsiteX21" fmla="*/ 2168878 w 4062784"/>
              <a:gd name="connsiteY21" fmla="*/ 942452 h 2023675"/>
              <a:gd name="connsiteX22" fmla="*/ 2177344 w 4062784"/>
              <a:gd name="connsiteY22" fmla="*/ 955152 h 2023675"/>
              <a:gd name="connsiteX23" fmla="*/ 2215444 w 4062784"/>
              <a:gd name="connsiteY23" fmla="*/ 891652 h 2023675"/>
              <a:gd name="connsiteX24" fmla="*/ 2262011 w 4062784"/>
              <a:gd name="connsiteY24" fmla="*/ 840852 h 2023675"/>
              <a:gd name="connsiteX25" fmla="*/ 2376311 w 4062784"/>
              <a:gd name="connsiteY25" fmla="*/ 768885 h 2023675"/>
              <a:gd name="connsiteX26" fmla="*/ 2524478 w 4062784"/>
              <a:gd name="connsiteY26" fmla="*/ 735018 h 2023675"/>
              <a:gd name="connsiteX27" fmla="*/ 2685344 w 4062784"/>
              <a:gd name="connsiteY27" fmla="*/ 768885 h 2023675"/>
              <a:gd name="connsiteX28" fmla="*/ 2837744 w 4062784"/>
              <a:gd name="connsiteY28" fmla="*/ 857785 h 2023675"/>
              <a:gd name="connsiteX29" fmla="*/ 2981678 w 4062784"/>
              <a:gd name="connsiteY29" fmla="*/ 1048285 h 2023675"/>
              <a:gd name="connsiteX30" fmla="*/ 3045178 w 4062784"/>
              <a:gd name="connsiteY30" fmla="*/ 1175285 h 2023675"/>
              <a:gd name="connsiteX31" fmla="*/ 3083278 w 4062784"/>
              <a:gd name="connsiteY31" fmla="*/ 1259952 h 2023675"/>
              <a:gd name="connsiteX32" fmla="*/ 3112911 w 4062784"/>
              <a:gd name="connsiteY32" fmla="*/ 1340385 h 2023675"/>
              <a:gd name="connsiteX33" fmla="*/ 3129844 w 4062784"/>
              <a:gd name="connsiteY33" fmla="*/ 1327685 h 2023675"/>
              <a:gd name="connsiteX34" fmla="*/ 3222978 w 4062784"/>
              <a:gd name="connsiteY34" fmla="*/ 1268418 h 2023675"/>
              <a:gd name="connsiteX35" fmla="*/ 3430411 w 4062784"/>
              <a:gd name="connsiteY35" fmla="*/ 1221852 h 2023675"/>
              <a:gd name="connsiteX36" fmla="*/ 3616678 w 4062784"/>
              <a:gd name="connsiteY36" fmla="*/ 1251485 h 2023675"/>
              <a:gd name="connsiteX37" fmla="*/ 3790244 w 4062784"/>
              <a:gd name="connsiteY37" fmla="*/ 1370018 h 2023675"/>
              <a:gd name="connsiteX38" fmla="*/ 3921478 w 4062784"/>
              <a:gd name="connsiteY38" fmla="*/ 1535118 h 2023675"/>
              <a:gd name="connsiteX39" fmla="*/ 4010378 w 4062784"/>
              <a:gd name="connsiteY39" fmla="*/ 1717152 h 2023675"/>
              <a:gd name="connsiteX40" fmla="*/ 4056944 w 4062784"/>
              <a:gd name="connsiteY40" fmla="*/ 1937285 h 2023675"/>
              <a:gd name="connsiteX41" fmla="*/ 4061178 w 4062784"/>
              <a:gd name="connsiteY41" fmla="*/ 2017718 h 2023675"/>
              <a:gd name="connsiteX42" fmla="*/ 4048478 w 4062784"/>
              <a:gd name="connsiteY42" fmla="*/ 2017718 h 2023675"/>
              <a:gd name="connsiteX43" fmla="*/ 1411 w 4062784"/>
              <a:gd name="connsiteY43" fmla="*/ 2017718 h 20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062784" h="2023675">
                <a:moveTo>
                  <a:pt x="1411" y="2017718"/>
                </a:moveTo>
                <a:cubicBezTo>
                  <a:pt x="-706" y="1931287"/>
                  <a:pt x="-2822" y="1844857"/>
                  <a:pt x="14111" y="1734085"/>
                </a:cubicBezTo>
                <a:cubicBezTo>
                  <a:pt x="31044" y="1623313"/>
                  <a:pt x="57150" y="1465268"/>
                  <a:pt x="103011" y="1353085"/>
                </a:cubicBezTo>
                <a:cubicBezTo>
                  <a:pt x="148872" y="1240902"/>
                  <a:pt x="230717" y="1127307"/>
                  <a:pt x="289278" y="1060985"/>
                </a:cubicBezTo>
                <a:cubicBezTo>
                  <a:pt x="347839" y="994663"/>
                  <a:pt x="400756" y="977024"/>
                  <a:pt x="454378" y="955152"/>
                </a:cubicBezTo>
                <a:cubicBezTo>
                  <a:pt x="508000" y="933280"/>
                  <a:pt x="571500" y="930458"/>
                  <a:pt x="611011" y="929752"/>
                </a:cubicBezTo>
                <a:cubicBezTo>
                  <a:pt x="650522" y="929046"/>
                  <a:pt x="673100" y="945274"/>
                  <a:pt x="691444" y="950918"/>
                </a:cubicBezTo>
                <a:cubicBezTo>
                  <a:pt x="709788" y="956562"/>
                  <a:pt x="714728" y="965029"/>
                  <a:pt x="721078" y="963618"/>
                </a:cubicBezTo>
                <a:cubicBezTo>
                  <a:pt x="727428" y="962207"/>
                  <a:pt x="721783" y="977024"/>
                  <a:pt x="729544" y="942452"/>
                </a:cubicBezTo>
                <a:cubicBezTo>
                  <a:pt x="737305" y="907880"/>
                  <a:pt x="749300" y="821802"/>
                  <a:pt x="767644" y="756185"/>
                </a:cubicBezTo>
                <a:cubicBezTo>
                  <a:pt x="785989" y="690568"/>
                  <a:pt x="805039" y="624952"/>
                  <a:pt x="839611" y="548752"/>
                </a:cubicBezTo>
                <a:cubicBezTo>
                  <a:pt x="874183" y="472552"/>
                  <a:pt x="927100" y="368835"/>
                  <a:pt x="975078" y="298985"/>
                </a:cubicBezTo>
                <a:cubicBezTo>
                  <a:pt x="1023056" y="229135"/>
                  <a:pt x="1073856" y="174807"/>
                  <a:pt x="1127478" y="129652"/>
                </a:cubicBezTo>
                <a:cubicBezTo>
                  <a:pt x="1181100" y="84497"/>
                  <a:pt x="1238250" y="49219"/>
                  <a:pt x="1296811" y="28052"/>
                </a:cubicBezTo>
                <a:cubicBezTo>
                  <a:pt x="1355372" y="6885"/>
                  <a:pt x="1413933" y="-5815"/>
                  <a:pt x="1478844" y="2652"/>
                </a:cubicBezTo>
                <a:cubicBezTo>
                  <a:pt x="1543755" y="11119"/>
                  <a:pt x="1627717" y="44280"/>
                  <a:pt x="1686278" y="78852"/>
                </a:cubicBezTo>
                <a:cubicBezTo>
                  <a:pt x="1744839" y="113424"/>
                  <a:pt x="1786467" y="163518"/>
                  <a:pt x="1830211" y="210085"/>
                </a:cubicBezTo>
                <a:cubicBezTo>
                  <a:pt x="1873955" y="256652"/>
                  <a:pt x="1917700" y="310980"/>
                  <a:pt x="1948744" y="358252"/>
                </a:cubicBezTo>
                <a:cubicBezTo>
                  <a:pt x="1979788" y="405524"/>
                  <a:pt x="1993900" y="445035"/>
                  <a:pt x="2016478" y="493718"/>
                </a:cubicBezTo>
                <a:cubicBezTo>
                  <a:pt x="2039056" y="542401"/>
                  <a:pt x="2064456" y="594613"/>
                  <a:pt x="2084211" y="650352"/>
                </a:cubicBezTo>
                <a:cubicBezTo>
                  <a:pt x="2103966" y="706091"/>
                  <a:pt x="2120900" y="779469"/>
                  <a:pt x="2135011" y="828152"/>
                </a:cubicBezTo>
                <a:cubicBezTo>
                  <a:pt x="2149122" y="876835"/>
                  <a:pt x="2161823" y="921285"/>
                  <a:pt x="2168878" y="942452"/>
                </a:cubicBezTo>
                <a:cubicBezTo>
                  <a:pt x="2175933" y="963619"/>
                  <a:pt x="2169583" y="963619"/>
                  <a:pt x="2177344" y="955152"/>
                </a:cubicBezTo>
                <a:cubicBezTo>
                  <a:pt x="2185105" y="946685"/>
                  <a:pt x="2201333" y="910702"/>
                  <a:pt x="2215444" y="891652"/>
                </a:cubicBezTo>
                <a:cubicBezTo>
                  <a:pt x="2229555" y="872602"/>
                  <a:pt x="2235200" y="861313"/>
                  <a:pt x="2262011" y="840852"/>
                </a:cubicBezTo>
                <a:cubicBezTo>
                  <a:pt x="2288822" y="820391"/>
                  <a:pt x="2332567" y="786524"/>
                  <a:pt x="2376311" y="768885"/>
                </a:cubicBezTo>
                <a:cubicBezTo>
                  <a:pt x="2420055" y="751246"/>
                  <a:pt x="2472973" y="735018"/>
                  <a:pt x="2524478" y="735018"/>
                </a:cubicBezTo>
                <a:cubicBezTo>
                  <a:pt x="2575983" y="735018"/>
                  <a:pt x="2633133" y="748424"/>
                  <a:pt x="2685344" y="768885"/>
                </a:cubicBezTo>
                <a:cubicBezTo>
                  <a:pt x="2737555" y="789346"/>
                  <a:pt x="2788355" y="811218"/>
                  <a:pt x="2837744" y="857785"/>
                </a:cubicBezTo>
                <a:cubicBezTo>
                  <a:pt x="2887133" y="904352"/>
                  <a:pt x="2947106" y="995368"/>
                  <a:pt x="2981678" y="1048285"/>
                </a:cubicBezTo>
                <a:cubicBezTo>
                  <a:pt x="3016250" y="1101202"/>
                  <a:pt x="3028245" y="1140007"/>
                  <a:pt x="3045178" y="1175285"/>
                </a:cubicBezTo>
                <a:cubicBezTo>
                  <a:pt x="3062111" y="1210563"/>
                  <a:pt x="3071989" y="1232435"/>
                  <a:pt x="3083278" y="1259952"/>
                </a:cubicBezTo>
                <a:cubicBezTo>
                  <a:pt x="3094567" y="1287469"/>
                  <a:pt x="3105150" y="1329096"/>
                  <a:pt x="3112911" y="1340385"/>
                </a:cubicBezTo>
                <a:cubicBezTo>
                  <a:pt x="3120672" y="1351674"/>
                  <a:pt x="3111500" y="1339679"/>
                  <a:pt x="3129844" y="1327685"/>
                </a:cubicBezTo>
                <a:cubicBezTo>
                  <a:pt x="3148188" y="1315691"/>
                  <a:pt x="3172884" y="1286057"/>
                  <a:pt x="3222978" y="1268418"/>
                </a:cubicBezTo>
                <a:cubicBezTo>
                  <a:pt x="3273073" y="1250779"/>
                  <a:pt x="3364794" y="1224674"/>
                  <a:pt x="3430411" y="1221852"/>
                </a:cubicBezTo>
                <a:cubicBezTo>
                  <a:pt x="3496028" y="1219030"/>
                  <a:pt x="3556706" y="1226791"/>
                  <a:pt x="3616678" y="1251485"/>
                </a:cubicBezTo>
                <a:cubicBezTo>
                  <a:pt x="3676650" y="1276179"/>
                  <a:pt x="3739444" y="1322746"/>
                  <a:pt x="3790244" y="1370018"/>
                </a:cubicBezTo>
                <a:cubicBezTo>
                  <a:pt x="3841044" y="1417290"/>
                  <a:pt x="3884789" y="1477262"/>
                  <a:pt x="3921478" y="1535118"/>
                </a:cubicBezTo>
                <a:cubicBezTo>
                  <a:pt x="3958167" y="1592974"/>
                  <a:pt x="3987800" y="1650124"/>
                  <a:pt x="4010378" y="1717152"/>
                </a:cubicBezTo>
                <a:cubicBezTo>
                  <a:pt x="4032956" y="1784180"/>
                  <a:pt x="4048477" y="1887191"/>
                  <a:pt x="4056944" y="1937285"/>
                </a:cubicBezTo>
                <a:cubicBezTo>
                  <a:pt x="4065411" y="1987379"/>
                  <a:pt x="4062589" y="2004313"/>
                  <a:pt x="4061178" y="2017718"/>
                </a:cubicBezTo>
                <a:cubicBezTo>
                  <a:pt x="4059767" y="2031123"/>
                  <a:pt x="4048478" y="2017718"/>
                  <a:pt x="4048478" y="2017718"/>
                </a:cubicBezTo>
                <a:lnTo>
                  <a:pt x="1411" y="2017718"/>
                </a:lnTo>
                <a:close/>
              </a:path>
            </a:pathLst>
          </a:custGeom>
          <a:solidFill>
            <a:schemeClr val="bg1"/>
          </a:solidFill>
          <a:ln>
            <a:solidFill>
              <a:schemeClr val="accent2"/>
            </a:solidFill>
          </a:ln>
          <a:effectLst>
            <a:outerShdw blurRad="40000" dist="23000" dir="2700000" rotWithShape="0">
              <a:srgbClr val="000000">
                <a:alpha val="8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9</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a:xfrm>
            <a:off x="3108960" y="-1"/>
            <a:ext cx="10972800" cy="1310979"/>
          </a:xfrm>
        </p:spPr>
        <p:txBody>
          <a:bodyPr/>
          <a:lstStyle/>
          <a:p>
            <a:r>
              <a:rPr lang="en-US" sz="4000" dirty="0"/>
              <a:t>Complexity Tied to Clouds</a:t>
            </a:r>
          </a:p>
        </p:txBody>
      </p:sp>
      <p:sp>
        <p:nvSpPr>
          <p:cNvPr id="5" name="Rectangle 3">
            <a:extLst>
              <a:ext uri="{FF2B5EF4-FFF2-40B4-BE49-F238E27FC236}">
                <a16:creationId xmlns:a16="http://schemas.microsoft.com/office/drawing/2014/main" id="{4C9C7B21-00C7-D249-9B8A-5937C5409AA3}"/>
              </a:ext>
            </a:extLst>
          </p:cNvPr>
          <p:cNvSpPr txBox="1">
            <a:spLocks noChangeArrowheads="1"/>
          </p:cNvSpPr>
          <p:nvPr/>
        </p:nvSpPr>
        <p:spPr>
          <a:xfrm>
            <a:off x="1371600" y="1737360"/>
            <a:ext cx="12942916" cy="6294031"/>
          </a:xfrm>
          <a:prstGeom prst="rect">
            <a:avLst/>
          </a:prstGeom>
        </p:spPr>
        <p:txBody>
          <a:bodyPr vert="horz" wrap="square" lIns="0" tIns="0" rIns="0" bIns="0" rtlCol="0">
            <a:spAutoFit/>
          </a:bodyPr>
          <a:lstStyle/>
          <a:p>
            <a:pPr marL="457200" indent="-457200">
              <a:spcBef>
                <a:spcPts val="600"/>
              </a:spcBef>
              <a:buSzPct val="100000"/>
              <a:buBlip>
                <a:blip r:embed="rId2"/>
              </a:buBlip>
            </a:pPr>
            <a:r>
              <a:rPr lang="en-US" sz="2800" dirty="0">
                <a:solidFill>
                  <a:prstClr val="black"/>
                </a:solidFill>
                <a:latin typeface="Arial"/>
                <a:cs typeface="Arial"/>
              </a:rPr>
              <a:t>Need additional species to handle phase:</a:t>
            </a:r>
          </a:p>
          <a:p>
            <a:pPr marL="457200" indent="-457200">
              <a:spcBef>
                <a:spcPts val="600"/>
              </a:spcBef>
              <a:buSzPct val="100000"/>
              <a:buBlip>
                <a:blip r:embed="rId2"/>
              </a:buBlip>
            </a:pPr>
            <a:endParaRPr lang="en-US" sz="2800" dirty="0">
              <a:solidFill>
                <a:prstClr val="black"/>
              </a:solidFill>
              <a:latin typeface="Arial"/>
              <a:cs typeface="Arial"/>
            </a:endParaRPr>
          </a:p>
          <a:p>
            <a:pPr marL="457200" indent="-457200">
              <a:spcBef>
                <a:spcPts val="600"/>
              </a:spcBef>
              <a:buSzPct val="100000"/>
              <a:buBlip>
                <a:blip r:embed="rId2"/>
              </a:buBlip>
            </a:pPr>
            <a:endParaRPr lang="en-US" sz="2800" dirty="0">
              <a:solidFill>
                <a:prstClr val="black"/>
              </a:solidFill>
              <a:latin typeface="Arial"/>
              <a:cs typeface="Arial"/>
            </a:endParaRPr>
          </a:p>
          <a:p>
            <a:pPr marL="457200" indent="-457200">
              <a:spcBef>
                <a:spcPts val="600"/>
              </a:spcBef>
              <a:buSzPct val="100000"/>
              <a:buBlip>
                <a:blip r:embed="rId2"/>
              </a:buBlip>
            </a:pPr>
            <a:endParaRPr lang="en-US" sz="2800" dirty="0">
              <a:solidFill>
                <a:prstClr val="black"/>
              </a:solidFill>
              <a:latin typeface="Arial"/>
              <a:cs typeface="Arial"/>
            </a:endParaRPr>
          </a:p>
          <a:p>
            <a:pPr marL="457200" indent="-457200">
              <a:spcBef>
                <a:spcPts val="600"/>
              </a:spcBef>
              <a:buSzPct val="100000"/>
              <a:buBlip>
                <a:blip r:embed="rId2"/>
              </a:buBlip>
            </a:pPr>
            <a:endParaRPr lang="en-US" sz="2800" dirty="0">
              <a:solidFill>
                <a:prstClr val="black"/>
              </a:solidFill>
              <a:latin typeface="Arial"/>
              <a:cs typeface="Arial"/>
            </a:endParaRPr>
          </a:p>
          <a:p>
            <a:pPr marL="457200" indent="-457200">
              <a:spcBef>
                <a:spcPts val="600"/>
              </a:spcBef>
              <a:buSzPct val="100000"/>
              <a:buBlip>
                <a:blip r:embed="rId2"/>
              </a:buBlip>
            </a:pPr>
            <a:endParaRPr lang="en-US" sz="2800" dirty="0">
              <a:solidFill>
                <a:prstClr val="black"/>
              </a:solidFill>
              <a:latin typeface="Arial"/>
              <a:cs typeface="Arial"/>
            </a:endParaRPr>
          </a:p>
          <a:p>
            <a:pPr marL="457200" indent="-457200">
              <a:spcBef>
                <a:spcPts val="600"/>
              </a:spcBef>
              <a:buSzPct val="100000"/>
              <a:buBlip>
                <a:blip r:embed="rId2"/>
              </a:buBlip>
            </a:pPr>
            <a:endParaRPr lang="en-US" sz="2800" dirty="0">
              <a:solidFill>
                <a:prstClr val="black"/>
              </a:solidFill>
              <a:latin typeface="Arial"/>
              <a:cs typeface="Arial"/>
            </a:endParaRPr>
          </a:p>
          <a:p>
            <a:pPr marL="457200" indent="-457200">
              <a:spcBef>
                <a:spcPts val="600"/>
              </a:spcBef>
              <a:buSzPct val="100000"/>
              <a:buBlip>
                <a:blip r:embed="rId2"/>
              </a:buBlip>
            </a:pPr>
            <a:endParaRPr lang="en-US" sz="2800" dirty="0">
              <a:solidFill>
                <a:prstClr val="black"/>
              </a:solidFill>
              <a:latin typeface="Arial"/>
              <a:cs typeface="Arial"/>
            </a:endParaRPr>
          </a:p>
          <a:p>
            <a:pPr marL="457200" indent="-457200">
              <a:spcBef>
                <a:spcPts val="600"/>
              </a:spcBef>
              <a:buSzPct val="100000"/>
              <a:buBlip>
                <a:blip r:embed="rId2"/>
              </a:buBlip>
            </a:pPr>
            <a:r>
              <a:rPr lang="en-US" sz="2800" dirty="0">
                <a:solidFill>
                  <a:prstClr val="black"/>
                </a:solidFill>
                <a:latin typeface="Arial"/>
                <a:cs typeface="Arial"/>
              </a:rPr>
              <a:t>Meteorological models either explicitly “</a:t>
            </a:r>
            <a:r>
              <a:rPr lang="en-US" sz="2800" b="1" dirty="0">
                <a:solidFill>
                  <a:srgbClr val="011893"/>
                </a:solidFill>
                <a:latin typeface="Arial"/>
                <a:cs typeface="Arial"/>
              </a:rPr>
              <a:t>resolve</a:t>
            </a:r>
            <a:r>
              <a:rPr lang="en-US" sz="2800" dirty="0">
                <a:solidFill>
                  <a:prstClr val="black"/>
                </a:solidFill>
                <a:latin typeface="Arial"/>
                <a:cs typeface="Arial"/>
              </a:rPr>
              <a:t>” clouds (microphysics) or account for “</a:t>
            </a:r>
            <a:r>
              <a:rPr lang="en-US" sz="2800" b="1" dirty="0">
                <a:solidFill>
                  <a:srgbClr val="011893"/>
                </a:solidFill>
                <a:latin typeface="Arial"/>
                <a:cs typeface="Arial"/>
              </a:rPr>
              <a:t>unresolved</a:t>
            </a:r>
            <a:r>
              <a:rPr lang="en-US" sz="2800" dirty="0">
                <a:solidFill>
                  <a:prstClr val="black"/>
                </a:solidFill>
                <a:latin typeface="Arial"/>
                <a:cs typeface="Arial"/>
              </a:rPr>
              <a:t>” clouds (convection), requiring different assumptions</a:t>
            </a:r>
          </a:p>
          <a:p>
            <a:pPr marL="457200" indent="-457200">
              <a:spcBef>
                <a:spcPts val="600"/>
              </a:spcBef>
              <a:buSzPct val="100000"/>
              <a:buBlip>
                <a:blip r:embed="rId2"/>
              </a:buBlip>
            </a:pPr>
            <a:r>
              <a:rPr lang="en-US" sz="2800" dirty="0">
                <a:solidFill>
                  <a:prstClr val="black"/>
                </a:solidFill>
                <a:latin typeface="Arial"/>
                <a:cs typeface="Arial"/>
              </a:rPr>
              <a:t>Cloud-aerosol interaction treatments </a:t>
            </a:r>
            <a:r>
              <a:rPr lang="en-US" sz="2800" b="1" dirty="0">
                <a:solidFill>
                  <a:srgbClr val="011893"/>
                </a:solidFill>
                <a:latin typeface="Arial"/>
                <a:cs typeface="Arial"/>
              </a:rPr>
              <a:t>hardwired</a:t>
            </a:r>
            <a:r>
              <a:rPr lang="en-US" sz="2800" dirty="0">
                <a:solidFill>
                  <a:prstClr val="black"/>
                </a:solidFill>
                <a:latin typeface="Arial"/>
                <a:cs typeface="Arial"/>
              </a:rPr>
              <a:t> to specific microphysics and/or convection parameterizations, but more flexible coupling is needed and the representations of cloud-aerosol interactions needs to be scale-aware</a:t>
            </a:r>
          </a:p>
        </p:txBody>
      </p:sp>
      <p:pic>
        <p:nvPicPr>
          <p:cNvPr id="18" name="Picture 17">
            <a:extLst>
              <a:ext uri="{FF2B5EF4-FFF2-40B4-BE49-F238E27FC236}">
                <a16:creationId xmlns:a16="http://schemas.microsoft.com/office/drawing/2014/main" id="{5F93DD93-2122-EE48-ABA2-3D09F58A1A28}"/>
              </a:ext>
            </a:extLst>
          </p:cNvPr>
          <p:cNvPicPr>
            <a:picLocks noChangeAspect="1"/>
          </p:cNvPicPr>
          <p:nvPr/>
        </p:nvPicPr>
        <p:blipFill rotWithShape="1">
          <a:blip r:embed="rId3">
            <a:extLst>
              <a:ext uri="{28A0092B-C50C-407E-A947-70E740481C1C}">
                <a14:useLocalDpi xmlns:a14="http://schemas.microsoft.com/office/drawing/2010/main" val="0"/>
              </a:ext>
            </a:extLst>
          </a:blip>
          <a:srcRect l="24018" t="19423" r="69367" b="8398"/>
          <a:stretch/>
        </p:blipFill>
        <p:spPr>
          <a:xfrm>
            <a:off x="-10365" y="-8371"/>
            <a:ext cx="1007776" cy="8247888"/>
          </a:xfrm>
          <a:prstGeom prst="rect">
            <a:avLst/>
          </a:prstGeom>
        </p:spPr>
      </p:pic>
      <p:sp>
        <p:nvSpPr>
          <p:cNvPr id="6" name="Text Box 57">
            <a:extLst>
              <a:ext uri="{FF2B5EF4-FFF2-40B4-BE49-F238E27FC236}">
                <a16:creationId xmlns:a16="http://schemas.microsoft.com/office/drawing/2014/main" id="{4835F0DB-8239-9144-8BE8-E0C70C44964F}"/>
              </a:ext>
            </a:extLst>
          </p:cNvPr>
          <p:cNvSpPr txBox="1">
            <a:spLocks noChangeArrowheads="1"/>
          </p:cNvSpPr>
          <p:nvPr/>
        </p:nvSpPr>
        <p:spPr bwMode="auto">
          <a:xfrm>
            <a:off x="3935896" y="3060160"/>
            <a:ext cx="7924800" cy="332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658938" indent="-1658938">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solidFill>
                  <a:srgbClr val="000080"/>
                </a:solidFill>
                <a:effectLst/>
                <a:latin typeface="+mn-ea"/>
                <a:ea typeface="+mn-ea"/>
                <a:cs typeface="Geneva" charset="0"/>
              </a:rPr>
              <a:t>so4_a01                               so4_cw01	                          	so4_a01</a:t>
            </a:r>
          </a:p>
          <a:p>
            <a:r>
              <a:rPr lang="en-US" sz="2000" dirty="0">
                <a:solidFill>
                  <a:srgbClr val="000080"/>
                </a:solidFill>
                <a:effectLst/>
                <a:latin typeface="+mn-ea"/>
                <a:ea typeface="+mn-ea"/>
                <a:cs typeface="Geneva" charset="0"/>
              </a:rPr>
              <a:t>so4_a02                               so4_cw02	                          	so4_a02</a:t>
            </a:r>
          </a:p>
          <a:p>
            <a:r>
              <a:rPr lang="en-US" sz="2000" dirty="0">
                <a:solidFill>
                  <a:srgbClr val="000080"/>
                </a:solidFill>
                <a:effectLst/>
                <a:latin typeface="+mn-ea"/>
                <a:ea typeface="+mn-ea"/>
                <a:cs typeface="Geneva" charset="0"/>
              </a:rPr>
              <a:t>…                                          …                                         	 …</a:t>
            </a:r>
          </a:p>
          <a:p>
            <a:r>
              <a:rPr lang="en-US" sz="2000" dirty="0">
                <a:solidFill>
                  <a:srgbClr val="000080"/>
                </a:solidFill>
                <a:effectLst/>
                <a:latin typeface="+mn-ea"/>
                <a:ea typeface="+mn-ea"/>
                <a:cs typeface="Geneva" charset="0"/>
              </a:rPr>
              <a:t>no3_a01                               no3_cw01	                         	no3_a01</a:t>
            </a:r>
          </a:p>
          <a:p>
            <a:r>
              <a:rPr lang="en-US" sz="2000" dirty="0">
                <a:solidFill>
                  <a:srgbClr val="000080"/>
                </a:solidFill>
                <a:effectLst/>
                <a:latin typeface="+mn-ea"/>
                <a:ea typeface="+mn-ea"/>
                <a:cs typeface="Geneva" charset="0"/>
              </a:rPr>
              <a:t>no3_a02                               no3_cw02	                          	no3_a02</a:t>
            </a:r>
          </a:p>
          <a:p>
            <a:r>
              <a:rPr lang="en-US" sz="2000" dirty="0">
                <a:solidFill>
                  <a:srgbClr val="000080"/>
                </a:solidFill>
                <a:effectLst/>
                <a:latin typeface="+mn-ea"/>
                <a:ea typeface="+mn-ea"/>
                <a:cs typeface="Geneva" charset="0"/>
              </a:rPr>
              <a:t>…                                         …                                          	…</a:t>
            </a:r>
          </a:p>
          <a:p>
            <a:r>
              <a:rPr lang="en-US" sz="2000" dirty="0">
                <a:solidFill>
                  <a:srgbClr val="000080"/>
                </a:solidFill>
                <a:effectLst/>
                <a:latin typeface="+mn-ea"/>
                <a:ea typeface="+mn-ea"/>
                <a:cs typeface="Geneva" charset="0"/>
              </a:rPr>
              <a:t>num_a01                              num_cw01	                          	num_a01</a:t>
            </a:r>
          </a:p>
          <a:p>
            <a:r>
              <a:rPr lang="en-US" sz="2000" dirty="0">
                <a:solidFill>
                  <a:srgbClr val="000080"/>
                </a:solidFill>
                <a:effectLst/>
                <a:latin typeface="+mn-ea"/>
                <a:ea typeface="+mn-ea"/>
                <a:cs typeface="Geneva" charset="0"/>
              </a:rPr>
              <a:t>num_a02                              num_cw02	                          	num_a02</a:t>
            </a:r>
          </a:p>
          <a:p>
            <a:endParaRPr lang="en-US" sz="2000" dirty="0">
              <a:solidFill>
                <a:srgbClr val="000080"/>
              </a:solidFill>
              <a:effectLst/>
              <a:latin typeface="+mn-ea"/>
              <a:ea typeface="+mn-ea"/>
              <a:cs typeface="Geneva" charset="0"/>
            </a:endParaRPr>
          </a:p>
          <a:p>
            <a:pPr>
              <a:spcBef>
                <a:spcPct val="50000"/>
              </a:spcBef>
            </a:pPr>
            <a:endParaRPr lang="en-US" sz="2000" dirty="0">
              <a:solidFill>
                <a:srgbClr val="000080"/>
              </a:solidFill>
              <a:effectLst/>
              <a:latin typeface="+mn-ea"/>
              <a:ea typeface="+mn-ea"/>
              <a:cs typeface="Geneva" charset="0"/>
            </a:endParaRPr>
          </a:p>
        </p:txBody>
      </p:sp>
      <p:sp>
        <p:nvSpPr>
          <p:cNvPr id="7" name="Text Box 57">
            <a:extLst>
              <a:ext uri="{FF2B5EF4-FFF2-40B4-BE49-F238E27FC236}">
                <a16:creationId xmlns:a16="http://schemas.microsoft.com/office/drawing/2014/main" id="{5407D1D1-08C7-8C40-A121-8F805E45C288}"/>
              </a:ext>
            </a:extLst>
          </p:cNvPr>
          <p:cNvSpPr txBox="1">
            <a:spLocks noChangeArrowheads="1"/>
          </p:cNvSpPr>
          <p:nvPr/>
        </p:nvSpPr>
        <p:spPr bwMode="auto">
          <a:xfrm>
            <a:off x="3935895" y="2679160"/>
            <a:ext cx="829898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1658938" indent="-1658938">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000" dirty="0">
                <a:solidFill>
                  <a:srgbClr val="000080"/>
                </a:solidFill>
                <a:effectLst/>
                <a:latin typeface="+mn-ea"/>
                <a:ea typeface="+mn-ea"/>
                <a:cs typeface="Geneva" charset="0"/>
              </a:rPr>
              <a:t>interstitial                             cloud-borne                         	interstitial</a:t>
            </a:r>
          </a:p>
        </p:txBody>
      </p:sp>
      <p:sp>
        <p:nvSpPr>
          <p:cNvPr id="8" name="Text Box 61">
            <a:extLst>
              <a:ext uri="{FF2B5EF4-FFF2-40B4-BE49-F238E27FC236}">
                <a16:creationId xmlns:a16="http://schemas.microsoft.com/office/drawing/2014/main" id="{FA629082-8FE6-E74A-BE4D-4D5514267C6C}"/>
              </a:ext>
            </a:extLst>
          </p:cNvPr>
          <p:cNvSpPr txBox="1">
            <a:spLocks noChangeArrowheads="1"/>
          </p:cNvSpPr>
          <p:nvPr/>
        </p:nvSpPr>
        <p:spPr bwMode="auto">
          <a:xfrm>
            <a:off x="5442988" y="2590663"/>
            <a:ext cx="1155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658938" indent="-1658938">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i="1" dirty="0">
                <a:solidFill>
                  <a:srgbClr val="000000"/>
                </a:solidFill>
                <a:effectLst/>
                <a:latin typeface="+mn-ea"/>
                <a:ea typeface="+mn-ea"/>
                <a:cs typeface="Geneva" charset="0"/>
              </a:rPr>
              <a:t>activation</a:t>
            </a:r>
          </a:p>
        </p:txBody>
      </p:sp>
      <p:sp>
        <p:nvSpPr>
          <p:cNvPr id="9" name="Line 62">
            <a:extLst>
              <a:ext uri="{FF2B5EF4-FFF2-40B4-BE49-F238E27FC236}">
                <a16:creationId xmlns:a16="http://schemas.microsoft.com/office/drawing/2014/main" id="{658F3080-3FF4-904E-A835-109E0E970B2C}"/>
              </a:ext>
            </a:extLst>
          </p:cNvPr>
          <p:cNvSpPr>
            <a:spLocks noChangeShapeType="1"/>
          </p:cNvSpPr>
          <p:nvPr/>
        </p:nvSpPr>
        <p:spPr bwMode="auto">
          <a:xfrm flipV="1">
            <a:off x="4961769" y="2581083"/>
            <a:ext cx="1981200" cy="0"/>
          </a:xfrm>
          <a:prstGeom prst="line">
            <a:avLst/>
          </a:prstGeom>
          <a:noFill/>
          <a:ln w="38100">
            <a:solidFill>
              <a:schemeClr val="tx1"/>
            </a:solidFill>
            <a:round/>
            <a:headEnd/>
            <a:tailEnd type="triangle" w="med" len="med"/>
          </a:ln>
          <a:effectLst/>
        </p:spPr>
        <p:txBody>
          <a:bodyPr wrap="none" anchor="ctr"/>
          <a:lstStyle/>
          <a:p>
            <a:pPr>
              <a:defRPr/>
            </a:pPr>
            <a:endParaRPr lang="en-US">
              <a:latin typeface="+mn-ea"/>
              <a:cs typeface="ＭＳ Ｐゴシック" pitchFamily="-109" charset="-128"/>
            </a:endParaRPr>
          </a:p>
        </p:txBody>
      </p:sp>
      <p:sp>
        <p:nvSpPr>
          <p:cNvPr id="10" name="Text Box 64">
            <a:extLst>
              <a:ext uri="{FF2B5EF4-FFF2-40B4-BE49-F238E27FC236}">
                <a16:creationId xmlns:a16="http://schemas.microsoft.com/office/drawing/2014/main" id="{F42DBD0C-B8B7-A542-8D8E-8308B2A08075}"/>
              </a:ext>
            </a:extLst>
          </p:cNvPr>
          <p:cNvSpPr txBox="1">
            <a:spLocks noChangeArrowheads="1"/>
          </p:cNvSpPr>
          <p:nvPr/>
        </p:nvSpPr>
        <p:spPr bwMode="auto">
          <a:xfrm>
            <a:off x="8848524" y="2606577"/>
            <a:ext cx="15144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658938" indent="-1658938">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i="1" dirty="0">
                <a:solidFill>
                  <a:srgbClr val="000000"/>
                </a:solidFill>
                <a:effectLst/>
                <a:latin typeface="+mn-ea"/>
                <a:ea typeface="+mn-ea"/>
                <a:cs typeface="Geneva" charset="0"/>
              </a:rPr>
              <a:t>resuspension</a:t>
            </a:r>
          </a:p>
        </p:txBody>
      </p:sp>
      <p:sp>
        <p:nvSpPr>
          <p:cNvPr id="13" name="Text Box 65">
            <a:extLst>
              <a:ext uri="{FF2B5EF4-FFF2-40B4-BE49-F238E27FC236}">
                <a16:creationId xmlns:a16="http://schemas.microsoft.com/office/drawing/2014/main" id="{7C9D4788-15A3-804E-8538-820366DE8DA4}"/>
              </a:ext>
            </a:extLst>
          </p:cNvPr>
          <p:cNvSpPr txBox="1">
            <a:spLocks noChangeArrowheads="1"/>
          </p:cNvSpPr>
          <p:nvPr/>
        </p:nvSpPr>
        <p:spPr bwMode="auto">
          <a:xfrm>
            <a:off x="5002696" y="3520535"/>
            <a:ext cx="21336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ja-JP" altLang="en-US" sz="1600" dirty="0">
                <a:solidFill>
                  <a:srgbClr val="000000"/>
                </a:solidFill>
                <a:effectLst/>
                <a:latin typeface="+mn-ea"/>
                <a:ea typeface="+mn-ea"/>
              </a:rPr>
              <a:t>“</a:t>
            </a:r>
            <a:r>
              <a:rPr lang="en-US" sz="1600" dirty="0">
                <a:solidFill>
                  <a:srgbClr val="000000"/>
                </a:solidFill>
                <a:effectLst/>
                <a:latin typeface="+mn-ea"/>
                <a:ea typeface="+mn-ea"/>
              </a:rPr>
              <a:t>growing cloud</a:t>
            </a:r>
            <a:r>
              <a:rPr lang="ja-JP" altLang="en-US" sz="1600" dirty="0">
                <a:solidFill>
                  <a:srgbClr val="000000"/>
                </a:solidFill>
                <a:effectLst/>
                <a:latin typeface="+mn-ea"/>
                <a:ea typeface="+mn-ea"/>
              </a:rPr>
              <a:t>”</a:t>
            </a:r>
            <a:r>
              <a:rPr lang="en-US" sz="1600" dirty="0">
                <a:solidFill>
                  <a:srgbClr val="000000"/>
                </a:solidFill>
                <a:effectLst/>
                <a:latin typeface="+mn-ea"/>
                <a:ea typeface="+mn-ea"/>
              </a:rPr>
              <a:t> </a:t>
            </a:r>
          </a:p>
          <a:p>
            <a:pPr algn="ctr"/>
            <a:r>
              <a:rPr lang="en-US" sz="1600" dirty="0" err="1">
                <a:solidFill>
                  <a:srgbClr val="000000"/>
                </a:solidFill>
                <a:effectLst/>
                <a:latin typeface="+mn-ea"/>
                <a:ea typeface="+mn-ea"/>
              </a:rPr>
              <a:t>cldfra</a:t>
            </a:r>
            <a:r>
              <a:rPr lang="en-US" sz="1600" dirty="0">
                <a:solidFill>
                  <a:srgbClr val="000000"/>
                </a:solidFill>
                <a:effectLst/>
                <a:latin typeface="+mn-ea"/>
                <a:ea typeface="+mn-ea"/>
              </a:rPr>
              <a:t> - </a:t>
            </a:r>
            <a:r>
              <a:rPr lang="en-US" sz="1600" dirty="0" err="1">
                <a:solidFill>
                  <a:srgbClr val="000000"/>
                </a:solidFill>
                <a:effectLst/>
                <a:latin typeface="+mn-ea"/>
                <a:ea typeface="+mn-ea"/>
              </a:rPr>
              <a:t>cldfra_old</a:t>
            </a:r>
            <a:r>
              <a:rPr lang="en-US" sz="1600" dirty="0">
                <a:solidFill>
                  <a:srgbClr val="000000"/>
                </a:solidFill>
                <a:effectLst/>
                <a:latin typeface="+mn-ea"/>
                <a:ea typeface="+mn-ea"/>
              </a:rPr>
              <a:t> &gt; 0</a:t>
            </a:r>
            <a:endParaRPr lang="en-US" sz="1600" b="1" dirty="0">
              <a:solidFill>
                <a:srgbClr val="000000"/>
              </a:solidFill>
              <a:effectLst/>
              <a:latin typeface="+mn-ea"/>
              <a:ea typeface="+mn-ea"/>
            </a:endParaRPr>
          </a:p>
        </p:txBody>
      </p:sp>
      <p:sp>
        <p:nvSpPr>
          <p:cNvPr id="14" name="Line 62">
            <a:extLst>
              <a:ext uri="{FF2B5EF4-FFF2-40B4-BE49-F238E27FC236}">
                <a16:creationId xmlns:a16="http://schemas.microsoft.com/office/drawing/2014/main" id="{6CAE1BE7-2217-0E4D-A785-17125D18905E}"/>
              </a:ext>
            </a:extLst>
          </p:cNvPr>
          <p:cNvSpPr>
            <a:spLocks noChangeShapeType="1"/>
          </p:cNvSpPr>
          <p:nvPr/>
        </p:nvSpPr>
        <p:spPr bwMode="auto">
          <a:xfrm flipV="1">
            <a:off x="8516685" y="2558752"/>
            <a:ext cx="1981200" cy="0"/>
          </a:xfrm>
          <a:prstGeom prst="line">
            <a:avLst/>
          </a:prstGeom>
          <a:noFill/>
          <a:ln w="38100">
            <a:solidFill>
              <a:schemeClr val="tx1"/>
            </a:solidFill>
            <a:round/>
            <a:headEnd/>
            <a:tailEnd type="triangle" w="med" len="med"/>
          </a:ln>
          <a:effectLst/>
        </p:spPr>
        <p:txBody>
          <a:bodyPr wrap="none" anchor="ctr"/>
          <a:lstStyle/>
          <a:p>
            <a:pPr>
              <a:defRPr/>
            </a:pPr>
            <a:endParaRPr lang="en-US">
              <a:latin typeface="+mn-ea"/>
              <a:cs typeface="ＭＳ Ｐゴシック" pitchFamily="-109" charset="-128"/>
            </a:endParaRPr>
          </a:p>
        </p:txBody>
      </p:sp>
      <p:sp>
        <p:nvSpPr>
          <p:cNvPr id="15" name="Text Box 65">
            <a:extLst>
              <a:ext uri="{FF2B5EF4-FFF2-40B4-BE49-F238E27FC236}">
                <a16:creationId xmlns:a16="http://schemas.microsoft.com/office/drawing/2014/main" id="{B60C3C49-F052-6347-AEC5-B4F4D0134A56}"/>
              </a:ext>
            </a:extLst>
          </p:cNvPr>
          <p:cNvSpPr txBox="1">
            <a:spLocks noChangeArrowheads="1"/>
          </p:cNvSpPr>
          <p:nvPr/>
        </p:nvSpPr>
        <p:spPr bwMode="auto">
          <a:xfrm>
            <a:off x="8279296" y="3517360"/>
            <a:ext cx="21336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ja-JP" altLang="en-US" sz="1600">
                <a:solidFill>
                  <a:srgbClr val="000000"/>
                </a:solidFill>
                <a:effectLst/>
                <a:latin typeface="+mn-ea"/>
                <a:ea typeface="+mn-ea"/>
              </a:rPr>
              <a:t>“</a:t>
            </a:r>
            <a:r>
              <a:rPr lang="en-US" sz="1600">
                <a:solidFill>
                  <a:srgbClr val="000000"/>
                </a:solidFill>
                <a:effectLst/>
                <a:latin typeface="+mn-ea"/>
                <a:ea typeface="+mn-ea"/>
              </a:rPr>
              <a:t>shrinking cloud</a:t>
            </a:r>
            <a:r>
              <a:rPr lang="ja-JP" altLang="en-US" sz="1600">
                <a:solidFill>
                  <a:srgbClr val="000000"/>
                </a:solidFill>
                <a:effectLst/>
                <a:latin typeface="+mn-ea"/>
                <a:ea typeface="+mn-ea"/>
              </a:rPr>
              <a:t>”</a:t>
            </a:r>
            <a:r>
              <a:rPr lang="en-US" sz="1600">
                <a:solidFill>
                  <a:srgbClr val="000000"/>
                </a:solidFill>
                <a:effectLst/>
                <a:latin typeface="+mn-ea"/>
                <a:ea typeface="+mn-ea"/>
              </a:rPr>
              <a:t> </a:t>
            </a:r>
          </a:p>
          <a:p>
            <a:pPr algn="ctr"/>
            <a:r>
              <a:rPr lang="en-US" sz="1600">
                <a:solidFill>
                  <a:srgbClr val="000000"/>
                </a:solidFill>
                <a:effectLst/>
                <a:latin typeface="+mn-ea"/>
                <a:ea typeface="+mn-ea"/>
              </a:rPr>
              <a:t>cldfra_old &gt; cldfra</a:t>
            </a:r>
            <a:endParaRPr lang="en-US" sz="1600" b="1">
              <a:solidFill>
                <a:srgbClr val="000000"/>
              </a:solidFill>
              <a:effectLst/>
              <a:latin typeface="+mn-ea"/>
              <a:ea typeface="+mn-ea"/>
            </a:endParaRPr>
          </a:p>
        </p:txBody>
      </p:sp>
      <p:sp>
        <p:nvSpPr>
          <p:cNvPr id="16" name="Text Box 65">
            <a:extLst>
              <a:ext uri="{FF2B5EF4-FFF2-40B4-BE49-F238E27FC236}">
                <a16:creationId xmlns:a16="http://schemas.microsoft.com/office/drawing/2014/main" id="{F2558669-D888-8347-BA27-A02F29FD6F16}"/>
              </a:ext>
            </a:extLst>
          </p:cNvPr>
          <p:cNvSpPr txBox="1">
            <a:spLocks noChangeArrowheads="1"/>
          </p:cNvSpPr>
          <p:nvPr/>
        </p:nvSpPr>
        <p:spPr bwMode="auto">
          <a:xfrm>
            <a:off x="11860696" y="3501015"/>
            <a:ext cx="21336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solidFill>
                  <a:srgbClr val="000000"/>
                </a:solidFill>
                <a:latin typeface="+mn-lt"/>
              </a:rPr>
              <a:t>Include separate “ice-borne” species?</a:t>
            </a:r>
            <a:endParaRPr lang="en-US" sz="1600" dirty="0">
              <a:solidFill>
                <a:srgbClr val="000000"/>
              </a:solidFill>
              <a:effectLst/>
              <a:latin typeface="+mn-lt"/>
            </a:endParaRPr>
          </a:p>
        </p:txBody>
      </p:sp>
      <p:pic>
        <p:nvPicPr>
          <p:cNvPr id="38" name="Picture 37" descr="sphere5_big">
            <a:extLst>
              <a:ext uri="{FF2B5EF4-FFF2-40B4-BE49-F238E27FC236}">
                <a16:creationId xmlns:a16="http://schemas.microsoft.com/office/drawing/2014/main" id="{13D1E01D-9818-7B48-93A3-807695894FBC}"/>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4414421" y="2493310"/>
            <a:ext cx="176606" cy="175547"/>
          </a:xfrm>
          <a:prstGeom prst="rect">
            <a:avLst/>
          </a:prstGeom>
          <a:noFill/>
          <a:ln w="9525">
            <a:noFill/>
            <a:miter lim="800000"/>
            <a:headEnd/>
            <a:tailEnd/>
          </a:ln>
          <a:effectLst/>
        </p:spPr>
      </p:pic>
      <p:pic>
        <p:nvPicPr>
          <p:cNvPr id="43" name="Picture 42" descr="sphere5_big">
            <a:extLst>
              <a:ext uri="{FF2B5EF4-FFF2-40B4-BE49-F238E27FC236}">
                <a16:creationId xmlns:a16="http://schemas.microsoft.com/office/drawing/2014/main" id="{55DEEFAC-5CDD-5B43-A98B-2DEC176B0DB7}"/>
              </a:ext>
            </a:extLst>
          </p:cNvPr>
          <p:cNvPicPr>
            <a:picLocks noChangeAspect="1" noChangeArrowheads="1"/>
          </p:cNvPicPr>
          <p:nvPr/>
        </p:nvPicPr>
        <p:blipFill>
          <a:blip r:embed="rId4">
            <a:clrChange>
              <a:clrFrom>
                <a:srgbClr val="FFFFFD"/>
              </a:clrFrom>
              <a:clrTo>
                <a:srgbClr val="FFFFFD">
                  <a:alpha val="0"/>
                </a:srgbClr>
              </a:clrTo>
            </a:clrChange>
            <a:duotone>
              <a:schemeClr val="accent6">
                <a:shade val="45000"/>
                <a:satMod val="135000"/>
              </a:schemeClr>
              <a:prstClr val="white"/>
            </a:duotone>
          </a:blip>
          <a:srcRect/>
          <a:stretch>
            <a:fillRect/>
          </a:stretch>
        </p:blipFill>
        <p:spPr bwMode="auto">
          <a:xfrm>
            <a:off x="7391720" y="2374713"/>
            <a:ext cx="349313" cy="347217"/>
          </a:xfrm>
          <a:prstGeom prst="rect">
            <a:avLst/>
          </a:prstGeom>
          <a:noFill/>
          <a:ln w="9525">
            <a:noFill/>
            <a:miter lim="800000"/>
            <a:headEnd/>
            <a:tailEnd/>
          </a:ln>
          <a:effectLst/>
        </p:spPr>
      </p:pic>
      <p:pic>
        <p:nvPicPr>
          <p:cNvPr id="91" name="Picture 90" descr="sphere5_big">
            <a:extLst>
              <a:ext uri="{FF2B5EF4-FFF2-40B4-BE49-F238E27FC236}">
                <a16:creationId xmlns:a16="http://schemas.microsoft.com/office/drawing/2014/main" id="{FD1C6463-1C89-BB42-9021-2ED15B5B00E4}"/>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11029751" y="2452248"/>
            <a:ext cx="176606" cy="175547"/>
          </a:xfrm>
          <a:prstGeom prst="rect">
            <a:avLst/>
          </a:prstGeom>
          <a:noFill/>
          <a:ln w="9525">
            <a:noFill/>
            <a:miter lim="800000"/>
            <a:headEnd/>
            <a:tailEnd/>
          </a:ln>
          <a:effectLst/>
        </p:spPr>
      </p:pic>
      <p:pic>
        <p:nvPicPr>
          <p:cNvPr id="92" name="Picture 91" descr="sphere5_big">
            <a:extLst>
              <a:ext uri="{FF2B5EF4-FFF2-40B4-BE49-F238E27FC236}">
                <a16:creationId xmlns:a16="http://schemas.microsoft.com/office/drawing/2014/main" id="{8024D924-6559-EC43-8BCD-0FFD573D490D}"/>
              </a:ext>
            </a:extLst>
          </p:cNvPr>
          <p:cNvPicPr>
            <a:picLocks noChangeAspect="1" noChangeArrowheads="1"/>
          </p:cNvPicPr>
          <p:nvPr/>
        </p:nvPicPr>
        <p:blipFill>
          <a:blip r:embed="rId4">
            <a:clrChange>
              <a:clrFrom>
                <a:srgbClr val="FFFFFD"/>
              </a:clrFrom>
              <a:clrTo>
                <a:srgbClr val="FFFFFD">
                  <a:alpha val="0"/>
                </a:srgbClr>
              </a:clrTo>
            </a:clrChange>
          </a:blip>
          <a:srcRect/>
          <a:stretch>
            <a:fillRect/>
          </a:stretch>
        </p:blipFill>
        <p:spPr bwMode="auto">
          <a:xfrm>
            <a:off x="7446327" y="2477930"/>
            <a:ext cx="176606" cy="175547"/>
          </a:xfrm>
          <a:prstGeom prst="rect">
            <a:avLst/>
          </a:prstGeom>
          <a:noFill/>
          <a:ln w="9525">
            <a:noFill/>
            <a:miter lim="800000"/>
            <a:headEnd/>
            <a:tailEnd/>
          </a:ln>
          <a:effectLst/>
        </p:spPr>
      </p:pic>
      <p:pic>
        <p:nvPicPr>
          <p:cNvPr id="11" name="Picture 10">
            <a:extLst>
              <a:ext uri="{FF2B5EF4-FFF2-40B4-BE49-F238E27FC236}">
                <a16:creationId xmlns:a16="http://schemas.microsoft.com/office/drawing/2014/main" id="{97B65BE9-F95D-4F40-A6AE-F34CB8C977D5}"/>
              </a:ext>
            </a:extLst>
          </p:cNvPr>
          <p:cNvPicPr>
            <a:picLocks noChangeAspect="1"/>
          </p:cNvPicPr>
          <p:nvPr/>
        </p:nvPicPr>
        <p:blipFill>
          <a:blip r:embed="rId5"/>
          <a:stretch>
            <a:fillRect/>
          </a:stretch>
        </p:blipFill>
        <p:spPr>
          <a:xfrm>
            <a:off x="9806385" y="182863"/>
            <a:ext cx="4641134" cy="1803729"/>
          </a:xfrm>
          <a:prstGeom prst="rect">
            <a:avLst/>
          </a:prstGeom>
        </p:spPr>
      </p:pic>
    </p:spTree>
    <p:extLst>
      <p:ext uri="{BB962C8B-B14F-4D97-AF65-F5344CB8AC3E}">
        <p14:creationId xmlns:p14="http://schemas.microsoft.com/office/powerpoint/2010/main" val="2663952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_7.potx" id="{AC318CB1-3365-47A4-ADFD-D6A2A1ADDC19}" vid="{D22AB961-41F2-4156-BB51-1495518EB8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PNNL_Option_4</Template>
  <TotalTime>3065</TotalTime>
  <Words>1929</Words>
  <Application>Microsoft Macintosh PowerPoint</Application>
  <PresentationFormat>Custom</PresentationFormat>
  <Paragraphs>361</Paragraphs>
  <Slides>19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Helvetica</vt:lpstr>
      <vt:lpstr>Symbol</vt:lpstr>
      <vt:lpstr>Wingdings</vt:lpstr>
      <vt:lpstr>PNNL_Option_4</vt:lpstr>
      <vt:lpstr>How Models Represent Aerosols </vt:lpstr>
      <vt:lpstr>Overall Processes</vt:lpstr>
      <vt:lpstr>Representations</vt:lpstr>
      <vt:lpstr>Bulk Approach</vt:lpstr>
      <vt:lpstr>Modal Approach</vt:lpstr>
      <vt:lpstr>Sectional Approach</vt:lpstr>
      <vt:lpstr>Explicit Approach</vt:lpstr>
      <vt:lpstr>Complexity as a Function of Species</vt:lpstr>
      <vt:lpstr>Complexity Tied to Clouds</vt:lpstr>
      <vt:lpstr>Complexity Tied to Mixing State</vt:lpstr>
      <vt:lpstr>Observations of Mixing State</vt:lpstr>
      <vt:lpstr>Treating Mixing State</vt:lpstr>
      <vt:lpstr>Aerosol Code Complexity</vt:lpstr>
      <vt:lpstr>Aerosol Code Expense</vt:lpstr>
      <vt:lpstr>Aerosol Growth and Chemical Aging</vt:lpstr>
      <vt:lpstr>Inter-Operable Thermodynamics</vt:lpstr>
      <vt:lpstr>Other Ways to Deal with Expense</vt:lpstr>
      <vt:lpstr>What Will MUSICA Become?</vt:lpstr>
      <vt:lpstr>Choices, Choices, Choices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Observed and Simulated Coupling of Land-Atmosphere Interactions, Boundary Layer Turbulence, and Shallow Convective Clouds during HI-SCALE </dc:title>
  <dc:creator>Microsoft Office User</dc:creator>
  <cp:lastModifiedBy>Microsoft Office User</cp:lastModifiedBy>
  <cp:revision>172</cp:revision>
  <dcterms:created xsi:type="dcterms:W3CDTF">2018-11-26T19:32:18Z</dcterms:created>
  <dcterms:modified xsi:type="dcterms:W3CDTF">2019-05-22T02:46:33Z</dcterms:modified>
</cp:coreProperties>
</file>