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2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0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6.99422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07-27T17:17:21.983"/>
    </inkml:context>
    <inkml:brush xml:id="br0">
      <inkml:brushProperty name="width" value="0.26667" units="cm"/>
      <inkml:brushProperty name="height" value="0.53333" units="cm"/>
      <inkml:brushProperty name="color" value="#FEE599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1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4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8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7613-52B9-45CB-9158-44A5E5740CB1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9B22-E660-4B7C-9603-A336E92B8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4915"/>
            <a:ext cx="9144000" cy="2068286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Interface to the current CCPP:</a:t>
            </a:r>
            <a:br>
              <a:rPr lang="en-US" b="1" dirty="0" smtClean="0"/>
            </a:br>
            <a:r>
              <a:rPr lang="en-US" b="1" dirty="0" smtClean="0"/>
              <a:t>A simple model’s perspective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0886"/>
            <a:ext cx="9144000" cy="1436914"/>
          </a:xfrm>
        </p:spPr>
        <p:txBody>
          <a:bodyPr/>
          <a:lstStyle/>
          <a:p>
            <a:r>
              <a:rPr lang="en-US" sz="3600" b="1" dirty="0" smtClean="0"/>
              <a:t>Cheryl Craig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12" y="4786470"/>
            <a:ext cx="1651575" cy="1660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5" y="5313997"/>
            <a:ext cx="22860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610" y="5423534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242" y="195402"/>
            <a:ext cx="10515600" cy="629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Simple Model Suite characteristics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54" y="995082"/>
            <a:ext cx="6402242" cy="5862918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Two simplistic schemes: kinetics, </a:t>
            </a:r>
            <a:r>
              <a:rPr lang="en-US" sz="3200" b="1" dirty="0" err="1" smtClean="0"/>
              <a:t>chem_solve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Kinetics: sets </a:t>
            </a:r>
            <a:r>
              <a:rPr lang="en-US" sz="3200" b="1" dirty="0" err="1" smtClean="0"/>
              <a:t>k_rateConst</a:t>
            </a:r>
            <a:r>
              <a:rPr lang="en-US" sz="3200" b="1" dirty="0" smtClean="0"/>
              <a:t> variable </a:t>
            </a:r>
          </a:p>
          <a:p>
            <a:pPr lvl="1"/>
            <a:r>
              <a:rPr lang="en-US" sz="3200" b="1" dirty="0" err="1" smtClean="0"/>
              <a:t>Chem_solve</a:t>
            </a:r>
            <a:r>
              <a:rPr lang="en-US" sz="3200" b="1" dirty="0" smtClean="0"/>
              <a:t>: Uses temperature from the host model and </a:t>
            </a:r>
            <a:r>
              <a:rPr lang="en-US" sz="3200" b="1" dirty="0" err="1" smtClean="0"/>
              <a:t>k_rateConst</a:t>
            </a:r>
            <a:r>
              <a:rPr lang="en-US" sz="3200" b="1" dirty="0" smtClean="0"/>
              <a:t> from the kinetics scheme to adjust chemical species</a:t>
            </a:r>
          </a:p>
          <a:p>
            <a:r>
              <a:rPr lang="en-US" sz="3200" b="1" dirty="0" err="1" smtClean="0"/>
              <a:t>MusicBox</a:t>
            </a:r>
            <a:r>
              <a:rPr lang="en-US" sz="3200" b="1" dirty="0" smtClean="0"/>
              <a:t> – simple driver model (host) for MICM</a:t>
            </a:r>
          </a:p>
          <a:p>
            <a:r>
              <a:rPr lang="en-US" sz="3200" b="1" dirty="0" smtClean="0"/>
              <a:t>musicbox_var_defs.f90 – file which contains the variables used in the CCPP interfaces for the host model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8143474" y="1575622"/>
            <a:ext cx="2353236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MusicBox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(host for MICM)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3442" y="4965331"/>
            <a:ext cx="2353236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kinetics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3111" y="4954544"/>
            <a:ext cx="2353236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chem_solve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3474" y="3270476"/>
            <a:ext cx="2353236" cy="91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CPF interface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(CCPP currently)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>
            <a:off x="9320092" y="2475219"/>
            <a:ext cx="0" cy="795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85521" y="4184876"/>
            <a:ext cx="0" cy="795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053064" y="4184876"/>
            <a:ext cx="0" cy="795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2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Simple model Suite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730384"/>
            <a:ext cx="11051423" cy="45418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&lt;?xml version="1.0" encoding="UTF-8"?&gt;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&lt;suite name=“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MusicBox_two_scheme_test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" lib="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micmchem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"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ver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="1.0.0"&gt;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 &lt;group name="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time_vary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"&gt;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   &lt;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subcycle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loop="1"&gt;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400" b="1" dirty="0">
                <a:solidFill>
                  <a:srgbClr val="22222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222222"/>
                </a:solidFill>
                <a:cs typeface="Arial" panose="020B0604020202020204" pitchFamily="34" charset="0"/>
              </a:rPr>
              <a:t>   </a:t>
            </a:r>
            <a:r>
              <a:rPr lang="en-US" sz="2400" b="1" dirty="0" smtClean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en-US" sz="2400" b="1" dirty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scheme&gt;kinetic&lt;/scheme&gt;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en-US" sz="2400" b="1" dirty="0">
                <a:solidFill>
                  <a:srgbClr val="222222"/>
                </a:solidFill>
                <a:cs typeface="Arial" panose="020B0604020202020204" pitchFamily="34" charset="0"/>
              </a:rPr>
              <a:t>    </a:t>
            </a:r>
            <a:r>
              <a:rPr lang="en-US" sz="2400" b="1" dirty="0" smtClean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&lt;</a:t>
            </a:r>
            <a:r>
              <a:rPr lang="en-US" sz="2400" b="1" dirty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scheme&gt;</a:t>
            </a:r>
            <a:r>
              <a:rPr lang="en-US" sz="2400" b="1" dirty="0" err="1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chem_solve</a:t>
            </a:r>
            <a:r>
              <a:rPr lang="en-US" sz="2400" b="1" dirty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&lt;/scheme</a:t>
            </a:r>
            <a:r>
              <a:rPr lang="en-US" sz="2400" b="1" dirty="0" smtClean="0">
                <a:highlight>
                  <a:srgbClr val="FFFF00"/>
                </a:highlight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  &lt;/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subcycle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 &lt;/group&gt;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 &lt;finalize&gt;kinetic&lt;/finalize&gt;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 &lt;finalize&gt;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chem_solve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&lt;/finalize&gt;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&lt;/suite&gt;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2302" y="2802148"/>
            <a:ext cx="5431561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user controls the run sequence and the schemes used</a:t>
            </a:r>
          </a:p>
          <a:p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may: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Modify the order of the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or add their own CCPP-compliant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Subcycle</a:t>
            </a:r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additional groups</a:t>
            </a:r>
          </a:p>
        </p:txBody>
      </p:sp>
    </p:spTree>
    <p:extLst>
      <p:ext uri="{BB962C8B-B14F-4D97-AF65-F5344CB8AC3E}">
        <p14:creationId xmlns:p14="http://schemas.microsoft.com/office/powerpoint/2010/main" val="14267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Kinetics source code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7055"/>
            <a:ext cx="11618259" cy="5642517"/>
          </a:xfr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subroutine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kinetic_run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(T,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errmsg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errflg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!---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arguments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lang="en-US" sz="2000" b="1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real(</a:t>
            </a:r>
            <a:r>
              <a:rPr lang="en-US" sz="2000" b="1" dirty="0" err="1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kind_phys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),         intent(in)    :: T  ! </a:t>
            </a:r>
            <a:r>
              <a:rPr lang="en-US" sz="2000" b="1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Temperature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sz="2000" b="1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real(</a:t>
            </a:r>
            <a:r>
              <a:rPr lang="en-US" sz="2000" b="1" dirty="0" err="1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kind_phys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),pointer, intent(</a:t>
            </a:r>
            <a:r>
              <a:rPr 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inout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:: </a:t>
            </a:r>
            <a:r>
              <a:rPr 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k_rateConst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(:) </a:t>
            </a:r>
            <a:endParaRPr lang="en-US" sz="2000" b="1" dirty="0" smtClean="0">
              <a:highlight>
                <a:srgbClr val="FFFF00"/>
              </a:highlight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sz="2000" b="1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character(</a:t>
            </a:r>
            <a:r>
              <a:rPr lang="en-US" sz="2000" b="1" dirty="0" err="1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=512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),      intent(out)   :: </a:t>
            </a:r>
            <a:r>
              <a:rPr lang="en-US" sz="2000" b="1" dirty="0" err="1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errmsg</a:t>
            </a:r>
            <a:endParaRPr lang="en-US" sz="2000" b="1" dirty="0" smtClean="0">
              <a:highlight>
                <a:srgbClr val="FFFF00"/>
              </a:highlight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sz="2000" b="1" dirty="0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                 intent(out)   :: </a:t>
            </a:r>
            <a:r>
              <a:rPr 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errflg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real(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kind_phys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  ::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t_inverse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t_inverse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1_kind_phys/T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= 0.04_kind_phys 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 = 1e+4_kind_phys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(3) = 1.5e7_kind_phys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*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 *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t_inverse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6136" y="3239074"/>
            <a:ext cx="6028777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a normal Fortran subroutine, except: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file I/O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return errors (no internal stop)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three routines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XXX_init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XXX_run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XXX_finalize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information external to the scheme comes through the parameter list (no “use” statements from outside scheme)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786571" y="-805526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8691" y="-901646"/>
                <a:ext cx="9648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Kinetics Metadata (format will be changing)</a:t>
            </a:r>
            <a:endParaRPr lang="en-US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55915" y="932950"/>
            <a:ext cx="11680167" cy="355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!&gt; \section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arg_table_kinetic_run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Argument Table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</a:t>
            </a:r>
            <a:r>
              <a:rPr lang="en-US" sz="1800" b="1" dirty="0" err="1" smtClean="0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local_name</a:t>
            </a:r>
            <a:r>
              <a:rPr lang="en-US" altLang="en-US" sz="18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|</a:t>
            </a:r>
            <a:r>
              <a:rPr lang="en-US" altLang="en-US" sz="1800" b="1" dirty="0" err="1" smtClean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standard_name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long_name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 |</a:t>
            </a:r>
            <a:r>
              <a:rPr lang="en-US" altLang="en-US" sz="1800" b="1" dirty="0" smtClean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units</a:t>
            </a:r>
            <a:r>
              <a:rPr lang="en-US" altLang="en-US" sz="18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|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|------------|------------------|----------------------|-------|------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T         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air_temperature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| Temperature          | K     |    0    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k_rate_constants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k Rate Constants     | none  |    1    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errmsg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error_message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| CCPP error message   | none  |    0    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errflg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 | </a:t>
            </a: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error_flag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 | CCPP error flag      | flag  |    0    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31" y="2933424"/>
            <a:ext cx="13894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7885" y="2708163"/>
            <a:ext cx="8168268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endParaRPr lang="en-US" alt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spcBef>
                <a:spcPts val="1000"/>
              </a:spcBef>
            </a:pP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type      | kind      | intent | opt |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|-----------|-----------|--------|-----|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real      | </a:t>
            </a:r>
            <a:r>
              <a:rPr lang="en-US" altLang="en-US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kind_phys</a:t>
            </a: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in     | F   |    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real      | </a:t>
            </a:r>
            <a:r>
              <a:rPr lang="en-US" altLang="en-US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kind_phys</a:t>
            </a: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altLang="en-US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inout</a:t>
            </a: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| F   |    </a:t>
            </a:r>
          </a:p>
          <a:p>
            <a:pPr lvl="0">
              <a:spcBef>
                <a:spcPts val="1000"/>
              </a:spcBef>
            </a:pP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character | </a:t>
            </a:r>
            <a:r>
              <a:rPr lang="en-US" altLang="en-US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=512   | out    | F   |    </a:t>
            </a:r>
          </a:p>
          <a:p>
            <a:pPr lvl="0">
              <a:spcBef>
                <a:spcPts val="1000"/>
              </a:spcBef>
            </a:pPr>
            <a:r>
              <a:rPr lang="en-US" altLang="en-US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integer   |           | out    | F   |    </a:t>
            </a:r>
            <a: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dirty="0">
                <a:solidFill>
                  <a:prstClr val="black"/>
                </a:solidFill>
              </a:rPr>
              <a:t/>
            </a:r>
            <a:br>
              <a:rPr lang="en-US" altLang="en-US" dirty="0">
                <a:solidFill>
                  <a:prstClr val="black"/>
                </a:solidFill>
              </a:rPr>
            </a:b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73417"/>
            <a:ext cx="6395520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name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Your variable name in 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name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Name throughout program (will be a clearing house of names – CF names where defined)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WHAT LINKS THE DATA THROUGHOUT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Checks units are consistent between schemes</a:t>
            </a:r>
          </a:p>
        </p:txBody>
      </p:sp>
    </p:spTree>
    <p:extLst>
      <p:ext uri="{BB962C8B-B14F-4D97-AF65-F5344CB8AC3E}">
        <p14:creationId xmlns:p14="http://schemas.microsoft.com/office/powerpoint/2010/main" val="36868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1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Main driver (</a:t>
            </a:r>
            <a:r>
              <a:rPr lang="en-US" b="1" dirty="0" err="1" smtClean="0"/>
              <a:t>MusicBox</a:t>
            </a:r>
            <a:r>
              <a:rPr lang="en-US" b="1" dirty="0" smtClean="0"/>
              <a:t>)  -- Part 1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3859" y="816564"/>
            <a:ext cx="12068141" cy="58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#include “ccpp_modules.inc”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state_host%Temperature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200.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do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ncols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! Use the suite information to setup the run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call </a:t>
            </a:r>
            <a:r>
              <a:rPr lang="en-US" sz="2000" b="1" dirty="0" err="1" smtClean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ccpp_init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 '../suites/suite_MusicBox_test_simple1.xml',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cdata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),&amp;                                   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				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if (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/=0)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 error </a:t>
            </a:r>
            <a:r>
              <a:rPr lang="en-US" altLang="en-US" sz="20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#include "ccpp_fields.inc"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! initialize each column's physics based on suite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information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call </a:t>
            </a:r>
            <a:r>
              <a:rPr lang="en-US" altLang="en-US" sz="2000" b="1" dirty="0" err="1"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ccpp_physics_init</a:t>
            </a:r>
            <a:r>
              <a:rPr lang="en-US" altLang="en-US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cdata</a:t>
            </a:r>
            <a:r>
              <a:rPr lang="en-US" altLang="en-US" sz="2000" b="1" dirty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000" b="1" dirty="0" err="1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if (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/=0)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 error and stop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end do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758" y="1129135"/>
            <a:ext cx="691698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ccpp_init</a:t>
            </a:r>
            <a:r>
              <a:rPr lang="en-US" sz="2400" dirty="0" smtClean="0"/>
              <a:t> uses the Suite Definition file to setup the schemes and the order they’ll be called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ccpp_physics_init</a:t>
            </a:r>
            <a:r>
              <a:rPr lang="en-US" sz="2400" dirty="0" smtClean="0"/>
              <a:t> calls the schemes specified in the Suite Definition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7758" y="4298631"/>
            <a:ext cx="676678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&lt; </a:t>
            </a:r>
            <a:r>
              <a:rPr lang="en-US" sz="2400" dirty="0" smtClean="0"/>
              <a:t>--- The  #include lines will be discussed in later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8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driver (</a:t>
            </a:r>
            <a:r>
              <a:rPr lang="en-US" b="1" dirty="0" err="1" smtClean="0"/>
              <a:t>MusicBox</a:t>
            </a:r>
            <a:r>
              <a:rPr lang="en-US" b="1" dirty="0" smtClean="0"/>
              <a:t>)  -- Part 2</a:t>
            </a:r>
            <a:endParaRPr lang="en-US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5009" y="3780235"/>
            <a:ext cx="11251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0878" y="1605554"/>
            <a:ext cx="3812522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Iterate over </a:t>
            </a:r>
            <a:r>
              <a:rPr lang="en-US" sz="2400" dirty="0" err="1" smtClean="0"/>
              <a:t>ntimes</a:t>
            </a:r>
            <a:r>
              <a:rPr lang="en-US" sz="2400" dirty="0" smtClean="0"/>
              <a:t>, calling </a:t>
            </a:r>
            <a:r>
              <a:rPr lang="en-US" sz="2400" b="1" dirty="0" err="1" smtClean="0"/>
              <a:t>ccpp_physics_run</a:t>
            </a:r>
            <a:r>
              <a:rPr lang="en-US" sz="2400" dirty="0" smtClean="0"/>
              <a:t> (which calls the schemes from the Suite Definition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ccpp_finalize</a:t>
            </a:r>
            <a:r>
              <a:rPr lang="en-US" sz="2400" dirty="0" smtClean="0"/>
              <a:t> </a:t>
            </a:r>
            <a:r>
              <a:rPr lang="en-US" sz="2400" dirty="0" smtClean="0"/>
              <a:t>at the end of the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 – We never explicitly called kinetics or </a:t>
            </a:r>
            <a:r>
              <a:rPr lang="en-US" sz="2400" dirty="0" err="1" smtClean="0"/>
              <a:t>chem_solve</a:t>
            </a:r>
            <a:r>
              <a:rPr lang="en-US" sz="2400" dirty="0" smtClean="0"/>
              <a:t>.  Easy to swap/reorder calls using the Suite Definition File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009" y="1410355"/>
            <a:ext cx="8681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 loop over all time steps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do j = 1,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ntimes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 do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ncols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 call </a:t>
            </a:r>
            <a:r>
              <a:rPr lang="en-US" sz="2400" b="1" dirty="0" err="1" smtClean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ccpp_physics_run</a:t>
            </a:r>
            <a:r>
              <a:rPr lang="en-US" sz="2400" b="1" dirty="0" smtClean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cdata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 &amp;					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 if (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/=0)  </a:t>
            </a:r>
            <a:r>
              <a:rPr lang="en-US" sz="2400" b="1" i="1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 error and stop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end do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end do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=1,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ncols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call </a:t>
            </a:r>
            <a:r>
              <a:rPr lang="en-US" sz="2400" b="1" dirty="0" err="1" smtClean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ccpp_finalize</a:t>
            </a:r>
            <a:r>
              <a:rPr lang="en-US" sz="2400" b="1" dirty="0" smtClean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cdata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 if (</a:t>
            </a:r>
            <a:r>
              <a:rPr lang="en-US" sz="2400" b="1" i="0" dirty="0" err="1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/=0) </a:t>
            </a:r>
            <a:r>
              <a:rPr lang="en-US" sz="2400" b="1" i="1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write error and stop</a:t>
            </a:r>
          </a:p>
          <a:p>
            <a:r>
              <a:rPr lang="en-US" sz="2400" b="1" i="0" dirty="0" smtClean="0"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end do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2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143744"/>
            <a:ext cx="11492565" cy="86690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musicbox_var_defs</a:t>
            </a:r>
            <a:r>
              <a:rPr lang="en-US" b="1" dirty="0" smtClean="0"/>
              <a:t> file – define </a:t>
            </a:r>
            <a:r>
              <a:rPr lang="en-US" b="1" dirty="0" err="1" smtClean="0"/>
              <a:t>vars</a:t>
            </a:r>
            <a:r>
              <a:rPr lang="en-US" b="1" dirty="0" smtClean="0"/>
              <a:t> for the host model</a:t>
            </a:r>
            <a:endParaRPr lang="en-US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3769" y="1010653"/>
            <a:ext cx="1172628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!&gt; \section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arg_table_MusicBox_vardefs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local_name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standard_name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 |           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|------------------------|-----------------------------|----------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state_host%Temperature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air_temperature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 | ( + rest of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errmsg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 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error_message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 |    descriptors)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errflg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 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error_flag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   |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 | </a:t>
            </a:r>
            <a:r>
              <a:rPr kumimoji="0" lang="en-US" altLang="en-US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k_rate_constants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 |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!!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type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my_state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  real(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kind_phys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:: Temperature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end type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my_state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type(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my_state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target ::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state_host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character(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=512) ::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errmsg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integer            ::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errflg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real, pointer   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::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k_rateConst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(:)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506" y="3313316"/>
            <a:ext cx="5809128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host model does not have declarations for these fields (they are declared </a:t>
            </a:r>
            <a:r>
              <a:rPr lang="en-US" sz="2400" dirty="0" smtClean="0"/>
              <a:t>here – first #include)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#include </a:t>
            </a:r>
            <a:r>
              <a:rPr lang="en-US" sz="2400" dirty="0" smtClean="0"/>
              <a:t>earlier brings </a:t>
            </a:r>
            <a:r>
              <a:rPr lang="en-US" sz="2400" dirty="0" smtClean="0"/>
              <a:t>in </a:t>
            </a:r>
            <a:r>
              <a:rPr lang="en-US" sz="2400" dirty="0" err="1" smtClean="0"/>
              <a:t>ccpp_field_add</a:t>
            </a:r>
            <a:r>
              <a:rPr lang="en-US" sz="2400" dirty="0" smtClean="0"/>
              <a:t> </a:t>
            </a:r>
            <a:r>
              <a:rPr lang="en-US" sz="2400" dirty="0" smtClean="0"/>
              <a:t>calls for every </a:t>
            </a:r>
            <a:r>
              <a:rPr lang="en-US" sz="2400" dirty="0" smtClean="0"/>
              <a:t>variable </a:t>
            </a:r>
            <a:r>
              <a:rPr lang="en-US" sz="2400" b="1" dirty="0" err="1" smtClean="0"/>
              <a:t>Standard_name</a:t>
            </a:r>
            <a:r>
              <a:rPr lang="en-US" sz="2400" b="1" dirty="0" smtClean="0"/>
              <a:t> </a:t>
            </a:r>
            <a:r>
              <a:rPr lang="en-US" sz="2400" b="1" dirty="0" smtClean="0"/>
              <a:t>is the linkage between pieces of the model  (i.e. temperature in host is in “</a:t>
            </a:r>
            <a:r>
              <a:rPr lang="en-US" sz="2400" b="1" dirty="0" err="1" smtClean="0"/>
              <a:t>state_host%Temperature</a:t>
            </a:r>
            <a:r>
              <a:rPr lang="en-US" sz="2400" b="1" dirty="0" smtClean="0"/>
              <a:t>” and is “T” in kinetics scheme)</a:t>
            </a:r>
          </a:p>
        </p:txBody>
      </p:sp>
    </p:spTree>
    <p:extLst>
      <p:ext uri="{BB962C8B-B14F-4D97-AF65-F5344CB8AC3E}">
        <p14:creationId xmlns:p14="http://schemas.microsoft.com/office/powerpoint/2010/main" val="30727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08961"/>
            <a:ext cx="10515600" cy="3068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Questions?</a:t>
            </a:r>
          </a:p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4000" dirty="0" smtClean="0"/>
              <a:t>Contact info: cacraig@ucar.edu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70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8455</TotalTime>
  <Words>413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Interface to the current CCPP: A simple model’s perspective</vt:lpstr>
      <vt:lpstr>Simple Model Suite characteristics</vt:lpstr>
      <vt:lpstr>Simple model Suite</vt:lpstr>
      <vt:lpstr>Kinetics source code </vt:lpstr>
      <vt:lpstr>Kinetics Metadata (format will be changing)</vt:lpstr>
      <vt:lpstr>Main driver (MusicBox)  -- Part 1</vt:lpstr>
      <vt:lpstr>Main driver (MusicBox)  -- Part 2</vt:lpstr>
      <vt:lpstr>musicbox_var_defs file – define vars for the host model</vt:lpstr>
      <vt:lpstr>PowerPoint Presentation</vt:lpstr>
    </vt:vector>
  </TitlesOfParts>
  <Company>National Center for Atmospheric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to the current CCPP: A simple model’s perspective</dc:title>
  <dc:creator>Cheryl Craig</dc:creator>
  <cp:lastModifiedBy>Cheryl Craig</cp:lastModifiedBy>
  <cp:revision>70</cp:revision>
  <dcterms:created xsi:type="dcterms:W3CDTF">2018-07-24T21:32:52Z</dcterms:created>
  <dcterms:modified xsi:type="dcterms:W3CDTF">2018-07-30T18:54:45Z</dcterms:modified>
</cp:coreProperties>
</file>